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6.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7.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8.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9.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20.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21.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2.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25.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6.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30.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notesSlides/notesSlide33.xml" ContentType="application/vnd.openxmlformats-officedocument.presentationml.notesSlide+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34.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notesSlides/notesSlide35.xml" ContentType="application/vnd.openxmlformats-officedocument.presentationml.notesSlide+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36.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notesSlides/notesSlide40.xml" ContentType="application/vnd.openxmlformats-officedocument.presentationml.notesSlide+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41.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notesSlides/notesSlide42.xml" ContentType="application/vnd.openxmlformats-officedocument.presentationml.notesSlide+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43.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44.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45.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notesSlides/notesSlide46.xml" ContentType="application/vnd.openxmlformats-officedocument.presentationml.notesSlide+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51.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notesSlides/notesSlide52.xml" ContentType="application/vnd.openxmlformats-officedocument.presentationml.notesSlide+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0"/>
  </p:notesMasterIdLst>
  <p:sldIdLst>
    <p:sldId id="507" r:id="rId2"/>
    <p:sldId id="659" r:id="rId3"/>
    <p:sldId id="257" r:id="rId4"/>
    <p:sldId id="510" r:id="rId5"/>
    <p:sldId id="660" r:id="rId6"/>
    <p:sldId id="258" r:id="rId7"/>
    <p:sldId id="384" r:id="rId8"/>
    <p:sldId id="548" r:id="rId9"/>
    <p:sldId id="398" r:id="rId10"/>
    <p:sldId id="399" r:id="rId11"/>
    <p:sldId id="400" r:id="rId12"/>
    <p:sldId id="401" r:id="rId13"/>
    <p:sldId id="404" r:id="rId14"/>
    <p:sldId id="613" r:id="rId15"/>
    <p:sldId id="402" r:id="rId16"/>
    <p:sldId id="614" r:id="rId17"/>
    <p:sldId id="661" r:id="rId18"/>
    <p:sldId id="662" r:id="rId19"/>
    <p:sldId id="549" r:id="rId20"/>
    <p:sldId id="407" r:id="rId21"/>
    <p:sldId id="408" r:id="rId22"/>
    <p:sldId id="409" r:id="rId23"/>
    <p:sldId id="410" r:id="rId24"/>
    <p:sldId id="615" r:id="rId25"/>
    <p:sldId id="529" r:id="rId26"/>
    <p:sldId id="415" r:id="rId27"/>
    <p:sldId id="552" r:id="rId28"/>
    <p:sldId id="553" r:id="rId29"/>
    <p:sldId id="554" r:id="rId30"/>
    <p:sldId id="416" r:id="rId31"/>
    <p:sldId id="556" r:id="rId32"/>
    <p:sldId id="557" r:id="rId33"/>
    <p:sldId id="558" r:id="rId34"/>
    <p:sldId id="559" r:id="rId35"/>
    <p:sldId id="420" r:id="rId36"/>
    <p:sldId id="581" r:id="rId37"/>
    <p:sldId id="422" r:id="rId38"/>
    <p:sldId id="582" r:id="rId39"/>
    <p:sldId id="532" r:id="rId40"/>
    <p:sldId id="427" r:id="rId41"/>
    <p:sldId id="428" r:id="rId42"/>
    <p:sldId id="434" r:id="rId43"/>
    <p:sldId id="435" r:id="rId44"/>
    <p:sldId id="436" r:id="rId45"/>
    <p:sldId id="437" r:id="rId46"/>
    <p:sldId id="431" r:id="rId47"/>
    <p:sldId id="432" r:id="rId48"/>
    <p:sldId id="533" r:id="rId49"/>
    <p:sldId id="631" r:id="rId50"/>
    <p:sldId id="447" r:id="rId51"/>
    <p:sldId id="585" r:id="rId52"/>
    <p:sldId id="449" r:id="rId53"/>
    <p:sldId id="586" r:id="rId54"/>
    <p:sldId id="665" r:id="rId55"/>
    <p:sldId id="666" r:id="rId56"/>
    <p:sldId id="452" r:id="rId57"/>
    <p:sldId id="453" r:id="rId58"/>
    <p:sldId id="456" r:id="rId59"/>
    <p:sldId id="457" r:id="rId60"/>
    <p:sldId id="458" r:id="rId61"/>
    <p:sldId id="461" r:id="rId62"/>
    <p:sldId id="667" r:id="rId63"/>
    <p:sldId id="668" r:id="rId64"/>
    <p:sldId id="669" r:id="rId65"/>
    <p:sldId id="670" r:id="rId66"/>
    <p:sldId id="459" r:id="rId67"/>
    <p:sldId id="619" r:id="rId68"/>
    <p:sldId id="463" r:id="rId69"/>
    <p:sldId id="535" r:id="rId70"/>
    <p:sldId id="465" r:id="rId71"/>
    <p:sldId id="466" r:id="rId72"/>
    <p:sldId id="472" r:id="rId73"/>
    <p:sldId id="473" r:id="rId74"/>
    <p:sldId id="474" r:id="rId75"/>
    <p:sldId id="480" r:id="rId76"/>
    <p:sldId id="481" r:id="rId77"/>
    <p:sldId id="492" r:id="rId78"/>
    <p:sldId id="672" r:id="rId79"/>
    <p:sldId id="671" r:id="rId80"/>
    <p:sldId id="673" r:id="rId81"/>
    <p:sldId id="674" r:id="rId82"/>
    <p:sldId id="487" r:id="rId83"/>
    <p:sldId id="625" r:id="rId84"/>
    <p:sldId id="626" r:id="rId85"/>
    <p:sldId id="489" r:id="rId86"/>
    <p:sldId id="494" r:id="rId87"/>
    <p:sldId id="539" r:id="rId88"/>
    <p:sldId id="496" r:id="rId89"/>
    <p:sldId id="497" r:id="rId90"/>
    <p:sldId id="498" r:id="rId91"/>
    <p:sldId id="628" r:id="rId92"/>
    <p:sldId id="502" r:id="rId93"/>
    <p:sldId id="630" r:id="rId94"/>
    <p:sldId id="675" r:id="rId95"/>
    <p:sldId id="676" r:id="rId96"/>
    <p:sldId id="677" r:id="rId97"/>
    <p:sldId id="540" r:id="rId98"/>
    <p:sldId id="506" r:id="rId9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4252" userDrawn="1">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4C3C2611-4C71-4FC5-86AE-919BDF0F9419}" styleName="">
    <a:wholeTbl>
      <a:tcTxStyle>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Style>
        <a:tcBdr/>
        <a:fill>
          <a:solidFill>
            <a:srgbClr val="E3E5E8"/>
          </a:solidFill>
        </a:fill>
      </a:tcStyle>
    </a:band2H>
    <a:firstCol>
      <a:tcTxStyle b="on">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3"/>
            </a:schemeClr>
          </a:solidFill>
        </a:fill>
      </a:tcStyle>
    </a:firstCol>
    <a:lastRow>
      <a:tcTxStyle>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3"/>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934" autoAdjust="0"/>
    <p:restoredTop sz="49379" autoAdjust="0"/>
  </p:normalViewPr>
  <p:slideViewPr>
    <p:cSldViewPr snapToGrid="0" snapToObjects="1">
      <p:cViewPr varScale="1">
        <p:scale>
          <a:sx n="10" d="100"/>
          <a:sy n="10" d="100"/>
        </p:scale>
        <p:origin x="546" y="6"/>
      </p:cViewPr>
      <p:guideLst>
        <p:guide orient="horz" pos="4252"/>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5_1#101">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5_1#110">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5_1#111">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5_1#112">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5_1#113">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5_1#114">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5_1#115">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5_1#116">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5_1#117">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5_1#118">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5_1#119">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1#102">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5_1#120">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5_1#121">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5_1#122">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5_1#123">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5_1#126">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5_1#127">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5_1#128">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5_1#129">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5_1#130">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5_1#131">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1#103">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5_1#133">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5_1#134">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5_1#135">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5_1#136">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5_1#137">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5_1#138">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5_1#139">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5_1#140">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5_1#142">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5_1#143">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1#104">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5_1#144">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5_1#145">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5_1#146">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5_1#154">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5_1#155">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5_1#156">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5_1#157">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1#105">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1#106">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5_1#107">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5_1#108">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5_1#109">
  <dgm:title val=""/>
  <dgm:desc val=""/>
  <dgm:catLst>
    <dgm:cat type="accent5" pri="11100"/>
  </dgm:catLst>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5CBD42CF-9236-D140-B262-1320ED27E534}" type="doc">
      <dgm:prSet loTypeId="urn:microsoft.com/office/officeart/2009/3/layout/HorizontalOrganizationChart#75" loCatId="" qsTypeId="urn:microsoft.com/office/officeart/2005/8/quickstyle/simple1#101" qsCatId="simple" csTypeId="urn:microsoft.com/office/officeart/2005/8/colors/accent5_1#101" csCatId="accent5" phldr="1"/>
      <dgm:spPr/>
      <dgm:t>
        <a:bodyPr/>
        <a:lstStyle/>
        <a:p>
          <a:endParaRPr lang="zh-CN" altLang="en-US"/>
        </a:p>
      </dgm:t>
    </dgm:pt>
    <dgm:pt modelId="{C9D23ECE-6D27-BB4B-A5B6-A6C1A0E0609A}">
      <dgm:prSet phldrT="[文本]"/>
      <dgm:spPr/>
      <dgm:t>
        <a:bodyPr/>
        <a:lstStyle/>
        <a:p>
          <a:pPr algn="ctr"/>
          <a:r>
            <a:rPr lang="zh-CN" altLang="en-US" dirty="0"/>
            <a:t>马克思主义基本原理概论</a:t>
          </a:r>
        </a:p>
      </dgm:t>
    </dgm:pt>
    <dgm:pt modelId="{EDE96C32-BFD1-EE4D-8A73-884F27195DDF}" type="parTrans" cxnId="{7D8F0F3F-04B3-5543-A5EB-4AB96467AA49}">
      <dgm:prSet/>
      <dgm:spPr/>
      <dgm:t>
        <a:bodyPr/>
        <a:lstStyle/>
        <a:p>
          <a:endParaRPr lang="zh-CN" altLang="en-US"/>
        </a:p>
      </dgm:t>
    </dgm:pt>
    <dgm:pt modelId="{FAAA6FE4-A3C3-ED42-85BB-2F8BB8353219}" type="sibTrans" cxnId="{7D8F0F3F-04B3-5543-A5EB-4AB96467AA49}">
      <dgm:prSet/>
      <dgm:spPr/>
      <dgm:t>
        <a:bodyPr/>
        <a:lstStyle/>
        <a:p>
          <a:endParaRPr lang="zh-CN" altLang="en-US"/>
        </a:p>
      </dgm:t>
    </dgm:pt>
    <dgm:pt modelId="{45F8934C-7D61-BA46-9D35-5BA5DBAAEED2}">
      <dgm:prSet phldrT="[文本]"/>
      <dgm:spPr/>
      <dgm:t>
        <a:bodyPr/>
        <a:lstStyle/>
        <a:p>
          <a:pPr algn="l"/>
          <a:r>
            <a:rPr lang="en-US" altLang="zh-CN" dirty="0"/>
            <a:t>0-</a:t>
          </a:r>
          <a:r>
            <a:rPr lang="zh-CN" altLang="en-US" dirty="0"/>
            <a:t>绪论 马克思主义是关于无产阶级和人类解放的科学</a:t>
          </a:r>
        </a:p>
      </dgm:t>
    </dgm:pt>
    <dgm:pt modelId="{3DE01C2B-C06D-784A-88E5-FA4E85CF4572}" type="parTrans" cxnId="{6B1B3437-EA77-D545-9EB8-B7EB1376A71C}">
      <dgm:prSet/>
      <dgm:spPr/>
      <dgm:t>
        <a:bodyPr/>
        <a:lstStyle/>
        <a:p>
          <a:endParaRPr lang="zh-CN" altLang="en-US"/>
        </a:p>
      </dgm:t>
    </dgm:pt>
    <dgm:pt modelId="{5C0D9E43-3078-A54D-BC36-7EE6B451527F}" type="sibTrans" cxnId="{6B1B3437-EA77-D545-9EB8-B7EB1376A71C}">
      <dgm:prSet/>
      <dgm:spPr/>
      <dgm:t>
        <a:bodyPr/>
        <a:lstStyle/>
        <a:p>
          <a:endParaRPr lang="zh-CN" altLang="en-US"/>
        </a:p>
      </dgm:t>
    </dgm:pt>
    <dgm:pt modelId="{7A290681-DFBD-4B41-AB9F-7B09C4CF4941}">
      <dgm:prSet phldrT="[文本]"/>
      <dgm:spPr/>
      <dgm:t>
        <a:bodyPr/>
        <a:lstStyle/>
        <a:p>
          <a:pPr algn="ctr"/>
          <a:r>
            <a:rPr lang="zh-CN" altLang="en-US" dirty="0"/>
            <a:t>马克思主义哲学</a:t>
          </a:r>
        </a:p>
      </dgm:t>
    </dgm:pt>
    <dgm:pt modelId="{DBDB61EB-4027-7549-9D25-0635F8F4D7C5}" type="parTrans" cxnId="{41AB16A4-C6ED-0F46-867D-B3C30C86DA24}">
      <dgm:prSet/>
      <dgm:spPr/>
      <dgm:t>
        <a:bodyPr/>
        <a:lstStyle/>
        <a:p>
          <a:endParaRPr lang="zh-CN" altLang="en-US"/>
        </a:p>
      </dgm:t>
    </dgm:pt>
    <dgm:pt modelId="{9F6315AD-EBAA-8941-A4B7-3077DAA00F33}" type="sibTrans" cxnId="{41AB16A4-C6ED-0F46-867D-B3C30C86DA24}">
      <dgm:prSet/>
      <dgm:spPr/>
      <dgm:t>
        <a:bodyPr/>
        <a:lstStyle/>
        <a:p>
          <a:endParaRPr lang="zh-CN" altLang="en-US"/>
        </a:p>
      </dgm:t>
    </dgm:pt>
    <dgm:pt modelId="{A69FE25C-44FF-764D-A6D7-8ECE05D615AC}">
      <dgm:prSet phldrT="[文本]"/>
      <dgm:spPr/>
      <dgm:t>
        <a:bodyPr/>
        <a:lstStyle/>
        <a:p>
          <a:pPr algn="ctr"/>
          <a:r>
            <a:rPr lang="zh-CN" altLang="en-US" dirty="0"/>
            <a:t>马克思政治经济学</a:t>
          </a:r>
        </a:p>
      </dgm:t>
    </dgm:pt>
    <dgm:pt modelId="{9A097876-2D08-B84A-A38E-D1DB5397EE59}" type="parTrans" cxnId="{ADE3F20F-F648-274A-A88B-E762220F1E20}">
      <dgm:prSet/>
      <dgm:spPr/>
      <dgm:t>
        <a:bodyPr/>
        <a:lstStyle/>
        <a:p>
          <a:endParaRPr lang="zh-CN" altLang="en-US"/>
        </a:p>
      </dgm:t>
    </dgm:pt>
    <dgm:pt modelId="{F3491C78-15A3-6545-B655-FF89B1CFA4CB}" type="sibTrans" cxnId="{ADE3F20F-F648-274A-A88B-E762220F1E20}">
      <dgm:prSet/>
      <dgm:spPr/>
      <dgm:t>
        <a:bodyPr/>
        <a:lstStyle/>
        <a:p>
          <a:endParaRPr lang="zh-CN" altLang="en-US"/>
        </a:p>
      </dgm:t>
    </dgm:pt>
    <dgm:pt modelId="{A8FD802E-A3C1-6E4A-86F4-EB3CFD9FBC19}">
      <dgm:prSet/>
      <dgm:spPr/>
      <dgm:t>
        <a:bodyPr/>
        <a:lstStyle/>
        <a:p>
          <a:pPr algn="ctr"/>
          <a:r>
            <a:rPr lang="zh-CN" altLang="en-US" dirty="0"/>
            <a:t>科学社会主义</a:t>
          </a:r>
        </a:p>
      </dgm:t>
    </dgm:pt>
    <dgm:pt modelId="{5189F6A8-47BA-BF43-A9EA-C2FAE2AC3B1C}" type="parTrans" cxnId="{D58B2CAB-331D-6440-8361-DD410C72AF49}">
      <dgm:prSet/>
      <dgm:spPr/>
      <dgm:t>
        <a:bodyPr/>
        <a:lstStyle/>
        <a:p>
          <a:endParaRPr lang="zh-CN" altLang="en-US"/>
        </a:p>
      </dgm:t>
    </dgm:pt>
    <dgm:pt modelId="{68A2528B-A566-F14E-8D23-E6C9BDBF5DDD}" type="sibTrans" cxnId="{D58B2CAB-331D-6440-8361-DD410C72AF49}">
      <dgm:prSet/>
      <dgm:spPr/>
      <dgm:t>
        <a:bodyPr/>
        <a:lstStyle/>
        <a:p>
          <a:endParaRPr lang="zh-CN" altLang="en-US"/>
        </a:p>
      </dgm:t>
    </dgm:pt>
    <dgm:pt modelId="{C985D581-818D-2D45-9408-20AEDC02FD97}">
      <dgm:prSet/>
      <dgm:spPr/>
      <dgm:t>
        <a:bodyPr/>
        <a:lstStyle/>
        <a:p>
          <a:pPr algn="l"/>
          <a:r>
            <a:rPr lang="en-US" altLang="zh-CN" dirty="0"/>
            <a:t>1-</a:t>
          </a:r>
          <a:r>
            <a:rPr lang="zh-CN" altLang="en-US" dirty="0"/>
            <a:t>物质世界及其发展规律</a:t>
          </a:r>
        </a:p>
      </dgm:t>
    </dgm:pt>
    <dgm:pt modelId="{A95B9E13-FE2B-3A48-B2D0-1D819F82A1B6}" type="parTrans" cxnId="{C16E700F-3166-B340-9BCE-250FB557F7E1}">
      <dgm:prSet/>
      <dgm:spPr/>
      <dgm:t>
        <a:bodyPr/>
        <a:lstStyle/>
        <a:p>
          <a:endParaRPr lang="zh-CN" altLang="en-US"/>
        </a:p>
      </dgm:t>
    </dgm:pt>
    <dgm:pt modelId="{462D904A-C285-9843-9453-8C0E9557ADC9}" type="sibTrans" cxnId="{C16E700F-3166-B340-9BCE-250FB557F7E1}">
      <dgm:prSet/>
      <dgm:spPr/>
      <dgm:t>
        <a:bodyPr/>
        <a:lstStyle/>
        <a:p>
          <a:endParaRPr lang="zh-CN" altLang="en-US"/>
        </a:p>
      </dgm:t>
    </dgm:pt>
    <dgm:pt modelId="{FA7B7490-E0B3-C44E-A3CB-9EA5358E52AE}">
      <dgm:prSet/>
      <dgm:spPr/>
      <dgm:t>
        <a:bodyPr/>
        <a:lstStyle/>
        <a:p>
          <a:pPr algn="l"/>
          <a:r>
            <a:rPr lang="en-US" altLang="zh-CN" dirty="0"/>
            <a:t>2-</a:t>
          </a:r>
          <a:r>
            <a:rPr lang="zh-CN" altLang="en-US" dirty="0"/>
            <a:t>认识的本质及其规律</a:t>
          </a:r>
        </a:p>
      </dgm:t>
    </dgm:pt>
    <dgm:pt modelId="{AF77B30D-5F13-884D-BE63-E8932C4C1FD9}" type="parTrans" cxnId="{367CD618-F819-524A-9FB1-9A9C467F1C7C}">
      <dgm:prSet/>
      <dgm:spPr/>
      <dgm:t>
        <a:bodyPr/>
        <a:lstStyle/>
        <a:p>
          <a:endParaRPr lang="zh-CN" altLang="en-US"/>
        </a:p>
      </dgm:t>
    </dgm:pt>
    <dgm:pt modelId="{855E2547-36AC-2446-927C-16FE9B848D7C}" type="sibTrans" cxnId="{367CD618-F819-524A-9FB1-9A9C467F1C7C}">
      <dgm:prSet/>
      <dgm:spPr/>
      <dgm:t>
        <a:bodyPr/>
        <a:lstStyle/>
        <a:p>
          <a:endParaRPr lang="zh-CN" altLang="en-US"/>
        </a:p>
      </dgm:t>
    </dgm:pt>
    <dgm:pt modelId="{ACDF3401-D5BD-9546-B121-45A439F89143}">
      <dgm:prSet/>
      <dgm:spPr/>
      <dgm:t>
        <a:bodyPr/>
        <a:lstStyle/>
        <a:p>
          <a:pPr algn="l"/>
          <a:r>
            <a:rPr lang="en-US" altLang="zh-CN" dirty="0"/>
            <a:t>3-</a:t>
          </a:r>
          <a:r>
            <a:rPr lang="zh-CN" altLang="en-US" dirty="0"/>
            <a:t>人类社会及其发展规律</a:t>
          </a:r>
        </a:p>
      </dgm:t>
    </dgm:pt>
    <dgm:pt modelId="{E3774771-B818-C641-931E-01B9170E3A3A}" type="parTrans" cxnId="{E5DC15E8-A342-D842-9133-970A09EAB8A1}">
      <dgm:prSet/>
      <dgm:spPr/>
      <dgm:t>
        <a:bodyPr/>
        <a:lstStyle/>
        <a:p>
          <a:endParaRPr lang="zh-CN" altLang="en-US"/>
        </a:p>
      </dgm:t>
    </dgm:pt>
    <dgm:pt modelId="{B608D3D8-C25C-384C-BE71-980F83E9782F}" type="sibTrans" cxnId="{E5DC15E8-A342-D842-9133-970A09EAB8A1}">
      <dgm:prSet/>
      <dgm:spPr/>
      <dgm:t>
        <a:bodyPr/>
        <a:lstStyle/>
        <a:p>
          <a:endParaRPr lang="zh-CN" altLang="en-US"/>
        </a:p>
      </dgm:t>
    </dgm:pt>
    <dgm:pt modelId="{683740E4-4240-CA47-A665-B99B04C498E2}">
      <dgm:prSet/>
      <dgm:spPr/>
      <dgm:t>
        <a:bodyPr/>
        <a:lstStyle/>
        <a:p>
          <a:pPr algn="l"/>
          <a:r>
            <a:rPr lang="en-US" altLang="zh-CN" dirty="0"/>
            <a:t>4-</a:t>
          </a:r>
          <a:r>
            <a:rPr lang="zh-CN" altLang="en-US" dirty="0"/>
            <a:t>资本主义制度的形成及其本质</a:t>
          </a:r>
        </a:p>
      </dgm:t>
    </dgm:pt>
    <dgm:pt modelId="{4CA194F8-3E66-4F4B-810F-E85F08DABB2F}" type="parTrans" cxnId="{58BA3347-3730-FF4E-9B58-01A2A13DFF7C}">
      <dgm:prSet/>
      <dgm:spPr/>
      <dgm:t>
        <a:bodyPr/>
        <a:lstStyle/>
        <a:p>
          <a:endParaRPr lang="zh-CN" altLang="en-US"/>
        </a:p>
      </dgm:t>
    </dgm:pt>
    <dgm:pt modelId="{327EBE66-3368-434E-A8F7-09B683B25B1A}" type="sibTrans" cxnId="{58BA3347-3730-FF4E-9B58-01A2A13DFF7C}">
      <dgm:prSet/>
      <dgm:spPr/>
      <dgm:t>
        <a:bodyPr/>
        <a:lstStyle/>
        <a:p>
          <a:endParaRPr lang="zh-CN" altLang="en-US"/>
        </a:p>
      </dgm:t>
    </dgm:pt>
    <dgm:pt modelId="{CAF25884-73D7-1045-9F43-8F4F32136C13}">
      <dgm:prSet/>
      <dgm:spPr/>
      <dgm:t>
        <a:bodyPr/>
        <a:lstStyle/>
        <a:p>
          <a:pPr algn="l"/>
          <a:r>
            <a:rPr lang="en-US" altLang="zh-CN" dirty="0"/>
            <a:t>5-</a:t>
          </a:r>
          <a:r>
            <a:rPr lang="zh-CN" altLang="en-US" dirty="0"/>
            <a:t>资本主义的发展及其规律</a:t>
          </a:r>
        </a:p>
      </dgm:t>
    </dgm:pt>
    <dgm:pt modelId="{F1FFD818-0FB3-8C43-931E-DBCE279ED21C}" type="parTrans" cxnId="{433D97BE-E005-D84F-B857-88F483A66AE2}">
      <dgm:prSet/>
      <dgm:spPr/>
      <dgm:t>
        <a:bodyPr/>
        <a:lstStyle/>
        <a:p>
          <a:endParaRPr lang="zh-CN" altLang="en-US"/>
        </a:p>
      </dgm:t>
    </dgm:pt>
    <dgm:pt modelId="{3D794222-3BE5-C243-9E66-7A1AEE91A12C}" type="sibTrans" cxnId="{433D97BE-E005-D84F-B857-88F483A66AE2}">
      <dgm:prSet/>
      <dgm:spPr/>
      <dgm:t>
        <a:bodyPr/>
        <a:lstStyle/>
        <a:p>
          <a:endParaRPr lang="zh-CN" altLang="en-US"/>
        </a:p>
      </dgm:t>
    </dgm:pt>
    <dgm:pt modelId="{A8D0B7D4-6B1E-6C47-8704-F0B27B06E8AC}">
      <dgm:prSet/>
      <dgm:spPr/>
      <dgm:t>
        <a:bodyPr/>
        <a:lstStyle/>
        <a:p>
          <a:pPr algn="l"/>
          <a:r>
            <a:rPr lang="en-US" altLang="zh-CN" dirty="0"/>
            <a:t>6-</a:t>
          </a:r>
          <a:r>
            <a:rPr lang="zh-CN" altLang="en-US" dirty="0"/>
            <a:t>社会主义的发展及其规律</a:t>
          </a:r>
        </a:p>
      </dgm:t>
    </dgm:pt>
    <dgm:pt modelId="{63781A98-14B1-3544-81C1-37F13444AFD5}" type="parTrans" cxnId="{AB7404B7-3C52-0D4B-ACAD-C8B038B41F31}">
      <dgm:prSet/>
      <dgm:spPr/>
      <dgm:t>
        <a:bodyPr/>
        <a:lstStyle/>
        <a:p>
          <a:endParaRPr lang="zh-CN" altLang="en-US"/>
        </a:p>
      </dgm:t>
    </dgm:pt>
    <dgm:pt modelId="{8FA6937B-4172-2A4E-BA5C-AE2DC3D546DC}" type="sibTrans" cxnId="{AB7404B7-3C52-0D4B-ACAD-C8B038B41F31}">
      <dgm:prSet/>
      <dgm:spPr/>
      <dgm:t>
        <a:bodyPr/>
        <a:lstStyle/>
        <a:p>
          <a:endParaRPr lang="zh-CN" altLang="en-US"/>
        </a:p>
      </dgm:t>
    </dgm:pt>
    <dgm:pt modelId="{87149BD8-FFDC-5A47-B1C7-FC415EA0D2DB}">
      <dgm:prSet/>
      <dgm:spPr/>
      <dgm:t>
        <a:bodyPr/>
        <a:lstStyle/>
        <a:p>
          <a:pPr algn="l"/>
          <a:r>
            <a:rPr lang="en-US" altLang="zh-CN" dirty="0"/>
            <a:t>7-</a:t>
          </a:r>
          <a:r>
            <a:rPr lang="zh-CN" altLang="en-US" dirty="0"/>
            <a:t>共产主义社会是人类最崇高的社会理想</a:t>
          </a:r>
        </a:p>
      </dgm:t>
    </dgm:pt>
    <dgm:pt modelId="{F6536E1F-913B-2E43-A3DD-CEDC824793C5}" type="parTrans" cxnId="{0EA9AB63-2195-664A-B135-B4AD577938B7}">
      <dgm:prSet/>
      <dgm:spPr/>
      <dgm:t>
        <a:bodyPr/>
        <a:lstStyle/>
        <a:p>
          <a:endParaRPr lang="zh-CN" altLang="en-US"/>
        </a:p>
      </dgm:t>
    </dgm:pt>
    <dgm:pt modelId="{CF889A0D-9835-1344-9229-BF89ABCB9D2D}" type="sibTrans" cxnId="{0EA9AB63-2195-664A-B135-B4AD577938B7}">
      <dgm:prSet/>
      <dgm:spPr/>
      <dgm:t>
        <a:bodyPr/>
        <a:lstStyle/>
        <a:p>
          <a:endParaRPr lang="zh-CN" altLang="en-US"/>
        </a:p>
      </dgm:t>
    </dgm:pt>
    <dgm:pt modelId="{8DF549B7-0A4F-4D4A-87E0-5C0435058DCD}" type="pres">
      <dgm:prSet presAssocID="{5CBD42CF-9236-D140-B262-1320ED27E534}" presName="hierChild1" presStyleCnt="0">
        <dgm:presLayoutVars>
          <dgm:orgChart val="1"/>
          <dgm:chPref val="1"/>
          <dgm:dir/>
          <dgm:animOne val="branch"/>
          <dgm:animLvl val="lvl"/>
          <dgm:resizeHandles/>
        </dgm:presLayoutVars>
      </dgm:prSet>
      <dgm:spPr/>
      <dgm:t>
        <a:bodyPr/>
        <a:lstStyle/>
        <a:p>
          <a:endParaRPr lang="zh-CN" altLang="en-US"/>
        </a:p>
      </dgm:t>
    </dgm:pt>
    <dgm:pt modelId="{52237569-6B77-E246-849B-1CD06271173B}" type="pres">
      <dgm:prSet presAssocID="{C9D23ECE-6D27-BB4B-A5B6-A6C1A0E0609A}" presName="hierRoot1" presStyleCnt="0">
        <dgm:presLayoutVars>
          <dgm:hierBranch val="init"/>
        </dgm:presLayoutVars>
      </dgm:prSet>
      <dgm:spPr/>
    </dgm:pt>
    <dgm:pt modelId="{95754056-7B1B-C74C-AB04-1885637873E4}" type="pres">
      <dgm:prSet presAssocID="{C9D23ECE-6D27-BB4B-A5B6-A6C1A0E0609A}" presName="rootComposite1" presStyleCnt="0"/>
      <dgm:spPr/>
    </dgm:pt>
    <dgm:pt modelId="{212206E0-ACF9-3748-B571-DFA46E1AAF45}" type="pres">
      <dgm:prSet presAssocID="{C9D23ECE-6D27-BB4B-A5B6-A6C1A0E0609A}" presName="rootText1" presStyleLbl="node0" presStyleIdx="0" presStyleCnt="1" custScaleX="215075">
        <dgm:presLayoutVars>
          <dgm:chPref val="3"/>
        </dgm:presLayoutVars>
      </dgm:prSet>
      <dgm:spPr/>
      <dgm:t>
        <a:bodyPr/>
        <a:lstStyle/>
        <a:p>
          <a:endParaRPr lang="zh-CN" altLang="en-US"/>
        </a:p>
      </dgm:t>
    </dgm:pt>
    <dgm:pt modelId="{C44F7472-5883-F547-83E3-34B1AB94456C}" type="pres">
      <dgm:prSet presAssocID="{C9D23ECE-6D27-BB4B-A5B6-A6C1A0E0609A}" presName="rootConnector1" presStyleLbl="node1" presStyleIdx="0" presStyleCnt="0"/>
      <dgm:spPr/>
      <dgm:t>
        <a:bodyPr/>
        <a:lstStyle/>
        <a:p>
          <a:endParaRPr lang="zh-CN" altLang="en-US"/>
        </a:p>
      </dgm:t>
    </dgm:pt>
    <dgm:pt modelId="{9CDEEB00-A12A-E549-93DB-E505E3C22610}" type="pres">
      <dgm:prSet presAssocID="{C9D23ECE-6D27-BB4B-A5B6-A6C1A0E0609A}" presName="hierChild2" presStyleCnt="0"/>
      <dgm:spPr/>
    </dgm:pt>
    <dgm:pt modelId="{07CBB7B5-D274-1246-BE3C-F75DC787C45A}" type="pres">
      <dgm:prSet presAssocID="{3DE01C2B-C06D-784A-88E5-FA4E85CF4572}" presName="Name64" presStyleLbl="parChTrans1D2" presStyleIdx="0" presStyleCnt="4"/>
      <dgm:spPr/>
      <dgm:t>
        <a:bodyPr/>
        <a:lstStyle/>
        <a:p>
          <a:endParaRPr lang="zh-CN" altLang="en-US"/>
        </a:p>
      </dgm:t>
    </dgm:pt>
    <dgm:pt modelId="{EABF7038-23B9-EE45-BBA4-BBD9BE5B3D14}" type="pres">
      <dgm:prSet presAssocID="{45F8934C-7D61-BA46-9D35-5BA5DBAAEED2}" presName="hierRoot2" presStyleCnt="0">
        <dgm:presLayoutVars>
          <dgm:hierBranch val="init"/>
        </dgm:presLayoutVars>
      </dgm:prSet>
      <dgm:spPr/>
    </dgm:pt>
    <dgm:pt modelId="{DFD3F9FF-C497-D04E-95F2-0F3C3927FABA}" type="pres">
      <dgm:prSet presAssocID="{45F8934C-7D61-BA46-9D35-5BA5DBAAEED2}" presName="rootComposite" presStyleCnt="0"/>
      <dgm:spPr/>
    </dgm:pt>
    <dgm:pt modelId="{94BAAB6F-3507-3148-B4EF-E4A7F0E12C55}" type="pres">
      <dgm:prSet presAssocID="{45F8934C-7D61-BA46-9D35-5BA5DBAAEED2}" presName="rootText" presStyleLbl="node2" presStyleIdx="0" presStyleCnt="4" custScaleX="215075">
        <dgm:presLayoutVars>
          <dgm:chPref val="3"/>
        </dgm:presLayoutVars>
      </dgm:prSet>
      <dgm:spPr/>
      <dgm:t>
        <a:bodyPr/>
        <a:lstStyle/>
        <a:p>
          <a:endParaRPr lang="zh-CN" altLang="en-US"/>
        </a:p>
      </dgm:t>
    </dgm:pt>
    <dgm:pt modelId="{989759BC-66DE-5344-AA88-F6F6605D1A6D}" type="pres">
      <dgm:prSet presAssocID="{45F8934C-7D61-BA46-9D35-5BA5DBAAEED2}" presName="rootConnector" presStyleLbl="node2" presStyleIdx="0" presStyleCnt="4"/>
      <dgm:spPr/>
      <dgm:t>
        <a:bodyPr/>
        <a:lstStyle/>
        <a:p>
          <a:endParaRPr lang="zh-CN" altLang="en-US"/>
        </a:p>
      </dgm:t>
    </dgm:pt>
    <dgm:pt modelId="{296913AF-289C-0748-A575-6DA0FC7CE3FB}" type="pres">
      <dgm:prSet presAssocID="{45F8934C-7D61-BA46-9D35-5BA5DBAAEED2}" presName="hierChild4" presStyleCnt="0"/>
      <dgm:spPr/>
    </dgm:pt>
    <dgm:pt modelId="{B9DF654F-A6FA-9F4F-9BF6-3D86DE3B2D4C}" type="pres">
      <dgm:prSet presAssocID="{45F8934C-7D61-BA46-9D35-5BA5DBAAEED2}" presName="hierChild5" presStyleCnt="0"/>
      <dgm:spPr/>
    </dgm:pt>
    <dgm:pt modelId="{9069C7E2-853A-F24D-A60C-C99AFEC796E1}" type="pres">
      <dgm:prSet presAssocID="{DBDB61EB-4027-7549-9D25-0635F8F4D7C5}" presName="Name64" presStyleLbl="parChTrans1D2" presStyleIdx="1" presStyleCnt="4"/>
      <dgm:spPr/>
      <dgm:t>
        <a:bodyPr/>
        <a:lstStyle/>
        <a:p>
          <a:endParaRPr lang="zh-CN" altLang="en-US"/>
        </a:p>
      </dgm:t>
    </dgm:pt>
    <dgm:pt modelId="{E2FA3786-3EAE-014E-9831-8ADBAB7AA159}" type="pres">
      <dgm:prSet presAssocID="{7A290681-DFBD-4B41-AB9F-7B09C4CF4941}" presName="hierRoot2" presStyleCnt="0">
        <dgm:presLayoutVars>
          <dgm:hierBranch val="init"/>
        </dgm:presLayoutVars>
      </dgm:prSet>
      <dgm:spPr/>
    </dgm:pt>
    <dgm:pt modelId="{EBBD5A3A-83AC-224D-A440-88D6AEEE5BD5}" type="pres">
      <dgm:prSet presAssocID="{7A290681-DFBD-4B41-AB9F-7B09C4CF4941}" presName="rootComposite" presStyleCnt="0"/>
      <dgm:spPr/>
    </dgm:pt>
    <dgm:pt modelId="{3EAE3FC9-DB19-B440-93BF-715E9C1F18E1}" type="pres">
      <dgm:prSet presAssocID="{7A290681-DFBD-4B41-AB9F-7B09C4CF4941}" presName="rootText" presStyleLbl="node2" presStyleIdx="1" presStyleCnt="4" custScaleX="215075">
        <dgm:presLayoutVars>
          <dgm:chPref val="3"/>
        </dgm:presLayoutVars>
      </dgm:prSet>
      <dgm:spPr/>
      <dgm:t>
        <a:bodyPr/>
        <a:lstStyle/>
        <a:p>
          <a:endParaRPr lang="zh-CN" altLang="en-US"/>
        </a:p>
      </dgm:t>
    </dgm:pt>
    <dgm:pt modelId="{4303128F-1DE5-0F45-AD63-2F9D03C9455A}" type="pres">
      <dgm:prSet presAssocID="{7A290681-DFBD-4B41-AB9F-7B09C4CF4941}" presName="rootConnector" presStyleLbl="node2" presStyleIdx="1" presStyleCnt="4"/>
      <dgm:spPr/>
      <dgm:t>
        <a:bodyPr/>
        <a:lstStyle/>
        <a:p>
          <a:endParaRPr lang="zh-CN" altLang="en-US"/>
        </a:p>
      </dgm:t>
    </dgm:pt>
    <dgm:pt modelId="{9BBF6114-B9B5-DC44-8B4C-28E4C97E36DF}" type="pres">
      <dgm:prSet presAssocID="{7A290681-DFBD-4B41-AB9F-7B09C4CF4941}" presName="hierChild4" presStyleCnt="0"/>
      <dgm:spPr/>
    </dgm:pt>
    <dgm:pt modelId="{70E061B0-BE0F-5748-A854-52BD7C31C32D}" type="pres">
      <dgm:prSet presAssocID="{A95B9E13-FE2B-3A48-B2D0-1D819F82A1B6}" presName="Name64" presStyleLbl="parChTrans1D3" presStyleIdx="0" presStyleCnt="7"/>
      <dgm:spPr/>
      <dgm:t>
        <a:bodyPr/>
        <a:lstStyle/>
        <a:p>
          <a:endParaRPr lang="zh-CN" altLang="en-US"/>
        </a:p>
      </dgm:t>
    </dgm:pt>
    <dgm:pt modelId="{E1A7F313-D769-9A49-B33F-B8AEAEEB178B}" type="pres">
      <dgm:prSet presAssocID="{C985D581-818D-2D45-9408-20AEDC02FD97}" presName="hierRoot2" presStyleCnt="0">
        <dgm:presLayoutVars>
          <dgm:hierBranch val="init"/>
        </dgm:presLayoutVars>
      </dgm:prSet>
      <dgm:spPr/>
    </dgm:pt>
    <dgm:pt modelId="{B690DD8C-A00A-8044-BECE-97246D276BFB}" type="pres">
      <dgm:prSet presAssocID="{C985D581-818D-2D45-9408-20AEDC02FD97}" presName="rootComposite" presStyleCnt="0"/>
      <dgm:spPr/>
    </dgm:pt>
    <dgm:pt modelId="{7C81F546-C67C-7641-B5FA-ED25153F2B88}" type="pres">
      <dgm:prSet presAssocID="{C985D581-818D-2D45-9408-20AEDC02FD97}" presName="rootText" presStyleLbl="node3" presStyleIdx="0" presStyleCnt="7" custScaleX="215075">
        <dgm:presLayoutVars>
          <dgm:chPref val="3"/>
        </dgm:presLayoutVars>
      </dgm:prSet>
      <dgm:spPr/>
      <dgm:t>
        <a:bodyPr/>
        <a:lstStyle/>
        <a:p>
          <a:endParaRPr lang="zh-CN" altLang="en-US"/>
        </a:p>
      </dgm:t>
    </dgm:pt>
    <dgm:pt modelId="{5826E9D1-2BCD-C64A-AE46-4F66FAF0BC1D}" type="pres">
      <dgm:prSet presAssocID="{C985D581-818D-2D45-9408-20AEDC02FD97}" presName="rootConnector" presStyleLbl="node3" presStyleIdx="0" presStyleCnt="7"/>
      <dgm:spPr/>
      <dgm:t>
        <a:bodyPr/>
        <a:lstStyle/>
        <a:p>
          <a:endParaRPr lang="zh-CN" altLang="en-US"/>
        </a:p>
      </dgm:t>
    </dgm:pt>
    <dgm:pt modelId="{3D563593-79DB-2849-8AE4-D181F5F6BE43}" type="pres">
      <dgm:prSet presAssocID="{C985D581-818D-2D45-9408-20AEDC02FD97}" presName="hierChild4" presStyleCnt="0"/>
      <dgm:spPr/>
    </dgm:pt>
    <dgm:pt modelId="{C833D075-B237-7443-BD5C-ADE2DAB6DED8}" type="pres">
      <dgm:prSet presAssocID="{C985D581-818D-2D45-9408-20AEDC02FD97}" presName="hierChild5" presStyleCnt="0"/>
      <dgm:spPr/>
    </dgm:pt>
    <dgm:pt modelId="{FA3E2684-5BE8-9544-9883-1DC0533B4521}" type="pres">
      <dgm:prSet presAssocID="{AF77B30D-5F13-884D-BE63-E8932C4C1FD9}" presName="Name64" presStyleLbl="parChTrans1D3" presStyleIdx="1" presStyleCnt="7"/>
      <dgm:spPr/>
      <dgm:t>
        <a:bodyPr/>
        <a:lstStyle/>
        <a:p>
          <a:endParaRPr lang="zh-CN" altLang="en-US"/>
        </a:p>
      </dgm:t>
    </dgm:pt>
    <dgm:pt modelId="{0BB3875A-74B1-4649-A299-E8CFE1C5A301}" type="pres">
      <dgm:prSet presAssocID="{FA7B7490-E0B3-C44E-A3CB-9EA5358E52AE}" presName="hierRoot2" presStyleCnt="0">
        <dgm:presLayoutVars>
          <dgm:hierBranch val="init"/>
        </dgm:presLayoutVars>
      </dgm:prSet>
      <dgm:spPr/>
    </dgm:pt>
    <dgm:pt modelId="{6067748B-A3DD-E349-8D73-6D5E0E33BFA7}" type="pres">
      <dgm:prSet presAssocID="{FA7B7490-E0B3-C44E-A3CB-9EA5358E52AE}" presName="rootComposite" presStyleCnt="0"/>
      <dgm:spPr/>
    </dgm:pt>
    <dgm:pt modelId="{EC278D0D-445C-D746-8646-4870F8348EA1}" type="pres">
      <dgm:prSet presAssocID="{FA7B7490-E0B3-C44E-A3CB-9EA5358E52AE}" presName="rootText" presStyleLbl="node3" presStyleIdx="1" presStyleCnt="7" custScaleX="215075">
        <dgm:presLayoutVars>
          <dgm:chPref val="3"/>
        </dgm:presLayoutVars>
      </dgm:prSet>
      <dgm:spPr/>
      <dgm:t>
        <a:bodyPr/>
        <a:lstStyle/>
        <a:p>
          <a:endParaRPr lang="zh-CN" altLang="en-US"/>
        </a:p>
      </dgm:t>
    </dgm:pt>
    <dgm:pt modelId="{26F5FD22-D149-CF4C-80A4-6211810F2C53}" type="pres">
      <dgm:prSet presAssocID="{FA7B7490-E0B3-C44E-A3CB-9EA5358E52AE}" presName="rootConnector" presStyleLbl="node3" presStyleIdx="1" presStyleCnt="7"/>
      <dgm:spPr/>
      <dgm:t>
        <a:bodyPr/>
        <a:lstStyle/>
        <a:p>
          <a:endParaRPr lang="zh-CN" altLang="en-US"/>
        </a:p>
      </dgm:t>
    </dgm:pt>
    <dgm:pt modelId="{CDEB7393-948D-704D-9A2B-2DB605C2DD79}" type="pres">
      <dgm:prSet presAssocID="{FA7B7490-E0B3-C44E-A3CB-9EA5358E52AE}" presName="hierChild4" presStyleCnt="0"/>
      <dgm:spPr/>
    </dgm:pt>
    <dgm:pt modelId="{D23D887C-9278-F749-89B8-9F5757BDB5B4}" type="pres">
      <dgm:prSet presAssocID="{FA7B7490-E0B3-C44E-A3CB-9EA5358E52AE}" presName="hierChild5" presStyleCnt="0"/>
      <dgm:spPr/>
    </dgm:pt>
    <dgm:pt modelId="{D859DA0D-EC3D-DF4B-8B28-806B2A054845}" type="pres">
      <dgm:prSet presAssocID="{E3774771-B818-C641-931E-01B9170E3A3A}" presName="Name64" presStyleLbl="parChTrans1D3" presStyleIdx="2" presStyleCnt="7"/>
      <dgm:spPr/>
      <dgm:t>
        <a:bodyPr/>
        <a:lstStyle/>
        <a:p>
          <a:endParaRPr lang="zh-CN" altLang="en-US"/>
        </a:p>
      </dgm:t>
    </dgm:pt>
    <dgm:pt modelId="{5960C666-2580-2F4E-92AC-CDE789E491B1}" type="pres">
      <dgm:prSet presAssocID="{ACDF3401-D5BD-9546-B121-45A439F89143}" presName="hierRoot2" presStyleCnt="0">
        <dgm:presLayoutVars>
          <dgm:hierBranch val="init"/>
        </dgm:presLayoutVars>
      </dgm:prSet>
      <dgm:spPr/>
    </dgm:pt>
    <dgm:pt modelId="{DEF22BDE-DCF0-EE45-8B08-9124B8B94C14}" type="pres">
      <dgm:prSet presAssocID="{ACDF3401-D5BD-9546-B121-45A439F89143}" presName="rootComposite" presStyleCnt="0"/>
      <dgm:spPr/>
    </dgm:pt>
    <dgm:pt modelId="{5D6C6C10-2263-2C42-B208-67AD461215F1}" type="pres">
      <dgm:prSet presAssocID="{ACDF3401-D5BD-9546-B121-45A439F89143}" presName="rootText" presStyleLbl="node3" presStyleIdx="2" presStyleCnt="7" custScaleX="215075">
        <dgm:presLayoutVars>
          <dgm:chPref val="3"/>
        </dgm:presLayoutVars>
      </dgm:prSet>
      <dgm:spPr/>
      <dgm:t>
        <a:bodyPr/>
        <a:lstStyle/>
        <a:p>
          <a:endParaRPr lang="zh-CN" altLang="en-US"/>
        </a:p>
      </dgm:t>
    </dgm:pt>
    <dgm:pt modelId="{2E709DEA-519E-6048-A5F2-49BA46A24648}" type="pres">
      <dgm:prSet presAssocID="{ACDF3401-D5BD-9546-B121-45A439F89143}" presName="rootConnector" presStyleLbl="node3" presStyleIdx="2" presStyleCnt="7"/>
      <dgm:spPr/>
      <dgm:t>
        <a:bodyPr/>
        <a:lstStyle/>
        <a:p>
          <a:endParaRPr lang="zh-CN" altLang="en-US"/>
        </a:p>
      </dgm:t>
    </dgm:pt>
    <dgm:pt modelId="{03976165-ED32-4844-A989-07DD72C2BD39}" type="pres">
      <dgm:prSet presAssocID="{ACDF3401-D5BD-9546-B121-45A439F89143}" presName="hierChild4" presStyleCnt="0"/>
      <dgm:spPr/>
    </dgm:pt>
    <dgm:pt modelId="{36D2662B-875B-4B4B-9180-721663618E9F}" type="pres">
      <dgm:prSet presAssocID="{ACDF3401-D5BD-9546-B121-45A439F89143}" presName="hierChild5" presStyleCnt="0"/>
      <dgm:spPr/>
    </dgm:pt>
    <dgm:pt modelId="{C23215B4-1B61-4740-B8F2-EE02846A7F49}" type="pres">
      <dgm:prSet presAssocID="{7A290681-DFBD-4B41-AB9F-7B09C4CF4941}" presName="hierChild5" presStyleCnt="0"/>
      <dgm:spPr/>
    </dgm:pt>
    <dgm:pt modelId="{97E561D3-146B-334F-B51B-C4B4CC66A916}" type="pres">
      <dgm:prSet presAssocID="{9A097876-2D08-B84A-A38E-D1DB5397EE59}" presName="Name64" presStyleLbl="parChTrans1D2" presStyleIdx="2" presStyleCnt="4"/>
      <dgm:spPr/>
      <dgm:t>
        <a:bodyPr/>
        <a:lstStyle/>
        <a:p>
          <a:endParaRPr lang="zh-CN" altLang="en-US"/>
        </a:p>
      </dgm:t>
    </dgm:pt>
    <dgm:pt modelId="{AC2707AC-E444-D04F-8210-238FAF40B2F2}" type="pres">
      <dgm:prSet presAssocID="{A69FE25C-44FF-764D-A6D7-8ECE05D615AC}" presName="hierRoot2" presStyleCnt="0">
        <dgm:presLayoutVars>
          <dgm:hierBranch val="init"/>
        </dgm:presLayoutVars>
      </dgm:prSet>
      <dgm:spPr/>
    </dgm:pt>
    <dgm:pt modelId="{37C9D3AB-E83F-FE4B-8C66-EA076AFE663F}" type="pres">
      <dgm:prSet presAssocID="{A69FE25C-44FF-764D-A6D7-8ECE05D615AC}" presName="rootComposite" presStyleCnt="0"/>
      <dgm:spPr/>
    </dgm:pt>
    <dgm:pt modelId="{CC5D83D4-B191-4545-BFB3-4B4A03AD9437}" type="pres">
      <dgm:prSet presAssocID="{A69FE25C-44FF-764D-A6D7-8ECE05D615AC}" presName="rootText" presStyleLbl="node2" presStyleIdx="2" presStyleCnt="4" custScaleX="215075">
        <dgm:presLayoutVars>
          <dgm:chPref val="3"/>
        </dgm:presLayoutVars>
      </dgm:prSet>
      <dgm:spPr/>
      <dgm:t>
        <a:bodyPr/>
        <a:lstStyle/>
        <a:p>
          <a:endParaRPr lang="zh-CN" altLang="en-US"/>
        </a:p>
      </dgm:t>
    </dgm:pt>
    <dgm:pt modelId="{1AFEB59B-B9A0-C44A-AF95-3B48FDC44428}" type="pres">
      <dgm:prSet presAssocID="{A69FE25C-44FF-764D-A6D7-8ECE05D615AC}" presName="rootConnector" presStyleLbl="node2" presStyleIdx="2" presStyleCnt="4"/>
      <dgm:spPr/>
      <dgm:t>
        <a:bodyPr/>
        <a:lstStyle/>
        <a:p>
          <a:endParaRPr lang="zh-CN" altLang="en-US"/>
        </a:p>
      </dgm:t>
    </dgm:pt>
    <dgm:pt modelId="{597620E4-9D3F-3A49-BABD-03DB053F4696}" type="pres">
      <dgm:prSet presAssocID="{A69FE25C-44FF-764D-A6D7-8ECE05D615AC}" presName="hierChild4" presStyleCnt="0"/>
      <dgm:spPr/>
    </dgm:pt>
    <dgm:pt modelId="{976D7A67-F772-8343-A894-4780A958208B}" type="pres">
      <dgm:prSet presAssocID="{4CA194F8-3E66-4F4B-810F-E85F08DABB2F}" presName="Name64" presStyleLbl="parChTrans1D3" presStyleIdx="3" presStyleCnt="7"/>
      <dgm:spPr/>
      <dgm:t>
        <a:bodyPr/>
        <a:lstStyle/>
        <a:p>
          <a:endParaRPr lang="zh-CN" altLang="en-US"/>
        </a:p>
      </dgm:t>
    </dgm:pt>
    <dgm:pt modelId="{C762DCB7-F84E-5646-8526-0311571EB22F}" type="pres">
      <dgm:prSet presAssocID="{683740E4-4240-CA47-A665-B99B04C498E2}" presName="hierRoot2" presStyleCnt="0">
        <dgm:presLayoutVars>
          <dgm:hierBranch val="init"/>
        </dgm:presLayoutVars>
      </dgm:prSet>
      <dgm:spPr/>
    </dgm:pt>
    <dgm:pt modelId="{C9DA5654-74FF-FA4F-BF71-1D1FD1A0D9F5}" type="pres">
      <dgm:prSet presAssocID="{683740E4-4240-CA47-A665-B99B04C498E2}" presName="rootComposite" presStyleCnt="0"/>
      <dgm:spPr/>
    </dgm:pt>
    <dgm:pt modelId="{9461F00E-D047-8745-9A00-E2CDC11ABEF3}" type="pres">
      <dgm:prSet presAssocID="{683740E4-4240-CA47-A665-B99B04C498E2}" presName="rootText" presStyleLbl="node3" presStyleIdx="3" presStyleCnt="7" custScaleX="215075">
        <dgm:presLayoutVars>
          <dgm:chPref val="3"/>
        </dgm:presLayoutVars>
      </dgm:prSet>
      <dgm:spPr/>
      <dgm:t>
        <a:bodyPr/>
        <a:lstStyle/>
        <a:p>
          <a:endParaRPr lang="zh-CN" altLang="en-US"/>
        </a:p>
      </dgm:t>
    </dgm:pt>
    <dgm:pt modelId="{EF4FAA2D-1EEF-A14C-BDD5-2C3B535B62FA}" type="pres">
      <dgm:prSet presAssocID="{683740E4-4240-CA47-A665-B99B04C498E2}" presName="rootConnector" presStyleLbl="node3" presStyleIdx="3" presStyleCnt="7"/>
      <dgm:spPr/>
      <dgm:t>
        <a:bodyPr/>
        <a:lstStyle/>
        <a:p>
          <a:endParaRPr lang="zh-CN" altLang="en-US"/>
        </a:p>
      </dgm:t>
    </dgm:pt>
    <dgm:pt modelId="{35176187-78B0-AA41-ABF0-3B0E33B35C00}" type="pres">
      <dgm:prSet presAssocID="{683740E4-4240-CA47-A665-B99B04C498E2}" presName="hierChild4" presStyleCnt="0"/>
      <dgm:spPr/>
    </dgm:pt>
    <dgm:pt modelId="{ACA2150F-F696-944F-8C74-731E9D09E595}" type="pres">
      <dgm:prSet presAssocID="{683740E4-4240-CA47-A665-B99B04C498E2}" presName="hierChild5" presStyleCnt="0"/>
      <dgm:spPr/>
    </dgm:pt>
    <dgm:pt modelId="{3ECEAE03-F41C-7146-AB64-15BA8CC9EBD5}" type="pres">
      <dgm:prSet presAssocID="{F1FFD818-0FB3-8C43-931E-DBCE279ED21C}" presName="Name64" presStyleLbl="parChTrans1D3" presStyleIdx="4" presStyleCnt="7"/>
      <dgm:spPr/>
      <dgm:t>
        <a:bodyPr/>
        <a:lstStyle/>
        <a:p>
          <a:endParaRPr lang="zh-CN" altLang="en-US"/>
        </a:p>
      </dgm:t>
    </dgm:pt>
    <dgm:pt modelId="{4F4EB663-383B-C249-9A6C-255B74E0DE09}" type="pres">
      <dgm:prSet presAssocID="{CAF25884-73D7-1045-9F43-8F4F32136C13}" presName="hierRoot2" presStyleCnt="0">
        <dgm:presLayoutVars>
          <dgm:hierBranch val="init"/>
        </dgm:presLayoutVars>
      </dgm:prSet>
      <dgm:spPr/>
    </dgm:pt>
    <dgm:pt modelId="{7F60541F-828D-BB4C-BC22-08C466F78880}" type="pres">
      <dgm:prSet presAssocID="{CAF25884-73D7-1045-9F43-8F4F32136C13}" presName="rootComposite" presStyleCnt="0"/>
      <dgm:spPr/>
    </dgm:pt>
    <dgm:pt modelId="{B6D6948A-C46A-4448-8DD6-CCA0DA44B2DB}" type="pres">
      <dgm:prSet presAssocID="{CAF25884-73D7-1045-9F43-8F4F32136C13}" presName="rootText" presStyleLbl="node3" presStyleIdx="4" presStyleCnt="7" custScaleX="215075">
        <dgm:presLayoutVars>
          <dgm:chPref val="3"/>
        </dgm:presLayoutVars>
      </dgm:prSet>
      <dgm:spPr/>
      <dgm:t>
        <a:bodyPr/>
        <a:lstStyle/>
        <a:p>
          <a:endParaRPr lang="zh-CN" altLang="en-US"/>
        </a:p>
      </dgm:t>
    </dgm:pt>
    <dgm:pt modelId="{C6D969FC-0254-064A-8AE2-D7BABBCA43D4}" type="pres">
      <dgm:prSet presAssocID="{CAF25884-73D7-1045-9F43-8F4F32136C13}" presName="rootConnector" presStyleLbl="node3" presStyleIdx="4" presStyleCnt="7"/>
      <dgm:spPr/>
      <dgm:t>
        <a:bodyPr/>
        <a:lstStyle/>
        <a:p>
          <a:endParaRPr lang="zh-CN" altLang="en-US"/>
        </a:p>
      </dgm:t>
    </dgm:pt>
    <dgm:pt modelId="{84CB6F4F-63AB-DD40-9059-6631C17E172A}" type="pres">
      <dgm:prSet presAssocID="{CAF25884-73D7-1045-9F43-8F4F32136C13}" presName="hierChild4" presStyleCnt="0"/>
      <dgm:spPr/>
    </dgm:pt>
    <dgm:pt modelId="{170C6996-D6B1-CE44-89F7-15140C791B78}" type="pres">
      <dgm:prSet presAssocID="{CAF25884-73D7-1045-9F43-8F4F32136C13}" presName="hierChild5" presStyleCnt="0"/>
      <dgm:spPr/>
    </dgm:pt>
    <dgm:pt modelId="{826D5AB3-2DB9-7D47-93F8-B20692854493}" type="pres">
      <dgm:prSet presAssocID="{A69FE25C-44FF-764D-A6D7-8ECE05D615AC}" presName="hierChild5" presStyleCnt="0"/>
      <dgm:spPr/>
    </dgm:pt>
    <dgm:pt modelId="{EAE2C065-A45E-C844-85F8-8B811EC3D5A7}" type="pres">
      <dgm:prSet presAssocID="{5189F6A8-47BA-BF43-A9EA-C2FAE2AC3B1C}" presName="Name64" presStyleLbl="parChTrans1D2" presStyleIdx="3" presStyleCnt="4"/>
      <dgm:spPr/>
      <dgm:t>
        <a:bodyPr/>
        <a:lstStyle/>
        <a:p>
          <a:endParaRPr lang="zh-CN" altLang="en-US"/>
        </a:p>
      </dgm:t>
    </dgm:pt>
    <dgm:pt modelId="{46783F7E-8878-D740-8021-27B108E862BB}" type="pres">
      <dgm:prSet presAssocID="{A8FD802E-A3C1-6E4A-86F4-EB3CFD9FBC19}" presName="hierRoot2" presStyleCnt="0">
        <dgm:presLayoutVars>
          <dgm:hierBranch val="init"/>
        </dgm:presLayoutVars>
      </dgm:prSet>
      <dgm:spPr/>
    </dgm:pt>
    <dgm:pt modelId="{2D3D0153-6571-1D47-87CA-98BC8CDB7CF9}" type="pres">
      <dgm:prSet presAssocID="{A8FD802E-A3C1-6E4A-86F4-EB3CFD9FBC19}" presName="rootComposite" presStyleCnt="0"/>
      <dgm:spPr/>
    </dgm:pt>
    <dgm:pt modelId="{4411DFC6-5730-1040-BE69-C1BF66A8ED0F}" type="pres">
      <dgm:prSet presAssocID="{A8FD802E-A3C1-6E4A-86F4-EB3CFD9FBC19}" presName="rootText" presStyleLbl="node2" presStyleIdx="3" presStyleCnt="4" custScaleX="215075">
        <dgm:presLayoutVars>
          <dgm:chPref val="3"/>
        </dgm:presLayoutVars>
      </dgm:prSet>
      <dgm:spPr/>
      <dgm:t>
        <a:bodyPr/>
        <a:lstStyle/>
        <a:p>
          <a:endParaRPr lang="zh-CN" altLang="en-US"/>
        </a:p>
      </dgm:t>
    </dgm:pt>
    <dgm:pt modelId="{94D98727-E8B2-5B40-B1B6-EBBC910E3389}" type="pres">
      <dgm:prSet presAssocID="{A8FD802E-A3C1-6E4A-86F4-EB3CFD9FBC19}" presName="rootConnector" presStyleLbl="node2" presStyleIdx="3" presStyleCnt="4"/>
      <dgm:spPr/>
      <dgm:t>
        <a:bodyPr/>
        <a:lstStyle/>
        <a:p>
          <a:endParaRPr lang="zh-CN" altLang="en-US"/>
        </a:p>
      </dgm:t>
    </dgm:pt>
    <dgm:pt modelId="{BB36C983-38B1-6B47-8C3C-F49C31A379E1}" type="pres">
      <dgm:prSet presAssocID="{A8FD802E-A3C1-6E4A-86F4-EB3CFD9FBC19}" presName="hierChild4" presStyleCnt="0"/>
      <dgm:spPr/>
    </dgm:pt>
    <dgm:pt modelId="{C33D103C-FA96-5847-825B-E8FD81648555}" type="pres">
      <dgm:prSet presAssocID="{63781A98-14B1-3544-81C1-37F13444AFD5}" presName="Name64" presStyleLbl="parChTrans1D3" presStyleIdx="5" presStyleCnt="7"/>
      <dgm:spPr/>
      <dgm:t>
        <a:bodyPr/>
        <a:lstStyle/>
        <a:p>
          <a:endParaRPr lang="zh-CN" altLang="en-US"/>
        </a:p>
      </dgm:t>
    </dgm:pt>
    <dgm:pt modelId="{834B4B62-ED66-E746-AC57-A8FE4D796B2C}" type="pres">
      <dgm:prSet presAssocID="{A8D0B7D4-6B1E-6C47-8704-F0B27B06E8AC}" presName="hierRoot2" presStyleCnt="0">
        <dgm:presLayoutVars>
          <dgm:hierBranch val="init"/>
        </dgm:presLayoutVars>
      </dgm:prSet>
      <dgm:spPr/>
    </dgm:pt>
    <dgm:pt modelId="{E828BCF4-E4C7-774B-AD4B-6FA017B31D7A}" type="pres">
      <dgm:prSet presAssocID="{A8D0B7D4-6B1E-6C47-8704-F0B27B06E8AC}" presName="rootComposite" presStyleCnt="0"/>
      <dgm:spPr/>
    </dgm:pt>
    <dgm:pt modelId="{F3F33104-C3EA-EB44-9053-A1936C3B9232}" type="pres">
      <dgm:prSet presAssocID="{A8D0B7D4-6B1E-6C47-8704-F0B27B06E8AC}" presName="rootText" presStyleLbl="node3" presStyleIdx="5" presStyleCnt="7" custScaleX="215075">
        <dgm:presLayoutVars>
          <dgm:chPref val="3"/>
        </dgm:presLayoutVars>
      </dgm:prSet>
      <dgm:spPr/>
      <dgm:t>
        <a:bodyPr/>
        <a:lstStyle/>
        <a:p>
          <a:endParaRPr lang="zh-CN" altLang="en-US"/>
        </a:p>
      </dgm:t>
    </dgm:pt>
    <dgm:pt modelId="{2BC6AD92-EA0D-4E4D-9335-7DBCD2CE10FB}" type="pres">
      <dgm:prSet presAssocID="{A8D0B7D4-6B1E-6C47-8704-F0B27B06E8AC}" presName="rootConnector" presStyleLbl="node3" presStyleIdx="5" presStyleCnt="7"/>
      <dgm:spPr/>
      <dgm:t>
        <a:bodyPr/>
        <a:lstStyle/>
        <a:p>
          <a:endParaRPr lang="zh-CN" altLang="en-US"/>
        </a:p>
      </dgm:t>
    </dgm:pt>
    <dgm:pt modelId="{83DA4335-A3D6-4F4A-8264-2E8DC84646EB}" type="pres">
      <dgm:prSet presAssocID="{A8D0B7D4-6B1E-6C47-8704-F0B27B06E8AC}" presName="hierChild4" presStyleCnt="0"/>
      <dgm:spPr/>
    </dgm:pt>
    <dgm:pt modelId="{8BA6C3A8-2AE6-664E-8134-A9B199CD5356}" type="pres">
      <dgm:prSet presAssocID="{A8D0B7D4-6B1E-6C47-8704-F0B27B06E8AC}" presName="hierChild5" presStyleCnt="0"/>
      <dgm:spPr/>
    </dgm:pt>
    <dgm:pt modelId="{789EE150-0FB6-5742-9AB9-F5C2C530CF29}" type="pres">
      <dgm:prSet presAssocID="{F6536E1F-913B-2E43-A3DD-CEDC824793C5}" presName="Name64" presStyleLbl="parChTrans1D3" presStyleIdx="6" presStyleCnt="7"/>
      <dgm:spPr/>
      <dgm:t>
        <a:bodyPr/>
        <a:lstStyle/>
        <a:p>
          <a:endParaRPr lang="zh-CN" altLang="en-US"/>
        </a:p>
      </dgm:t>
    </dgm:pt>
    <dgm:pt modelId="{983BA001-82C8-ED45-A0EA-F20F325C805B}" type="pres">
      <dgm:prSet presAssocID="{87149BD8-FFDC-5A47-B1C7-FC415EA0D2DB}" presName="hierRoot2" presStyleCnt="0">
        <dgm:presLayoutVars>
          <dgm:hierBranch val="init"/>
        </dgm:presLayoutVars>
      </dgm:prSet>
      <dgm:spPr/>
    </dgm:pt>
    <dgm:pt modelId="{2A3FDD2A-E238-9947-B20C-85A34FA6CC51}" type="pres">
      <dgm:prSet presAssocID="{87149BD8-FFDC-5A47-B1C7-FC415EA0D2DB}" presName="rootComposite" presStyleCnt="0"/>
      <dgm:spPr/>
    </dgm:pt>
    <dgm:pt modelId="{F4E3B5C2-F2E5-1D4C-B5E4-BA2EA6C515CF}" type="pres">
      <dgm:prSet presAssocID="{87149BD8-FFDC-5A47-B1C7-FC415EA0D2DB}" presName="rootText" presStyleLbl="node3" presStyleIdx="6" presStyleCnt="7" custScaleX="215075">
        <dgm:presLayoutVars>
          <dgm:chPref val="3"/>
        </dgm:presLayoutVars>
      </dgm:prSet>
      <dgm:spPr/>
      <dgm:t>
        <a:bodyPr/>
        <a:lstStyle/>
        <a:p>
          <a:endParaRPr lang="zh-CN" altLang="en-US"/>
        </a:p>
      </dgm:t>
    </dgm:pt>
    <dgm:pt modelId="{234D084B-F11F-B341-A57A-60DC7B2448AC}" type="pres">
      <dgm:prSet presAssocID="{87149BD8-FFDC-5A47-B1C7-FC415EA0D2DB}" presName="rootConnector" presStyleLbl="node3" presStyleIdx="6" presStyleCnt="7"/>
      <dgm:spPr/>
      <dgm:t>
        <a:bodyPr/>
        <a:lstStyle/>
        <a:p>
          <a:endParaRPr lang="zh-CN" altLang="en-US"/>
        </a:p>
      </dgm:t>
    </dgm:pt>
    <dgm:pt modelId="{334FDF74-CC94-094F-846C-1888176AB5BD}" type="pres">
      <dgm:prSet presAssocID="{87149BD8-FFDC-5A47-B1C7-FC415EA0D2DB}" presName="hierChild4" presStyleCnt="0"/>
      <dgm:spPr/>
    </dgm:pt>
    <dgm:pt modelId="{427CF288-67D6-7E4B-ADA5-936EAA80EA9D}" type="pres">
      <dgm:prSet presAssocID="{87149BD8-FFDC-5A47-B1C7-FC415EA0D2DB}" presName="hierChild5" presStyleCnt="0"/>
      <dgm:spPr/>
    </dgm:pt>
    <dgm:pt modelId="{AF8F8E81-29F1-9144-AF8F-34E6C143E98A}" type="pres">
      <dgm:prSet presAssocID="{A8FD802E-A3C1-6E4A-86F4-EB3CFD9FBC19}" presName="hierChild5" presStyleCnt="0"/>
      <dgm:spPr/>
    </dgm:pt>
    <dgm:pt modelId="{06647E9F-0B62-7242-AB23-7346E8164C4F}" type="pres">
      <dgm:prSet presAssocID="{C9D23ECE-6D27-BB4B-A5B6-A6C1A0E0609A}" presName="hierChild3" presStyleCnt="0"/>
      <dgm:spPr/>
    </dgm:pt>
  </dgm:ptLst>
  <dgm:cxnLst>
    <dgm:cxn modelId="{63F2F60B-1A92-6048-91C4-5452CEF3FCAB}" type="presOf" srcId="{7A290681-DFBD-4B41-AB9F-7B09C4CF4941}" destId="{3EAE3FC9-DB19-B440-93BF-715E9C1F18E1}" srcOrd="0" destOrd="0" presId="urn:microsoft.com/office/officeart/2009/3/layout/HorizontalOrganizationChart#75"/>
    <dgm:cxn modelId="{B1C9DB8A-50A8-2B46-8B5D-762DC41FE829}" type="presOf" srcId="{A8FD802E-A3C1-6E4A-86F4-EB3CFD9FBC19}" destId="{94D98727-E8B2-5B40-B1B6-EBBC910E3389}" srcOrd="1" destOrd="0" presId="urn:microsoft.com/office/officeart/2009/3/layout/HorizontalOrganizationChart#75"/>
    <dgm:cxn modelId="{41AB16A4-C6ED-0F46-867D-B3C30C86DA24}" srcId="{C9D23ECE-6D27-BB4B-A5B6-A6C1A0E0609A}" destId="{7A290681-DFBD-4B41-AB9F-7B09C4CF4941}" srcOrd="1" destOrd="0" parTransId="{DBDB61EB-4027-7549-9D25-0635F8F4D7C5}" sibTransId="{9F6315AD-EBAA-8941-A4B7-3077DAA00F33}"/>
    <dgm:cxn modelId="{711E4D01-AC7C-9D40-A566-5FEE4A9E2720}" type="presOf" srcId="{A69FE25C-44FF-764D-A6D7-8ECE05D615AC}" destId="{1AFEB59B-B9A0-C44A-AF95-3B48FDC44428}" srcOrd="1" destOrd="0" presId="urn:microsoft.com/office/officeart/2009/3/layout/HorizontalOrganizationChart#75"/>
    <dgm:cxn modelId="{8A0C924E-1DEE-6244-B770-CB3D9AF7647E}" type="presOf" srcId="{5CBD42CF-9236-D140-B262-1320ED27E534}" destId="{8DF549B7-0A4F-4D4A-87E0-5C0435058DCD}" srcOrd="0" destOrd="0" presId="urn:microsoft.com/office/officeart/2009/3/layout/HorizontalOrganizationChart#75"/>
    <dgm:cxn modelId="{95D2BF2F-C179-7C41-96E8-44D9671828CC}" type="presOf" srcId="{4CA194F8-3E66-4F4B-810F-E85F08DABB2F}" destId="{976D7A67-F772-8343-A894-4780A958208B}" srcOrd="0" destOrd="0" presId="urn:microsoft.com/office/officeart/2009/3/layout/HorizontalOrganizationChart#75"/>
    <dgm:cxn modelId="{6264F480-5240-1641-8886-E8CEA3B63822}" type="presOf" srcId="{C985D581-818D-2D45-9408-20AEDC02FD97}" destId="{5826E9D1-2BCD-C64A-AE46-4F66FAF0BC1D}" srcOrd="1" destOrd="0" presId="urn:microsoft.com/office/officeart/2009/3/layout/HorizontalOrganizationChart#75"/>
    <dgm:cxn modelId="{2B823152-75DB-6D48-9721-E2E615F54661}" type="presOf" srcId="{FA7B7490-E0B3-C44E-A3CB-9EA5358E52AE}" destId="{26F5FD22-D149-CF4C-80A4-6211810F2C53}" srcOrd="1" destOrd="0" presId="urn:microsoft.com/office/officeart/2009/3/layout/HorizontalOrganizationChart#75"/>
    <dgm:cxn modelId="{1DFD7A62-D990-7B41-ABA8-33491466805B}" type="presOf" srcId="{FA7B7490-E0B3-C44E-A3CB-9EA5358E52AE}" destId="{EC278D0D-445C-D746-8646-4870F8348EA1}" srcOrd="0" destOrd="0" presId="urn:microsoft.com/office/officeart/2009/3/layout/HorizontalOrganizationChart#75"/>
    <dgm:cxn modelId="{848C5435-1BFF-9545-AF1A-3A34CF370924}" type="presOf" srcId="{C9D23ECE-6D27-BB4B-A5B6-A6C1A0E0609A}" destId="{212206E0-ACF9-3748-B571-DFA46E1AAF45}" srcOrd="0" destOrd="0" presId="urn:microsoft.com/office/officeart/2009/3/layout/HorizontalOrganizationChart#75"/>
    <dgm:cxn modelId="{E9A8C753-45C7-FA48-B1B2-7735A9DE8561}" type="presOf" srcId="{9A097876-2D08-B84A-A38E-D1DB5397EE59}" destId="{97E561D3-146B-334F-B51B-C4B4CC66A916}" srcOrd="0" destOrd="0" presId="urn:microsoft.com/office/officeart/2009/3/layout/HorizontalOrganizationChart#75"/>
    <dgm:cxn modelId="{1F5D2773-EDFA-5F44-9791-ABA92B46108D}" type="presOf" srcId="{A69FE25C-44FF-764D-A6D7-8ECE05D615AC}" destId="{CC5D83D4-B191-4545-BFB3-4B4A03AD9437}" srcOrd="0" destOrd="0" presId="urn:microsoft.com/office/officeart/2009/3/layout/HorizontalOrganizationChart#75"/>
    <dgm:cxn modelId="{95C3A0B2-6920-DD4A-9E5C-C8B7B59D4F36}" type="presOf" srcId="{C985D581-818D-2D45-9408-20AEDC02FD97}" destId="{7C81F546-C67C-7641-B5FA-ED25153F2B88}" srcOrd="0" destOrd="0" presId="urn:microsoft.com/office/officeart/2009/3/layout/HorizontalOrganizationChart#75"/>
    <dgm:cxn modelId="{433D97BE-E005-D84F-B857-88F483A66AE2}" srcId="{A69FE25C-44FF-764D-A6D7-8ECE05D615AC}" destId="{CAF25884-73D7-1045-9F43-8F4F32136C13}" srcOrd="1" destOrd="0" parTransId="{F1FFD818-0FB3-8C43-931E-DBCE279ED21C}" sibTransId="{3D794222-3BE5-C243-9E66-7A1AEE91A12C}"/>
    <dgm:cxn modelId="{EDA5D6F9-F7E2-1F4E-914F-DB87E6D7E80C}" type="presOf" srcId="{3DE01C2B-C06D-784A-88E5-FA4E85CF4572}" destId="{07CBB7B5-D274-1246-BE3C-F75DC787C45A}" srcOrd="0" destOrd="0" presId="urn:microsoft.com/office/officeart/2009/3/layout/HorizontalOrganizationChart#75"/>
    <dgm:cxn modelId="{76544891-EE7C-2C42-A774-CB459487F7DB}" type="presOf" srcId="{87149BD8-FFDC-5A47-B1C7-FC415EA0D2DB}" destId="{F4E3B5C2-F2E5-1D4C-B5E4-BA2EA6C515CF}" srcOrd="0" destOrd="0" presId="urn:microsoft.com/office/officeart/2009/3/layout/HorizontalOrganizationChart#75"/>
    <dgm:cxn modelId="{2944127C-E8CC-3A4D-AF39-68A049B9FF6B}" type="presOf" srcId="{F6536E1F-913B-2E43-A3DD-CEDC824793C5}" destId="{789EE150-0FB6-5742-9AB9-F5C2C530CF29}" srcOrd="0" destOrd="0" presId="urn:microsoft.com/office/officeart/2009/3/layout/HorizontalOrganizationChart#75"/>
    <dgm:cxn modelId="{0EA9AB63-2195-664A-B135-B4AD577938B7}" srcId="{A8FD802E-A3C1-6E4A-86F4-EB3CFD9FBC19}" destId="{87149BD8-FFDC-5A47-B1C7-FC415EA0D2DB}" srcOrd="1" destOrd="0" parTransId="{F6536E1F-913B-2E43-A3DD-CEDC824793C5}" sibTransId="{CF889A0D-9835-1344-9229-BF89ABCB9D2D}"/>
    <dgm:cxn modelId="{A2E66B55-5608-B346-8BA1-4CA71DE6EE8D}" type="presOf" srcId="{C9D23ECE-6D27-BB4B-A5B6-A6C1A0E0609A}" destId="{C44F7472-5883-F547-83E3-34B1AB94456C}" srcOrd="1" destOrd="0" presId="urn:microsoft.com/office/officeart/2009/3/layout/HorizontalOrganizationChart#75"/>
    <dgm:cxn modelId="{CCAF5649-0FB3-0949-B059-4EC32455796E}" type="presOf" srcId="{45F8934C-7D61-BA46-9D35-5BA5DBAAEED2}" destId="{989759BC-66DE-5344-AA88-F6F6605D1A6D}" srcOrd="1" destOrd="0" presId="urn:microsoft.com/office/officeart/2009/3/layout/HorizontalOrganizationChart#75"/>
    <dgm:cxn modelId="{AB7404B7-3C52-0D4B-ACAD-C8B038B41F31}" srcId="{A8FD802E-A3C1-6E4A-86F4-EB3CFD9FBC19}" destId="{A8D0B7D4-6B1E-6C47-8704-F0B27B06E8AC}" srcOrd="0" destOrd="0" parTransId="{63781A98-14B1-3544-81C1-37F13444AFD5}" sibTransId="{8FA6937B-4172-2A4E-BA5C-AE2DC3D546DC}"/>
    <dgm:cxn modelId="{AC78537E-EE30-B741-B9C6-B804C2516A81}" type="presOf" srcId="{63781A98-14B1-3544-81C1-37F13444AFD5}" destId="{C33D103C-FA96-5847-825B-E8FD81648555}" srcOrd="0" destOrd="0" presId="urn:microsoft.com/office/officeart/2009/3/layout/HorizontalOrganizationChart#75"/>
    <dgm:cxn modelId="{6425A180-9E54-7542-BA57-580341ADB8C3}" type="presOf" srcId="{A8D0B7D4-6B1E-6C47-8704-F0B27B06E8AC}" destId="{F3F33104-C3EA-EB44-9053-A1936C3B9232}" srcOrd="0" destOrd="0" presId="urn:microsoft.com/office/officeart/2009/3/layout/HorizontalOrganizationChart#75"/>
    <dgm:cxn modelId="{C0E8CFCF-91E9-404C-A2B9-AEB98A3564A4}" type="presOf" srcId="{683740E4-4240-CA47-A665-B99B04C498E2}" destId="{9461F00E-D047-8745-9A00-E2CDC11ABEF3}" srcOrd="0" destOrd="0" presId="urn:microsoft.com/office/officeart/2009/3/layout/HorizontalOrganizationChart#75"/>
    <dgm:cxn modelId="{85B42A82-7E98-E948-8529-5825C875D183}" type="presOf" srcId="{87149BD8-FFDC-5A47-B1C7-FC415EA0D2DB}" destId="{234D084B-F11F-B341-A57A-60DC7B2448AC}" srcOrd="1" destOrd="0" presId="urn:microsoft.com/office/officeart/2009/3/layout/HorizontalOrganizationChart#75"/>
    <dgm:cxn modelId="{BDA8BD99-7B4D-0447-ACA5-B78B7A4E0693}" type="presOf" srcId="{683740E4-4240-CA47-A665-B99B04C498E2}" destId="{EF4FAA2D-1EEF-A14C-BDD5-2C3B535B62FA}" srcOrd="1" destOrd="0" presId="urn:microsoft.com/office/officeart/2009/3/layout/HorizontalOrganizationChart#75"/>
    <dgm:cxn modelId="{E5DC15E8-A342-D842-9133-970A09EAB8A1}" srcId="{7A290681-DFBD-4B41-AB9F-7B09C4CF4941}" destId="{ACDF3401-D5BD-9546-B121-45A439F89143}" srcOrd="2" destOrd="0" parTransId="{E3774771-B818-C641-931E-01B9170E3A3A}" sibTransId="{B608D3D8-C25C-384C-BE71-980F83E9782F}"/>
    <dgm:cxn modelId="{FE38A4EB-337C-8B4B-81B2-A49CDEB0B13B}" type="presOf" srcId="{DBDB61EB-4027-7549-9D25-0635F8F4D7C5}" destId="{9069C7E2-853A-F24D-A60C-C99AFEC796E1}" srcOrd="0" destOrd="0" presId="urn:microsoft.com/office/officeart/2009/3/layout/HorizontalOrganizationChart#75"/>
    <dgm:cxn modelId="{5D3413CB-F585-5E4C-8A00-E62092F3AB0E}" type="presOf" srcId="{E3774771-B818-C641-931E-01B9170E3A3A}" destId="{D859DA0D-EC3D-DF4B-8B28-806B2A054845}" srcOrd="0" destOrd="0" presId="urn:microsoft.com/office/officeart/2009/3/layout/HorizontalOrganizationChart#75"/>
    <dgm:cxn modelId="{7D8F0F3F-04B3-5543-A5EB-4AB96467AA49}" srcId="{5CBD42CF-9236-D140-B262-1320ED27E534}" destId="{C9D23ECE-6D27-BB4B-A5B6-A6C1A0E0609A}" srcOrd="0" destOrd="0" parTransId="{EDE96C32-BFD1-EE4D-8A73-884F27195DDF}" sibTransId="{FAAA6FE4-A3C3-ED42-85BB-2F8BB8353219}"/>
    <dgm:cxn modelId="{C7CA6754-63A6-3A47-8E9F-F13A258ADF04}" type="presOf" srcId="{ACDF3401-D5BD-9546-B121-45A439F89143}" destId="{5D6C6C10-2263-2C42-B208-67AD461215F1}" srcOrd="0" destOrd="0" presId="urn:microsoft.com/office/officeart/2009/3/layout/HorizontalOrganizationChart#75"/>
    <dgm:cxn modelId="{A79BD6E4-9AD2-0A4D-BDF4-BA4C7EFA5B9E}" type="presOf" srcId="{CAF25884-73D7-1045-9F43-8F4F32136C13}" destId="{B6D6948A-C46A-4448-8DD6-CCA0DA44B2DB}" srcOrd="0" destOrd="0" presId="urn:microsoft.com/office/officeart/2009/3/layout/HorizontalOrganizationChart#75"/>
    <dgm:cxn modelId="{80E306DA-B0F7-AE49-AF10-8534BE7172BB}" type="presOf" srcId="{45F8934C-7D61-BA46-9D35-5BA5DBAAEED2}" destId="{94BAAB6F-3507-3148-B4EF-E4A7F0E12C55}" srcOrd="0" destOrd="0" presId="urn:microsoft.com/office/officeart/2009/3/layout/HorizontalOrganizationChart#75"/>
    <dgm:cxn modelId="{EF22A0EA-2DF8-3F4A-8D68-62FCF9E48F93}" type="presOf" srcId="{F1FFD818-0FB3-8C43-931E-DBCE279ED21C}" destId="{3ECEAE03-F41C-7146-AB64-15BA8CC9EBD5}" srcOrd="0" destOrd="0" presId="urn:microsoft.com/office/officeart/2009/3/layout/HorizontalOrganizationChart#75"/>
    <dgm:cxn modelId="{6B1B3437-EA77-D545-9EB8-B7EB1376A71C}" srcId="{C9D23ECE-6D27-BB4B-A5B6-A6C1A0E0609A}" destId="{45F8934C-7D61-BA46-9D35-5BA5DBAAEED2}" srcOrd="0" destOrd="0" parTransId="{3DE01C2B-C06D-784A-88E5-FA4E85CF4572}" sibTransId="{5C0D9E43-3078-A54D-BC36-7EE6B451527F}"/>
    <dgm:cxn modelId="{1AC467C8-BE04-7941-9AC3-1434CB27E01F}" type="presOf" srcId="{5189F6A8-47BA-BF43-A9EA-C2FAE2AC3B1C}" destId="{EAE2C065-A45E-C844-85F8-8B811EC3D5A7}" srcOrd="0" destOrd="0" presId="urn:microsoft.com/office/officeart/2009/3/layout/HorizontalOrganizationChart#75"/>
    <dgm:cxn modelId="{367CD618-F819-524A-9FB1-9A9C467F1C7C}" srcId="{7A290681-DFBD-4B41-AB9F-7B09C4CF4941}" destId="{FA7B7490-E0B3-C44E-A3CB-9EA5358E52AE}" srcOrd="1" destOrd="0" parTransId="{AF77B30D-5F13-884D-BE63-E8932C4C1FD9}" sibTransId="{855E2547-36AC-2446-927C-16FE9B848D7C}"/>
    <dgm:cxn modelId="{17AC1EF0-7652-BC44-99A7-63D488D14B27}" type="presOf" srcId="{7A290681-DFBD-4B41-AB9F-7B09C4CF4941}" destId="{4303128F-1DE5-0F45-AD63-2F9D03C9455A}" srcOrd="1" destOrd="0" presId="urn:microsoft.com/office/officeart/2009/3/layout/HorizontalOrganizationChart#75"/>
    <dgm:cxn modelId="{544CE7C3-3F1D-8848-9ECE-71EEDFB6F275}" type="presOf" srcId="{A8D0B7D4-6B1E-6C47-8704-F0B27B06E8AC}" destId="{2BC6AD92-EA0D-4E4D-9335-7DBCD2CE10FB}" srcOrd="1" destOrd="0" presId="urn:microsoft.com/office/officeart/2009/3/layout/HorizontalOrganizationChart#75"/>
    <dgm:cxn modelId="{58BA3347-3730-FF4E-9B58-01A2A13DFF7C}" srcId="{A69FE25C-44FF-764D-A6D7-8ECE05D615AC}" destId="{683740E4-4240-CA47-A665-B99B04C498E2}" srcOrd="0" destOrd="0" parTransId="{4CA194F8-3E66-4F4B-810F-E85F08DABB2F}" sibTransId="{327EBE66-3368-434E-A8F7-09B683B25B1A}"/>
    <dgm:cxn modelId="{8551B457-61A3-9D46-9435-4A253D0B83D9}" type="presOf" srcId="{ACDF3401-D5BD-9546-B121-45A439F89143}" destId="{2E709DEA-519E-6048-A5F2-49BA46A24648}" srcOrd="1" destOrd="0" presId="urn:microsoft.com/office/officeart/2009/3/layout/HorizontalOrganizationChart#75"/>
    <dgm:cxn modelId="{D58B2CAB-331D-6440-8361-DD410C72AF49}" srcId="{C9D23ECE-6D27-BB4B-A5B6-A6C1A0E0609A}" destId="{A8FD802E-A3C1-6E4A-86F4-EB3CFD9FBC19}" srcOrd="3" destOrd="0" parTransId="{5189F6A8-47BA-BF43-A9EA-C2FAE2AC3B1C}" sibTransId="{68A2528B-A566-F14E-8D23-E6C9BDBF5DDD}"/>
    <dgm:cxn modelId="{C16E700F-3166-B340-9BCE-250FB557F7E1}" srcId="{7A290681-DFBD-4B41-AB9F-7B09C4CF4941}" destId="{C985D581-818D-2D45-9408-20AEDC02FD97}" srcOrd="0" destOrd="0" parTransId="{A95B9E13-FE2B-3A48-B2D0-1D819F82A1B6}" sibTransId="{462D904A-C285-9843-9453-8C0E9557ADC9}"/>
    <dgm:cxn modelId="{17746DF2-8853-EE46-B67E-7AF9A5F5F9F2}" type="presOf" srcId="{A95B9E13-FE2B-3A48-B2D0-1D819F82A1B6}" destId="{70E061B0-BE0F-5748-A854-52BD7C31C32D}" srcOrd="0" destOrd="0" presId="urn:microsoft.com/office/officeart/2009/3/layout/HorizontalOrganizationChart#75"/>
    <dgm:cxn modelId="{AE71E64E-821F-A04A-9740-243B4FC42A6C}" type="presOf" srcId="{CAF25884-73D7-1045-9F43-8F4F32136C13}" destId="{C6D969FC-0254-064A-8AE2-D7BABBCA43D4}" srcOrd="1" destOrd="0" presId="urn:microsoft.com/office/officeart/2009/3/layout/HorizontalOrganizationChart#75"/>
    <dgm:cxn modelId="{126ACEBD-E011-194A-9F50-CFAC6580C9D0}" type="presOf" srcId="{A8FD802E-A3C1-6E4A-86F4-EB3CFD9FBC19}" destId="{4411DFC6-5730-1040-BE69-C1BF66A8ED0F}" srcOrd="0" destOrd="0" presId="urn:microsoft.com/office/officeart/2009/3/layout/HorizontalOrganizationChart#75"/>
    <dgm:cxn modelId="{ADE3F20F-F648-274A-A88B-E762220F1E20}" srcId="{C9D23ECE-6D27-BB4B-A5B6-A6C1A0E0609A}" destId="{A69FE25C-44FF-764D-A6D7-8ECE05D615AC}" srcOrd="2" destOrd="0" parTransId="{9A097876-2D08-B84A-A38E-D1DB5397EE59}" sibTransId="{F3491C78-15A3-6545-B655-FF89B1CFA4CB}"/>
    <dgm:cxn modelId="{BF8FDFD4-6235-3D47-A151-955BD9EAFBE2}" type="presOf" srcId="{AF77B30D-5F13-884D-BE63-E8932C4C1FD9}" destId="{FA3E2684-5BE8-9544-9883-1DC0533B4521}" srcOrd="0" destOrd="0" presId="urn:microsoft.com/office/officeart/2009/3/layout/HorizontalOrganizationChart#75"/>
    <dgm:cxn modelId="{835A64A7-2C20-874B-AA2E-786C0F1CCE74}" type="presParOf" srcId="{8DF549B7-0A4F-4D4A-87E0-5C0435058DCD}" destId="{52237569-6B77-E246-849B-1CD06271173B}" srcOrd="0" destOrd="0" presId="urn:microsoft.com/office/officeart/2009/3/layout/HorizontalOrganizationChart#75"/>
    <dgm:cxn modelId="{452EAA45-5CF1-B848-AC28-024EAB7CA7D3}" type="presParOf" srcId="{52237569-6B77-E246-849B-1CD06271173B}" destId="{95754056-7B1B-C74C-AB04-1885637873E4}" srcOrd="0" destOrd="0" presId="urn:microsoft.com/office/officeart/2009/3/layout/HorizontalOrganizationChart#75"/>
    <dgm:cxn modelId="{3AC4CDD4-D194-F046-BC5F-5C4495B2ACDC}" type="presParOf" srcId="{95754056-7B1B-C74C-AB04-1885637873E4}" destId="{212206E0-ACF9-3748-B571-DFA46E1AAF45}" srcOrd="0" destOrd="0" presId="urn:microsoft.com/office/officeart/2009/3/layout/HorizontalOrganizationChart#75"/>
    <dgm:cxn modelId="{47562F66-1390-8B46-8A21-D40B87B67F67}" type="presParOf" srcId="{95754056-7B1B-C74C-AB04-1885637873E4}" destId="{C44F7472-5883-F547-83E3-34B1AB94456C}" srcOrd="1" destOrd="0" presId="urn:microsoft.com/office/officeart/2009/3/layout/HorizontalOrganizationChart#75"/>
    <dgm:cxn modelId="{E19419E3-CD0F-D449-A55C-589ADE77FD04}" type="presParOf" srcId="{52237569-6B77-E246-849B-1CD06271173B}" destId="{9CDEEB00-A12A-E549-93DB-E505E3C22610}" srcOrd="1" destOrd="0" presId="urn:microsoft.com/office/officeart/2009/3/layout/HorizontalOrganizationChart#75"/>
    <dgm:cxn modelId="{5A3A6BA7-39B7-A94F-9C0B-2B058AAB3D0A}" type="presParOf" srcId="{9CDEEB00-A12A-E549-93DB-E505E3C22610}" destId="{07CBB7B5-D274-1246-BE3C-F75DC787C45A}" srcOrd="0" destOrd="0" presId="urn:microsoft.com/office/officeart/2009/3/layout/HorizontalOrganizationChart#75"/>
    <dgm:cxn modelId="{893F9CD7-BCBD-A440-A9ED-E83FCDBB4FD1}" type="presParOf" srcId="{9CDEEB00-A12A-E549-93DB-E505E3C22610}" destId="{EABF7038-23B9-EE45-BBA4-BBD9BE5B3D14}" srcOrd="1" destOrd="0" presId="urn:microsoft.com/office/officeart/2009/3/layout/HorizontalOrganizationChart#75"/>
    <dgm:cxn modelId="{A6F07FB0-F299-5447-96C7-D86A880F1AEF}" type="presParOf" srcId="{EABF7038-23B9-EE45-BBA4-BBD9BE5B3D14}" destId="{DFD3F9FF-C497-D04E-95F2-0F3C3927FABA}" srcOrd="0" destOrd="0" presId="urn:microsoft.com/office/officeart/2009/3/layout/HorizontalOrganizationChart#75"/>
    <dgm:cxn modelId="{F7BA2E3A-B372-574C-8D96-2B718234A60B}" type="presParOf" srcId="{DFD3F9FF-C497-D04E-95F2-0F3C3927FABA}" destId="{94BAAB6F-3507-3148-B4EF-E4A7F0E12C55}" srcOrd="0" destOrd="0" presId="urn:microsoft.com/office/officeart/2009/3/layout/HorizontalOrganizationChart#75"/>
    <dgm:cxn modelId="{44944ADD-156E-CB48-AE2E-2C243F213119}" type="presParOf" srcId="{DFD3F9FF-C497-D04E-95F2-0F3C3927FABA}" destId="{989759BC-66DE-5344-AA88-F6F6605D1A6D}" srcOrd="1" destOrd="0" presId="urn:microsoft.com/office/officeart/2009/3/layout/HorizontalOrganizationChart#75"/>
    <dgm:cxn modelId="{817BDA25-F39B-7C49-B5D5-76ABB2148004}" type="presParOf" srcId="{EABF7038-23B9-EE45-BBA4-BBD9BE5B3D14}" destId="{296913AF-289C-0748-A575-6DA0FC7CE3FB}" srcOrd="1" destOrd="0" presId="urn:microsoft.com/office/officeart/2009/3/layout/HorizontalOrganizationChart#75"/>
    <dgm:cxn modelId="{52FE2A14-5079-664C-982F-C328C6D4FA67}" type="presParOf" srcId="{EABF7038-23B9-EE45-BBA4-BBD9BE5B3D14}" destId="{B9DF654F-A6FA-9F4F-9BF6-3D86DE3B2D4C}" srcOrd="2" destOrd="0" presId="urn:microsoft.com/office/officeart/2009/3/layout/HorizontalOrganizationChart#75"/>
    <dgm:cxn modelId="{EFD93BB9-D47C-9643-9090-71FD79476177}" type="presParOf" srcId="{9CDEEB00-A12A-E549-93DB-E505E3C22610}" destId="{9069C7E2-853A-F24D-A60C-C99AFEC796E1}" srcOrd="2" destOrd="0" presId="urn:microsoft.com/office/officeart/2009/3/layout/HorizontalOrganizationChart#75"/>
    <dgm:cxn modelId="{69C58E19-B85A-A54B-84AF-505331B75ACB}" type="presParOf" srcId="{9CDEEB00-A12A-E549-93DB-E505E3C22610}" destId="{E2FA3786-3EAE-014E-9831-8ADBAB7AA159}" srcOrd="3" destOrd="0" presId="urn:microsoft.com/office/officeart/2009/3/layout/HorizontalOrganizationChart#75"/>
    <dgm:cxn modelId="{C64F7C6C-23E4-4D41-AC1F-64B154FABA11}" type="presParOf" srcId="{E2FA3786-3EAE-014E-9831-8ADBAB7AA159}" destId="{EBBD5A3A-83AC-224D-A440-88D6AEEE5BD5}" srcOrd="0" destOrd="0" presId="urn:microsoft.com/office/officeart/2009/3/layout/HorizontalOrganizationChart#75"/>
    <dgm:cxn modelId="{258575EB-810C-284B-AD16-D111FEC7FEDB}" type="presParOf" srcId="{EBBD5A3A-83AC-224D-A440-88D6AEEE5BD5}" destId="{3EAE3FC9-DB19-B440-93BF-715E9C1F18E1}" srcOrd="0" destOrd="0" presId="urn:microsoft.com/office/officeart/2009/3/layout/HorizontalOrganizationChart#75"/>
    <dgm:cxn modelId="{ADF2AE64-21B4-9848-9B96-BFD8D9B552D3}" type="presParOf" srcId="{EBBD5A3A-83AC-224D-A440-88D6AEEE5BD5}" destId="{4303128F-1DE5-0F45-AD63-2F9D03C9455A}" srcOrd="1" destOrd="0" presId="urn:microsoft.com/office/officeart/2009/3/layout/HorizontalOrganizationChart#75"/>
    <dgm:cxn modelId="{4F5146B9-6C32-DB4E-AC0B-542FF4D28071}" type="presParOf" srcId="{E2FA3786-3EAE-014E-9831-8ADBAB7AA159}" destId="{9BBF6114-B9B5-DC44-8B4C-28E4C97E36DF}" srcOrd="1" destOrd="0" presId="urn:microsoft.com/office/officeart/2009/3/layout/HorizontalOrganizationChart#75"/>
    <dgm:cxn modelId="{D47B5BBB-58AF-104D-926E-1D51740F57CB}" type="presParOf" srcId="{9BBF6114-B9B5-DC44-8B4C-28E4C97E36DF}" destId="{70E061B0-BE0F-5748-A854-52BD7C31C32D}" srcOrd="0" destOrd="0" presId="urn:microsoft.com/office/officeart/2009/3/layout/HorizontalOrganizationChart#75"/>
    <dgm:cxn modelId="{8167BB96-51C9-3E41-8426-82148AF685D3}" type="presParOf" srcId="{9BBF6114-B9B5-DC44-8B4C-28E4C97E36DF}" destId="{E1A7F313-D769-9A49-B33F-B8AEAEEB178B}" srcOrd="1" destOrd="0" presId="urn:microsoft.com/office/officeart/2009/3/layout/HorizontalOrganizationChart#75"/>
    <dgm:cxn modelId="{9D8F9948-04CF-E543-A4CA-CF3FDFDC2E6F}" type="presParOf" srcId="{E1A7F313-D769-9A49-B33F-B8AEAEEB178B}" destId="{B690DD8C-A00A-8044-BECE-97246D276BFB}" srcOrd="0" destOrd="0" presId="urn:microsoft.com/office/officeart/2009/3/layout/HorizontalOrganizationChart#75"/>
    <dgm:cxn modelId="{FC498C73-3E7E-6447-9A65-7FD60065C6A2}" type="presParOf" srcId="{B690DD8C-A00A-8044-BECE-97246D276BFB}" destId="{7C81F546-C67C-7641-B5FA-ED25153F2B88}" srcOrd="0" destOrd="0" presId="urn:microsoft.com/office/officeart/2009/3/layout/HorizontalOrganizationChart#75"/>
    <dgm:cxn modelId="{B9DD0715-B806-BD4C-96B3-9E7D3B00A9E8}" type="presParOf" srcId="{B690DD8C-A00A-8044-BECE-97246D276BFB}" destId="{5826E9D1-2BCD-C64A-AE46-4F66FAF0BC1D}" srcOrd="1" destOrd="0" presId="urn:microsoft.com/office/officeart/2009/3/layout/HorizontalOrganizationChart#75"/>
    <dgm:cxn modelId="{59306F73-0AD3-5840-83F4-080CB687E4E5}" type="presParOf" srcId="{E1A7F313-D769-9A49-B33F-B8AEAEEB178B}" destId="{3D563593-79DB-2849-8AE4-D181F5F6BE43}" srcOrd="1" destOrd="0" presId="urn:microsoft.com/office/officeart/2009/3/layout/HorizontalOrganizationChart#75"/>
    <dgm:cxn modelId="{D7C4C529-21FA-6548-A32B-75F0A93EB5DF}" type="presParOf" srcId="{E1A7F313-D769-9A49-B33F-B8AEAEEB178B}" destId="{C833D075-B237-7443-BD5C-ADE2DAB6DED8}" srcOrd="2" destOrd="0" presId="urn:microsoft.com/office/officeart/2009/3/layout/HorizontalOrganizationChart#75"/>
    <dgm:cxn modelId="{9423513F-F625-5840-8B21-65E16BB8A74E}" type="presParOf" srcId="{9BBF6114-B9B5-DC44-8B4C-28E4C97E36DF}" destId="{FA3E2684-5BE8-9544-9883-1DC0533B4521}" srcOrd="2" destOrd="0" presId="urn:microsoft.com/office/officeart/2009/3/layout/HorizontalOrganizationChart#75"/>
    <dgm:cxn modelId="{079F3CD7-571B-644B-A896-0D42A9A18B9A}" type="presParOf" srcId="{9BBF6114-B9B5-DC44-8B4C-28E4C97E36DF}" destId="{0BB3875A-74B1-4649-A299-E8CFE1C5A301}" srcOrd="3" destOrd="0" presId="urn:microsoft.com/office/officeart/2009/3/layout/HorizontalOrganizationChart#75"/>
    <dgm:cxn modelId="{579F2B3F-B645-284C-ADFF-4FFADE34CE8C}" type="presParOf" srcId="{0BB3875A-74B1-4649-A299-E8CFE1C5A301}" destId="{6067748B-A3DD-E349-8D73-6D5E0E33BFA7}" srcOrd="0" destOrd="0" presId="urn:microsoft.com/office/officeart/2009/3/layout/HorizontalOrganizationChart#75"/>
    <dgm:cxn modelId="{8E48EEB2-28C8-DA4C-BD04-CC462BBC8DA1}" type="presParOf" srcId="{6067748B-A3DD-E349-8D73-6D5E0E33BFA7}" destId="{EC278D0D-445C-D746-8646-4870F8348EA1}" srcOrd="0" destOrd="0" presId="urn:microsoft.com/office/officeart/2009/3/layout/HorizontalOrganizationChart#75"/>
    <dgm:cxn modelId="{D8DB7322-D70E-2C4F-ABD7-DA1E196FFADD}" type="presParOf" srcId="{6067748B-A3DD-E349-8D73-6D5E0E33BFA7}" destId="{26F5FD22-D149-CF4C-80A4-6211810F2C53}" srcOrd="1" destOrd="0" presId="urn:microsoft.com/office/officeart/2009/3/layout/HorizontalOrganizationChart#75"/>
    <dgm:cxn modelId="{DF0EBEA5-3A02-D64F-9982-77DCF8C755CF}" type="presParOf" srcId="{0BB3875A-74B1-4649-A299-E8CFE1C5A301}" destId="{CDEB7393-948D-704D-9A2B-2DB605C2DD79}" srcOrd="1" destOrd="0" presId="urn:microsoft.com/office/officeart/2009/3/layout/HorizontalOrganizationChart#75"/>
    <dgm:cxn modelId="{834CB9F5-D520-C34E-A788-DD5902012CC0}" type="presParOf" srcId="{0BB3875A-74B1-4649-A299-E8CFE1C5A301}" destId="{D23D887C-9278-F749-89B8-9F5757BDB5B4}" srcOrd="2" destOrd="0" presId="urn:microsoft.com/office/officeart/2009/3/layout/HorizontalOrganizationChart#75"/>
    <dgm:cxn modelId="{496C6648-BC69-E34F-974A-9CB6F9E07C6B}" type="presParOf" srcId="{9BBF6114-B9B5-DC44-8B4C-28E4C97E36DF}" destId="{D859DA0D-EC3D-DF4B-8B28-806B2A054845}" srcOrd="4" destOrd="0" presId="urn:microsoft.com/office/officeart/2009/3/layout/HorizontalOrganizationChart#75"/>
    <dgm:cxn modelId="{B5C18E7F-756D-0447-B05B-EA2E459B2175}" type="presParOf" srcId="{9BBF6114-B9B5-DC44-8B4C-28E4C97E36DF}" destId="{5960C666-2580-2F4E-92AC-CDE789E491B1}" srcOrd="5" destOrd="0" presId="urn:microsoft.com/office/officeart/2009/3/layout/HorizontalOrganizationChart#75"/>
    <dgm:cxn modelId="{6071387A-0A33-9149-B664-2FCBF96604AF}" type="presParOf" srcId="{5960C666-2580-2F4E-92AC-CDE789E491B1}" destId="{DEF22BDE-DCF0-EE45-8B08-9124B8B94C14}" srcOrd="0" destOrd="0" presId="urn:microsoft.com/office/officeart/2009/3/layout/HorizontalOrganizationChart#75"/>
    <dgm:cxn modelId="{35E50CFD-BA74-704A-BEE6-EF8F6893F0AA}" type="presParOf" srcId="{DEF22BDE-DCF0-EE45-8B08-9124B8B94C14}" destId="{5D6C6C10-2263-2C42-B208-67AD461215F1}" srcOrd="0" destOrd="0" presId="urn:microsoft.com/office/officeart/2009/3/layout/HorizontalOrganizationChart#75"/>
    <dgm:cxn modelId="{7BE40BFC-7481-FB4E-A63C-F6E81FCC6D0F}" type="presParOf" srcId="{DEF22BDE-DCF0-EE45-8B08-9124B8B94C14}" destId="{2E709DEA-519E-6048-A5F2-49BA46A24648}" srcOrd="1" destOrd="0" presId="urn:microsoft.com/office/officeart/2009/3/layout/HorizontalOrganizationChart#75"/>
    <dgm:cxn modelId="{D5A318F7-C068-7348-850E-D26ECE276223}" type="presParOf" srcId="{5960C666-2580-2F4E-92AC-CDE789E491B1}" destId="{03976165-ED32-4844-A989-07DD72C2BD39}" srcOrd="1" destOrd="0" presId="urn:microsoft.com/office/officeart/2009/3/layout/HorizontalOrganizationChart#75"/>
    <dgm:cxn modelId="{879E4B6F-E4D7-4847-B32F-3D5D33497147}" type="presParOf" srcId="{5960C666-2580-2F4E-92AC-CDE789E491B1}" destId="{36D2662B-875B-4B4B-9180-721663618E9F}" srcOrd="2" destOrd="0" presId="urn:microsoft.com/office/officeart/2009/3/layout/HorizontalOrganizationChart#75"/>
    <dgm:cxn modelId="{6437785B-EF5C-6C49-8E64-FF7108A06D37}" type="presParOf" srcId="{E2FA3786-3EAE-014E-9831-8ADBAB7AA159}" destId="{C23215B4-1B61-4740-B8F2-EE02846A7F49}" srcOrd="2" destOrd="0" presId="urn:microsoft.com/office/officeart/2009/3/layout/HorizontalOrganizationChart#75"/>
    <dgm:cxn modelId="{F535B971-0CD2-A74E-B3BD-EC79C717BB44}" type="presParOf" srcId="{9CDEEB00-A12A-E549-93DB-E505E3C22610}" destId="{97E561D3-146B-334F-B51B-C4B4CC66A916}" srcOrd="4" destOrd="0" presId="urn:microsoft.com/office/officeart/2009/3/layout/HorizontalOrganizationChart#75"/>
    <dgm:cxn modelId="{1D5D5BF7-765A-1C40-826D-C85EABB865AA}" type="presParOf" srcId="{9CDEEB00-A12A-E549-93DB-E505E3C22610}" destId="{AC2707AC-E444-D04F-8210-238FAF40B2F2}" srcOrd="5" destOrd="0" presId="urn:microsoft.com/office/officeart/2009/3/layout/HorizontalOrganizationChart#75"/>
    <dgm:cxn modelId="{F9A0EA6D-7098-DF46-A007-FEB8707BD63C}" type="presParOf" srcId="{AC2707AC-E444-D04F-8210-238FAF40B2F2}" destId="{37C9D3AB-E83F-FE4B-8C66-EA076AFE663F}" srcOrd="0" destOrd="0" presId="urn:microsoft.com/office/officeart/2009/3/layout/HorizontalOrganizationChart#75"/>
    <dgm:cxn modelId="{2DDFBA30-9577-4741-8F1E-C80E64555833}" type="presParOf" srcId="{37C9D3AB-E83F-FE4B-8C66-EA076AFE663F}" destId="{CC5D83D4-B191-4545-BFB3-4B4A03AD9437}" srcOrd="0" destOrd="0" presId="urn:microsoft.com/office/officeart/2009/3/layout/HorizontalOrganizationChart#75"/>
    <dgm:cxn modelId="{33A473D3-5AD4-E44C-A02F-0442293C7F26}" type="presParOf" srcId="{37C9D3AB-E83F-FE4B-8C66-EA076AFE663F}" destId="{1AFEB59B-B9A0-C44A-AF95-3B48FDC44428}" srcOrd="1" destOrd="0" presId="urn:microsoft.com/office/officeart/2009/3/layout/HorizontalOrganizationChart#75"/>
    <dgm:cxn modelId="{0062B91F-7858-CB4E-8B01-378BB33EF40F}" type="presParOf" srcId="{AC2707AC-E444-D04F-8210-238FAF40B2F2}" destId="{597620E4-9D3F-3A49-BABD-03DB053F4696}" srcOrd="1" destOrd="0" presId="urn:microsoft.com/office/officeart/2009/3/layout/HorizontalOrganizationChart#75"/>
    <dgm:cxn modelId="{D522CCAB-7A76-E344-85A9-CC0B2B86B871}" type="presParOf" srcId="{597620E4-9D3F-3A49-BABD-03DB053F4696}" destId="{976D7A67-F772-8343-A894-4780A958208B}" srcOrd="0" destOrd="0" presId="urn:microsoft.com/office/officeart/2009/3/layout/HorizontalOrganizationChart#75"/>
    <dgm:cxn modelId="{FE83A912-5C34-1045-8DA9-6D0D93C065A5}" type="presParOf" srcId="{597620E4-9D3F-3A49-BABD-03DB053F4696}" destId="{C762DCB7-F84E-5646-8526-0311571EB22F}" srcOrd="1" destOrd="0" presId="urn:microsoft.com/office/officeart/2009/3/layout/HorizontalOrganizationChart#75"/>
    <dgm:cxn modelId="{1A06E8C7-72BC-B646-B545-CF55546B8C25}" type="presParOf" srcId="{C762DCB7-F84E-5646-8526-0311571EB22F}" destId="{C9DA5654-74FF-FA4F-BF71-1D1FD1A0D9F5}" srcOrd="0" destOrd="0" presId="urn:microsoft.com/office/officeart/2009/3/layout/HorizontalOrganizationChart#75"/>
    <dgm:cxn modelId="{E0E1E02F-4D16-5140-933B-959B71DB9676}" type="presParOf" srcId="{C9DA5654-74FF-FA4F-BF71-1D1FD1A0D9F5}" destId="{9461F00E-D047-8745-9A00-E2CDC11ABEF3}" srcOrd="0" destOrd="0" presId="urn:microsoft.com/office/officeart/2009/3/layout/HorizontalOrganizationChart#75"/>
    <dgm:cxn modelId="{31E86779-03CF-8F4D-A651-DE035D75AF96}" type="presParOf" srcId="{C9DA5654-74FF-FA4F-BF71-1D1FD1A0D9F5}" destId="{EF4FAA2D-1EEF-A14C-BDD5-2C3B535B62FA}" srcOrd="1" destOrd="0" presId="urn:microsoft.com/office/officeart/2009/3/layout/HorizontalOrganizationChart#75"/>
    <dgm:cxn modelId="{8562C2C0-7807-274D-97B0-779D41719434}" type="presParOf" srcId="{C762DCB7-F84E-5646-8526-0311571EB22F}" destId="{35176187-78B0-AA41-ABF0-3B0E33B35C00}" srcOrd="1" destOrd="0" presId="urn:microsoft.com/office/officeart/2009/3/layout/HorizontalOrganizationChart#75"/>
    <dgm:cxn modelId="{E76C0852-E3C9-6A49-8B7B-6E8C24F187A7}" type="presParOf" srcId="{C762DCB7-F84E-5646-8526-0311571EB22F}" destId="{ACA2150F-F696-944F-8C74-731E9D09E595}" srcOrd="2" destOrd="0" presId="urn:microsoft.com/office/officeart/2009/3/layout/HorizontalOrganizationChart#75"/>
    <dgm:cxn modelId="{58C4AA46-438F-8B43-BB75-A595976D8B1C}" type="presParOf" srcId="{597620E4-9D3F-3A49-BABD-03DB053F4696}" destId="{3ECEAE03-F41C-7146-AB64-15BA8CC9EBD5}" srcOrd="2" destOrd="0" presId="urn:microsoft.com/office/officeart/2009/3/layout/HorizontalOrganizationChart#75"/>
    <dgm:cxn modelId="{CB7E87B1-8DB0-D943-AD9E-D2333240200D}" type="presParOf" srcId="{597620E4-9D3F-3A49-BABD-03DB053F4696}" destId="{4F4EB663-383B-C249-9A6C-255B74E0DE09}" srcOrd="3" destOrd="0" presId="urn:microsoft.com/office/officeart/2009/3/layout/HorizontalOrganizationChart#75"/>
    <dgm:cxn modelId="{2D5BE42B-357F-4E4C-8A1E-8DF6D015C798}" type="presParOf" srcId="{4F4EB663-383B-C249-9A6C-255B74E0DE09}" destId="{7F60541F-828D-BB4C-BC22-08C466F78880}" srcOrd="0" destOrd="0" presId="urn:microsoft.com/office/officeart/2009/3/layout/HorizontalOrganizationChart#75"/>
    <dgm:cxn modelId="{AA75059A-DC8A-6043-8BA6-B71397130F83}" type="presParOf" srcId="{7F60541F-828D-BB4C-BC22-08C466F78880}" destId="{B6D6948A-C46A-4448-8DD6-CCA0DA44B2DB}" srcOrd="0" destOrd="0" presId="urn:microsoft.com/office/officeart/2009/3/layout/HorizontalOrganizationChart#75"/>
    <dgm:cxn modelId="{BEA6F7AA-8372-894F-B768-ADD23FB6F578}" type="presParOf" srcId="{7F60541F-828D-BB4C-BC22-08C466F78880}" destId="{C6D969FC-0254-064A-8AE2-D7BABBCA43D4}" srcOrd="1" destOrd="0" presId="urn:microsoft.com/office/officeart/2009/3/layout/HorizontalOrganizationChart#75"/>
    <dgm:cxn modelId="{D527EE11-45A3-8642-9132-7215BA1F3EE4}" type="presParOf" srcId="{4F4EB663-383B-C249-9A6C-255B74E0DE09}" destId="{84CB6F4F-63AB-DD40-9059-6631C17E172A}" srcOrd="1" destOrd="0" presId="urn:microsoft.com/office/officeart/2009/3/layout/HorizontalOrganizationChart#75"/>
    <dgm:cxn modelId="{072A1BB0-593B-7F4A-8CAF-E36C81416166}" type="presParOf" srcId="{4F4EB663-383B-C249-9A6C-255B74E0DE09}" destId="{170C6996-D6B1-CE44-89F7-15140C791B78}" srcOrd="2" destOrd="0" presId="urn:microsoft.com/office/officeart/2009/3/layout/HorizontalOrganizationChart#75"/>
    <dgm:cxn modelId="{BD5D1933-A391-C040-8A30-A10C79A4FADE}" type="presParOf" srcId="{AC2707AC-E444-D04F-8210-238FAF40B2F2}" destId="{826D5AB3-2DB9-7D47-93F8-B20692854493}" srcOrd="2" destOrd="0" presId="urn:microsoft.com/office/officeart/2009/3/layout/HorizontalOrganizationChart#75"/>
    <dgm:cxn modelId="{F77B1051-C56A-774E-A679-6C12AF91D567}" type="presParOf" srcId="{9CDEEB00-A12A-E549-93DB-E505E3C22610}" destId="{EAE2C065-A45E-C844-85F8-8B811EC3D5A7}" srcOrd="6" destOrd="0" presId="urn:microsoft.com/office/officeart/2009/3/layout/HorizontalOrganizationChart#75"/>
    <dgm:cxn modelId="{0068ED21-D08B-3C43-A977-678DD45CD6BD}" type="presParOf" srcId="{9CDEEB00-A12A-E549-93DB-E505E3C22610}" destId="{46783F7E-8878-D740-8021-27B108E862BB}" srcOrd="7" destOrd="0" presId="urn:microsoft.com/office/officeart/2009/3/layout/HorizontalOrganizationChart#75"/>
    <dgm:cxn modelId="{BC1B6B59-2C87-CD47-BE07-35500171E9FF}" type="presParOf" srcId="{46783F7E-8878-D740-8021-27B108E862BB}" destId="{2D3D0153-6571-1D47-87CA-98BC8CDB7CF9}" srcOrd="0" destOrd="0" presId="urn:microsoft.com/office/officeart/2009/3/layout/HorizontalOrganizationChart#75"/>
    <dgm:cxn modelId="{E91B6E27-2DFB-734B-8DCD-3CA21322026F}" type="presParOf" srcId="{2D3D0153-6571-1D47-87CA-98BC8CDB7CF9}" destId="{4411DFC6-5730-1040-BE69-C1BF66A8ED0F}" srcOrd="0" destOrd="0" presId="urn:microsoft.com/office/officeart/2009/3/layout/HorizontalOrganizationChart#75"/>
    <dgm:cxn modelId="{EC013CC7-D4BD-6D41-A7B0-1348BE084BC4}" type="presParOf" srcId="{2D3D0153-6571-1D47-87CA-98BC8CDB7CF9}" destId="{94D98727-E8B2-5B40-B1B6-EBBC910E3389}" srcOrd="1" destOrd="0" presId="urn:microsoft.com/office/officeart/2009/3/layout/HorizontalOrganizationChart#75"/>
    <dgm:cxn modelId="{1F43EDBF-0F57-5E40-9DA8-B016CD109651}" type="presParOf" srcId="{46783F7E-8878-D740-8021-27B108E862BB}" destId="{BB36C983-38B1-6B47-8C3C-F49C31A379E1}" srcOrd="1" destOrd="0" presId="urn:microsoft.com/office/officeart/2009/3/layout/HorizontalOrganizationChart#75"/>
    <dgm:cxn modelId="{4C488B22-CE40-A74D-A4EA-B7F5DF90C10F}" type="presParOf" srcId="{BB36C983-38B1-6B47-8C3C-F49C31A379E1}" destId="{C33D103C-FA96-5847-825B-E8FD81648555}" srcOrd="0" destOrd="0" presId="urn:microsoft.com/office/officeart/2009/3/layout/HorizontalOrganizationChart#75"/>
    <dgm:cxn modelId="{525EA1C7-F449-7342-938D-6C511FD94902}" type="presParOf" srcId="{BB36C983-38B1-6B47-8C3C-F49C31A379E1}" destId="{834B4B62-ED66-E746-AC57-A8FE4D796B2C}" srcOrd="1" destOrd="0" presId="urn:microsoft.com/office/officeart/2009/3/layout/HorizontalOrganizationChart#75"/>
    <dgm:cxn modelId="{E7DB9479-3B0D-034D-9370-641F6BC9F3C5}" type="presParOf" srcId="{834B4B62-ED66-E746-AC57-A8FE4D796B2C}" destId="{E828BCF4-E4C7-774B-AD4B-6FA017B31D7A}" srcOrd="0" destOrd="0" presId="urn:microsoft.com/office/officeart/2009/3/layout/HorizontalOrganizationChart#75"/>
    <dgm:cxn modelId="{6466BBFB-3177-4541-9706-ED594B353EDE}" type="presParOf" srcId="{E828BCF4-E4C7-774B-AD4B-6FA017B31D7A}" destId="{F3F33104-C3EA-EB44-9053-A1936C3B9232}" srcOrd="0" destOrd="0" presId="urn:microsoft.com/office/officeart/2009/3/layout/HorizontalOrganizationChart#75"/>
    <dgm:cxn modelId="{B94F2932-BCC6-7845-9800-B071D977332D}" type="presParOf" srcId="{E828BCF4-E4C7-774B-AD4B-6FA017B31D7A}" destId="{2BC6AD92-EA0D-4E4D-9335-7DBCD2CE10FB}" srcOrd="1" destOrd="0" presId="urn:microsoft.com/office/officeart/2009/3/layout/HorizontalOrganizationChart#75"/>
    <dgm:cxn modelId="{291E835E-66A6-F043-B1CC-54DC361E8199}" type="presParOf" srcId="{834B4B62-ED66-E746-AC57-A8FE4D796B2C}" destId="{83DA4335-A3D6-4F4A-8264-2E8DC84646EB}" srcOrd="1" destOrd="0" presId="urn:microsoft.com/office/officeart/2009/3/layout/HorizontalOrganizationChart#75"/>
    <dgm:cxn modelId="{EB3BD500-8858-524B-B427-48878C7869AB}" type="presParOf" srcId="{834B4B62-ED66-E746-AC57-A8FE4D796B2C}" destId="{8BA6C3A8-2AE6-664E-8134-A9B199CD5356}" srcOrd="2" destOrd="0" presId="urn:microsoft.com/office/officeart/2009/3/layout/HorizontalOrganizationChart#75"/>
    <dgm:cxn modelId="{62ADDF89-2128-074C-BC58-E47A8A790695}" type="presParOf" srcId="{BB36C983-38B1-6B47-8C3C-F49C31A379E1}" destId="{789EE150-0FB6-5742-9AB9-F5C2C530CF29}" srcOrd="2" destOrd="0" presId="urn:microsoft.com/office/officeart/2009/3/layout/HorizontalOrganizationChart#75"/>
    <dgm:cxn modelId="{A664520E-05DF-1442-A1C8-92AE5468482E}" type="presParOf" srcId="{BB36C983-38B1-6B47-8C3C-F49C31A379E1}" destId="{983BA001-82C8-ED45-A0EA-F20F325C805B}" srcOrd="3" destOrd="0" presId="urn:microsoft.com/office/officeart/2009/3/layout/HorizontalOrganizationChart#75"/>
    <dgm:cxn modelId="{FD13853B-8D35-E14A-A401-68C7F0AC54ED}" type="presParOf" srcId="{983BA001-82C8-ED45-A0EA-F20F325C805B}" destId="{2A3FDD2A-E238-9947-B20C-85A34FA6CC51}" srcOrd="0" destOrd="0" presId="urn:microsoft.com/office/officeart/2009/3/layout/HorizontalOrganizationChart#75"/>
    <dgm:cxn modelId="{718B70F9-F29F-1442-8310-2D695992B16E}" type="presParOf" srcId="{2A3FDD2A-E238-9947-B20C-85A34FA6CC51}" destId="{F4E3B5C2-F2E5-1D4C-B5E4-BA2EA6C515CF}" srcOrd="0" destOrd="0" presId="urn:microsoft.com/office/officeart/2009/3/layout/HorizontalOrganizationChart#75"/>
    <dgm:cxn modelId="{CF72221A-98E1-F94B-8787-8D2FA25CD860}" type="presParOf" srcId="{2A3FDD2A-E238-9947-B20C-85A34FA6CC51}" destId="{234D084B-F11F-B341-A57A-60DC7B2448AC}" srcOrd="1" destOrd="0" presId="urn:microsoft.com/office/officeart/2009/3/layout/HorizontalOrganizationChart#75"/>
    <dgm:cxn modelId="{14336344-ED33-3040-8655-F6C3A11BDE90}" type="presParOf" srcId="{983BA001-82C8-ED45-A0EA-F20F325C805B}" destId="{334FDF74-CC94-094F-846C-1888176AB5BD}" srcOrd="1" destOrd="0" presId="urn:microsoft.com/office/officeart/2009/3/layout/HorizontalOrganizationChart#75"/>
    <dgm:cxn modelId="{C5E82336-8DCC-A549-8A20-B87A624ABCC6}" type="presParOf" srcId="{983BA001-82C8-ED45-A0EA-F20F325C805B}" destId="{427CF288-67D6-7E4B-ADA5-936EAA80EA9D}" srcOrd="2" destOrd="0" presId="urn:microsoft.com/office/officeart/2009/3/layout/HorizontalOrganizationChart#75"/>
    <dgm:cxn modelId="{BDF87F24-ADF9-4849-AFE2-9556E13C33E6}" type="presParOf" srcId="{46783F7E-8878-D740-8021-27B108E862BB}" destId="{AF8F8E81-29F1-9144-AF8F-34E6C143E98A}" srcOrd="2" destOrd="0" presId="urn:microsoft.com/office/officeart/2009/3/layout/HorizontalOrganizationChart#75"/>
    <dgm:cxn modelId="{DBCF94F2-58DA-7A48-9A96-9B5FC4A49D54}" type="presParOf" srcId="{52237569-6B77-E246-849B-1CD06271173B}" destId="{06647E9F-0B62-7242-AB23-7346E8164C4F}" srcOrd="2" destOrd="0" presId="urn:microsoft.com/office/officeart/2009/3/layout/HorizontalOrganizationChart#7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3" loCatId="" qsTypeId="urn:microsoft.com/office/officeart/2005/8/quickstyle/simple1#110" qsCatId="simple" csTypeId="urn:microsoft.com/office/officeart/2005/8/colors/accent5_1#110" csCatId="accent5" phldr="1"/>
      <dgm:spPr/>
      <dgm:t>
        <a:bodyPr/>
        <a:lstStyle/>
        <a:p>
          <a:endParaRPr lang="zh-CN" altLang="en-US"/>
        </a:p>
      </dgm:t>
    </dgm:pt>
    <dgm:pt modelId="{2ED72FB7-CD1D-2140-8884-0BAC834B3A95}">
      <dgm:prSet custT="1"/>
      <dgm:spPr/>
      <dgm:t>
        <a:bodyPr/>
        <a:lstStyle/>
        <a:p>
          <a:r>
            <a:rPr lang="zh-CN" altLang="en-US" sz="18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a:solidFill>
          <a:srgbClr val="C00000"/>
        </a:solidFill>
      </dgm:spPr>
      <dgm:t>
        <a:bodyPr/>
        <a:lstStyle/>
        <a:p>
          <a:r>
            <a:rPr lang="zh-CN" altLang="en-US" sz="1800" dirty="0">
              <a:solidFill>
                <a:schemeClr val="bg1"/>
              </a:solidFill>
            </a:rPr>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D9726D57-E039-C340-8D3E-9F67262ABE5D}">
      <dgm:prSet custT="1"/>
      <dgm:spPr/>
      <dgm:t>
        <a:bodyPr/>
        <a:lstStyle/>
        <a:p>
          <a:r>
            <a:rPr lang="zh-CN" altLang="en-US" sz="1800" dirty="0"/>
            <a:t>基本属性</a:t>
          </a:r>
        </a:p>
      </dgm:t>
    </dgm:pt>
    <dgm:pt modelId="{9DCC3A6C-BD3B-2542-893B-65788457BF79}" type="parTrans" cxnId="{384FF08E-AE53-164E-ACFC-D2B95913D9BC}">
      <dgm:prSet/>
      <dgm:spPr/>
      <dgm:t>
        <a:bodyPr/>
        <a:lstStyle/>
        <a:p>
          <a:endParaRPr lang="zh-CN" altLang="en-US"/>
        </a:p>
      </dgm:t>
    </dgm:pt>
    <dgm:pt modelId="{A303E6A0-C852-6943-AD87-4629CBD2FF5E}" type="sibTrans" cxnId="{384FF08E-AE53-164E-ACFC-D2B95913D9BC}">
      <dgm:prSet/>
      <dgm:spPr/>
      <dgm:t>
        <a:bodyPr/>
        <a:lstStyle/>
        <a:p>
          <a:endParaRPr lang="zh-CN" altLang="en-US"/>
        </a:p>
      </dgm:t>
    </dgm:pt>
    <dgm:pt modelId="{EBF57F5E-5CB5-9240-87A2-89E74BBF9B17}">
      <dgm:prSet custT="1"/>
      <dgm:spPr>
        <a:solidFill>
          <a:srgbClr val="C00000"/>
        </a:solidFill>
      </dgm:spPr>
      <dgm:t>
        <a:bodyPr/>
        <a:lstStyle/>
        <a:p>
          <a:r>
            <a:rPr lang="zh-CN" altLang="en-US" sz="1800" dirty="0">
              <a:solidFill>
                <a:schemeClr val="bg1"/>
              </a:solidFill>
            </a:rPr>
            <a:t>不平衡性</a:t>
          </a:r>
        </a:p>
      </dgm:t>
    </dgm:pt>
    <dgm:pt modelId="{578E4938-C90B-A043-9470-79559B46753E}" type="parTrans" cxnId="{3A1002AD-09B1-D649-9D0A-37DFFDEA0DC1}">
      <dgm:prSet/>
      <dgm:spPr/>
      <dgm:t>
        <a:bodyPr/>
        <a:lstStyle/>
        <a:p>
          <a:endParaRPr lang="zh-CN" altLang="en-US"/>
        </a:p>
      </dgm:t>
    </dgm:pt>
    <dgm:pt modelId="{9DBCB88F-BBD2-5A44-9446-3A4CBC3CE634}" type="sibTrans" cxnId="{3A1002AD-09B1-D649-9D0A-37DFFDEA0DC1}">
      <dgm:prSet/>
      <dgm:spPr/>
      <dgm:t>
        <a:bodyPr/>
        <a:lstStyle/>
        <a:p>
          <a:endParaRPr lang="zh-CN" altLang="en-US"/>
        </a:p>
      </dgm:t>
    </dgm:pt>
    <dgm:pt modelId="{863986A3-A037-8E4E-9560-B142CA446AEE}">
      <dgm:prSet custT="1"/>
      <dgm:spPr>
        <a:noFill/>
      </dgm:spPr>
      <dgm:t>
        <a:bodyPr/>
        <a:lstStyle/>
        <a:p>
          <a:r>
            <a:rPr lang="zh-CN" altLang="en-US" sz="1800" dirty="0">
              <a:solidFill>
                <a:schemeClr val="tx1"/>
              </a:solidFill>
            </a:rPr>
            <a:t>内外因</a:t>
          </a:r>
        </a:p>
      </dgm:t>
    </dgm:pt>
    <dgm:pt modelId="{1DD99DBD-E61D-154B-95A1-3DB5A73940C1}" type="parTrans" cxnId="{60695E00-6F6B-F344-A071-F442E97E8A96}">
      <dgm:prSet/>
      <dgm:spPr/>
      <dgm:t>
        <a:bodyPr/>
        <a:lstStyle/>
        <a:p>
          <a:endParaRPr lang="zh-CN" altLang="en-US"/>
        </a:p>
      </dgm:t>
    </dgm:pt>
    <dgm:pt modelId="{28E3250B-BFFB-D340-9363-CEDF57C330FC}" type="sibTrans" cxnId="{60695E00-6F6B-F344-A071-F442E97E8A96}">
      <dgm:prSet/>
      <dgm:spPr/>
      <dgm:t>
        <a:bodyPr/>
        <a:lstStyle/>
        <a:p>
          <a:endParaRPr lang="zh-CN" altLang="en-US"/>
        </a:p>
      </dgm:t>
    </dgm:pt>
    <dgm:pt modelId="{B40F3744-115D-6849-9A5A-3674E0489DD7}">
      <dgm:prSet custT="1"/>
      <dgm:spPr>
        <a:noFill/>
      </dgm:spPr>
      <dgm:t>
        <a:bodyPr/>
        <a:lstStyle/>
        <a:p>
          <a:r>
            <a:rPr lang="zh-CN" altLang="en-US" sz="1800" dirty="0">
              <a:solidFill>
                <a:schemeClr val="tx1"/>
              </a:solidFill>
            </a:rPr>
            <a:t>普遍性与特殊性</a:t>
          </a:r>
        </a:p>
      </dgm:t>
    </dgm:pt>
    <dgm:pt modelId="{4AC39364-D655-584A-A17C-25EE340B63E9}" type="parTrans" cxnId="{0D1CF802-803C-4C40-835E-87FCB16DA51E}">
      <dgm:prSet/>
      <dgm:spPr/>
      <dgm:t>
        <a:bodyPr/>
        <a:lstStyle/>
        <a:p>
          <a:endParaRPr lang="zh-CN" altLang="en-US"/>
        </a:p>
      </dgm:t>
    </dgm:pt>
    <dgm:pt modelId="{473B5F04-26DD-9A40-BD7D-C3EA6684B035}" type="sibTrans" cxnId="{0D1CF802-803C-4C40-835E-87FCB16DA51E}">
      <dgm:prSet/>
      <dgm:spPr/>
      <dgm:t>
        <a:bodyPr/>
        <a:lstStyle/>
        <a:p>
          <a:endParaRPr lang="zh-CN" altLang="en-US"/>
        </a:p>
      </dgm:t>
    </dgm:pt>
    <dgm:pt modelId="{2FA5C719-5882-0549-A262-1C61448B12DF}">
      <dgm:prSet custT="1"/>
      <dgm:spPr/>
      <dgm:t>
        <a:bodyPr/>
        <a:lstStyle/>
        <a:p>
          <a:r>
            <a:rPr lang="zh-CN" altLang="en-US" sz="1800" dirty="0"/>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custScaleX="191767" custScaleY="159446">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FDE451FD-EB98-4A44-9179-92CA830175CE}" type="presOf" srcId="{D9726D57-E039-C340-8D3E-9F67262ABE5D}" destId="{43C66485-8588-5746-B2A0-622E6FF09A5E}" srcOrd="0" destOrd="0" presId="urn:microsoft.com/office/officeart/2009/3/layout/HorizontalOrganizationChart#83"/>
    <dgm:cxn modelId="{3A1002AD-09B1-D649-9D0A-37DFFDEA0DC1}" srcId="{037220A4-F5C1-5648-9469-5BB5E7218F14}" destId="{EBF57F5E-5CB5-9240-87A2-89E74BBF9B17}" srcOrd="3" destOrd="0" parTransId="{578E4938-C90B-A043-9470-79559B46753E}" sibTransId="{9DBCB88F-BBD2-5A44-9446-3A4CBC3CE634}"/>
    <dgm:cxn modelId="{C2E8B1EA-564E-D04D-AB18-C29606C2CB7B}" type="presOf" srcId="{B40F3744-115D-6849-9A5A-3674E0489DD7}" destId="{D3D03A26-174D-3A4F-B16C-84E0173CE231}" srcOrd="0" destOrd="0" presId="urn:microsoft.com/office/officeart/2009/3/layout/HorizontalOrganizationChart#83"/>
    <dgm:cxn modelId="{48E8C5A7-2DCE-E241-B200-087D77CA695E}" type="presOf" srcId="{709D81C4-F3BB-0942-976F-626C0AB73113}" destId="{817614AC-13F4-AE40-9BD3-5A010075C298}" srcOrd="0" destOrd="0" presId="urn:microsoft.com/office/officeart/2009/3/layout/HorizontalOrganizationChart#83"/>
    <dgm:cxn modelId="{5B840336-E438-8341-968A-564B8FD11386}" type="presOf" srcId="{34242824-FDD2-9947-9248-EE00638CE51A}" destId="{2CB70861-1DA0-B54F-8144-BF31B4BA9E78}" srcOrd="0" destOrd="0" presId="urn:microsoft.com/office/officeart/2009/3/layout/HorizontalOrganizationChart#83"/>
    <dgm:cxn modelId="{6D34B5E4-C6F3-1B48-94CC-B243F4C51584}" type="presOf" srcId="{EBF57F5E-5CB5-9240-87A2-89E74BBF9B17}" destId="{D60323CC-D001-064E-B062-9FFB6B4EFADD}" srcOrd="0" destOrd="0" presId="urn:microsoft.com/office/officeart/2009/3/layout/HorizontalOrganizationChart#83"/>
    <dgm:cxn modelId="{0D1CF802-803C-4C40-835E-87FCB16DA51E}" srcId="{037220A4-F5C1-5648-9469-5BB5E7218F14}" destId="{B40F3744-115D-6849-9A5A-3674E0489DD7}" srcOrd="2" destOrd="0" parTransId="{4AC39364-D655-584A-A17C-25EE340B63E9}" sibTransId="{473B5F04-26DD-9A40-BD7D-C3EA6684B035}"/>
    <dgm:cxn modelId="{60695E00-6F6B-F344-A071-F442E97E8A96}" srcId="{037220A4-F5C1-5648-9469-5BB5E7218F14}" destId="{863986A3-A037-8E4E-9560-B142CA446AEE}" srcOrd="1" destOrd="0" parTransId="{1DD99DBD-E61D-154B-95A1-3DB5A73940C1}" sibTransId="{28E3250B-BFFB-D340-9363-CEDF57C330FC}"/>
    <dgm:cxn modelId="{24759BCD-F7DB-DC4A-B796-A64657115886}" type="presOf" srcId="{037220A4-F5C1-5648-9469-5BB5E7218F14}" destId="{B5ADED03-983F-C440-A97C-6506BE0202D9}" srcOrd="0" destOrd="0" presId="urn:microsoft.com/office/officeart/2009/3/layout/HorizontalOrganizationChart#83"/>
    <dgm:cxn modelId="{8882135F-C092-7845-88AD-FCEAB19DB625}" type="presOf" srcId="{2FA5C719-5882-0549-A262-1C61448B12DF}" destId="{73AC88D7-9C05-3541-9188-2FB0EAF9A7B0}" srcOrd="0" destOrd="0" presId="urn:microsoft.com/office/officeart/2009/3/layout/HorizontalOrganizationChart#83"/>
    <dgm:cxn modelId="{37E90BF6-61CF-EA47-826D-519D0282EECA}" type="presOf" srcId="{1DD99DBD-E61D-154B-95A1-3DB5A73940C1}" destId="{6CD26E7C-7E10-224E-80B9-3730C586E9EF}" srcOrd="0" destOrd="0" presId="urn:microsoft.com/office/officeart/2009/3/layout/HorizontalOrganizationChart#83"/>
    <dgm:cxn modelId="{A95FC176-13FA-8F4E-AF03-217F53E77AE6}" type="presOf" srcId="{2ED72FB7-CD1D-2140-8884-0BAC834B3A95}" destId="{13A9C134-DB1A-B840-8F9E-085DAE83A648}" srcOrd="0" destOrd="0" presId="urn:microsoft.com/office/officeart/2009/3/layout/HorizontalOrganizationChart#83"/>
    <dgm:cxn modelId="{A6EEEE81-1D12-074A-90B5-8559DFD79D5E}" type="presOf" srcId="{EBF57F5E-5CB5-9240-87A2-89E74BBF9B17}" destId="{4F44EF02-68D8-884F-8597-A867462462CA}" srcOrd="1" destOrd="0" presId="urn:microsoft.com/office/officeart/2009/3/layout/HorizontalOrganizationChart#83"/>
    <dgm:cxn modelId="{A390732D-8153-4340-B62E-4B61902F0B48}" srcId="{2ED72FB7-CD1D-2140-8884-0BAC834B3A95}" destId="{037220A4-F5C1-5648-9469-5BB5E7218F14}" srcOrd="0" destOrd="0" parTransId="{709D81C4-F3BB-0942-976F-626C0AB73113}" sibTransId="{839C04EC-8E4E-E84F-9C5C-92816EA015BE}"/>
    <dgm:cxn modelId="{1A85DCCA-91A7-A043-AEAC-88890D4EFB3D}" type="presOf" srcId="{2FA5C719-5882-0549-A262-1C61448B12DF}" destId="{07D1EAED-CB24-414D-A5A3-163613907B82}" srcOrd="1" destOrd="0" presId="urn:microsoft.com/office/officeart/2009/3/layout/HorizontalOrganizationChart#83"/>
    <dgm:cxn modelId="{408A4CFD-65AE-0F45-AF7F-986E0F111592}" type="presOf" srcId="{578E4938-C90B-A043-9470-79559B46753E}" destId="{CE905EDE-EEB8-624A-8531-5F3FD0835D1E}" srcOrd="0" destOrd="0" presId="urn:microsoft.com/office/officeart/2009/3/layout/HorizontalOrganizationChart#83"/>
    <dgm:cxn modelId="{5BB03BAD-239B-8148-B955-263A4A34E92B}" type="presOf" srcId="{037220A4-F5C1-5648-9469-5BB5E7218F14}" destId="{AD9BED53-2B4D-DB4A-B788-61F42D40B080}" srcOrd="1" destOrd="0" presId="urn:microsoft.com/office/officeart/2009/3/layout/HorizontalOrganizationChart#83"/>
    <dgm:cxn modelId="{F679F255-2E1E-E148-9787-7A76E98B825A}" type="presOf" srcId="{9DCC3A6C-BD3B-2542-893B-65788457BF79}" destId="{591443D6-1FD8-8345-86D8-0207DF2421D5}" srcOrd="0" destOrd="0" presId="urn:microsoft.com/office/officeart/2009/3/layout/HorizontalOrganizationChart#83"/>
    <dgm:cxn modelId="{BA8C2D3F-CB24-4D4A-A07E-0191EDF658E1}" type="presOf" srcId="{E0E81B47-8AC3-1B43-AEBE-9D84A0F26F6C}" destId="{2906BD38-56B2-4A4D-9862-AB9EFA6E6823}" srcOrd="0" destOrd="0" presId="urn:microsoft.com/office/officeart/2009/3/layout/HorizontalOrganizationChart#83"/>
    <dgm:cxn modelId="{013911D5-303B-684D-91C5-46B88F84936C}" srcId="{2ED72FB7-CD1D-2140-8884-0BAC834B3A95}" destId="{2FA5C719-5882-0549-A262-1C61448B12DF}" srcOrd="1" destOrd="0" parTransId="{34242824-FDD2-9947-9248-EE00638CE51A}" sibTransId="{51E5CE2A-DC4C-DA42-A722-0B7AD9C4E851}"/>
    <dgm:cxn modelId="{000ECAB5-CE7B-E644-B96F-A2FEDF579A33}" type="presOf" srcId="{D9726D57-E039-C340-8D3E-9F67262ABE5D}" destId="{1075EC1A-D913-4D42-9158-D75D6FE6D9F8}" srcOrd="1" destOrd="0" presId="urn:microsoft.com/office/officeart/2009/3/layout/HorizontalOrganizationChart#83"/>
    <dgm:cxn modelId="{0CF47594-2E81-3740-9542-CACD6CE1C023}" type="presOf" srcId="{2ED72FB7-CD1D-2140-8884-0BAC834B3A95}" destId="{CD4C7C8F-4FBF-6443-924A-6F7253FE3177}" srcOrd="1" destOrd="0" presId="urn:microsoft.com/office/officeart/2009/3/layout/HorizontalOrganizationChart#83"/>
    <dgm:cxn modelId="{4CBA9479-D3A2-0741-A09D-9CC087FA3BE2}" type="presOf" srcId="{4AC39364-D655-584A-A17C-25EE340B63E9}" destId="{A9B8BA08-A4DB-F84E-BFEA-24FD7CD21446}" srcOrd="0" destOrd="0" presId="urn:microsoft.com/office/officeart/2009/3/layout/HorizontalOrganizationChart#83"/>
    <dgm:cxn modelId="{1B6BB8A7-50AC-4D45-BCCE-2A748E722622}" type="presOf" srcId="{B40F3744-115D-6849-9A5A-3674E0489DD7}" destId="{0CBEA997-BE64-7942-9509-495B806AAC67}" srcOrd="1" destOrd="0" presId="urn:microsoft.com/office/officeart/2009/3/layout/HorizontalOrganizationChart#83"/>
    <dgm:cxn modelId="{475DEBF1-5D70-394C-B59F-8DB6BDAFE84A}" type="presOf" srcId="{863986A3-A037-8E4E-9560-B142CA446AEE}" destId="{F1869B29-FD66-BA45-89E4-3385665239ED}" srcOrd="0" destOrd="0" presId="urn:microsoft.com/office/officeart/2009/3/layout/HorizontalOrganizationChart#83"/>
    <dgm:cxn modelId="{B9C89797-4739-4544-8D38-2B77FB50C453}" type="presOf" srcId="{863986A3-A037-8E4E-9560-B142CA446AEE}" destId="{4283DB86-9663-4C4B-82E0-7A4BC9132711}" srcOrd="1" destOrd="0" presId="urn:microsoft.com/office/officeart/2009/3/layout/HorizontalOrganizationChart#83"/>
    <dgm:cxn modelId="{384FF08E-AE53-164E-ACFC-D2B95913D9BC}" srcId="{037220A4-F5C1-5648-9469-5BB5E7218F14}" destId="{D9726D57-E039-C340-8D3E-9F67262ABE5D}" srcOrd="0" destOrd="0" parTransId="{9DCC3A6C-BD3B-2542-893B-65788457BF79}" sibTransId="{A303E6A0-C852-6943-AD87-4629CBD2FF5E}"/>
    <dgm:cxn modelId="{6757B372-7B8E-1143-8BCD-002246309851}" srcId="{E0E81B47-8AC3-1B43-AEBE-9D84A0F26F6C}" destId="{2ED72FB7-CD1D-2140-8884-0BAC834B3A95}" srcOrd="0" destOrd="0" parTransId="{6F2C054C-ED5A-7F42-B266-42BEE316214F}" sibTransId="{847531A4-3F6E-9F42-986E-C755A873B9D7}"/>
    <dgm:cxn modelId="{1FE6EB0D-4549-034A-89A4-129D1FA6C4C4}" type="presParOf" srcId="{2906BD38-56B2-4A4D-9862-AB9EFA6E6823}" destId="{68A0B063-B846-BB4B-92BC-06218B407BC7}" srcOrd="0" destOrd="0" presId="urn:microsoft.com/office/officeart/2009/3/layout/HorizontalOrganizationChart#83"/>
    <dgm:cxn modelId="{83D8889B-C420-0C41-B3F9-5DD890682EE9}" type="presParOf" srcId="{68A0B063-B846-BB4B-92BC-06218B407BC7}" destId="{916059A2-BC8F-6444-8E7A-D596408D4628}" srcOrd="0" destOrd="0" presId="urn:microsoft.com/office/officeart/2009/3/layout/HorizontalOrganizationChart#83"/>
    <dgm:cxn modelId="{761BC59E-CA5B-FB42-A155-BDE172D947B6}" type="presParOf" srcId="{916059A2-BC8F-6444-8E7A-D596408D4628}" destId="{13A9C134-DB1A-B840-8F9E-085DAE83A648}" srcOrd="0" destOrd="0" presId="urn:microsoft.com/office/officeart/2009/3/layout/HorizontalOrganizationChart#83"/>
    <dgm:cxn modelId="{23674023-4DD7-D84D-8389-713EAC19DA82}" type="presParOf" srcId="{916059A2-BC8F-6444-8E7A-D596408D4628}" destId="{CD4C7C8F-4FBF-6443-924A-6F7253FE3177}" srcOrd="1" destOrd="0" presId="urn:microsoft.com/office/officeart/2009/3/layout/HorizontalOrganizationChart#83"/>
    <dgm:cxn modelId="{C4A73321-0947-6D47-AA91-F2EF0F05AA66}" type="presParOf" srcId="{68A0B063-B846-BB4B-92BC-06218B407BC7}" destId="{DF67389B-289D-324E-AB4C-001B717AD1A9}" srcOrd="1" destOrd="0" presId="urn:microsoft.com/office/officeart/2009/3/layout/HorizontalOrganizationChart#83"/>
    <dgm:cxn modelId="{8C6A03C6-F996-BC4A-959D-619AC05391EC}" type="presParOf" srcId="{DF67389B-289D-324E-AB4C-001B717AD1A9}" destId="{817614AC-13F4-AE40-9BD3-5A010075C298}" srcOrd="0" destOrd="0" presId="urn:microsoft.com/office/officeart/2009/3/layout/HorizontalOrganizationChart#83"/>
    <dgm:cxn modelId="{A4FD8553-B9AF-424E-B137-2D19195AE26C}" type="presParOf" srcId="{DF67389B-289D-324E-AB4C-001B717AD1A9}" destId="{21A8B392-D71E-DA45-B533-A360D710288F}" srcOrd="1" destOrd="0" presId="urn:microsoft.com/office/officeart/2009/3/layout/HorizontalOrganizationChart#83"/>
    <dgm:cxn modelId="{E07FC2AB-96A8-7544-9794-F9E861E413EE}" type="presParOf" srcId="{21A8B392-D71E-DA45-B533-A360D710288F}" destId="{95726C0F-C3DD-6745-887E-5C4E832A4360}" srcOrd="0" destOrd="0" presId="urn:microsoft.com/office/officeart/2009/3/layout/HorizontalOrganizationChart#83"/>
    <dgm:cxn modelId="{044078EF-9368-B242-A1D7-7E80906B4DB4}" type="presParOf" srcId="{95726C0F-C3DD-6745-887E-5C4E832A4360}" destId="{B5ADED03-983F-C440-A97C-6506BE0202D9}" srcOrd="0" destOrd="0" presId="urn:microsoft.com/office/officeart/2009/3/layout/HorizontalOrganizationChart#83"/>
    <dgm:cxn modelId="{E815F699-E552-5B46-962C-9898594C11E1}" type="presParOf" srcId="{95726C0F-C3DD-6745-887E-5C4E832A4360}" destId="{AD9BED53-2B4D-DB4A-B788-61F42D40B080}" srcOrd="1" destOrd="0" presId="urn:microsoft.com/office/officeart/2009/3/layout/HorizontalOrganizationChart#83"/>
    <dgm:cxn modelId="{F571F83B-ED28-2748-A5BD-CAB9B70FEAFA}" type="presParOf" srcId="{21A8B392-D71E-DA45-B533-A360D710288F}" destId="{94E0273F-01C0-C641-AD31-AF334C460BC1}" srcOrd="1" destOrd="0" presId="urn:microsoft.com/office/officeart/2009/3/layout/HorizontalOrganizationChart#83"/>
    <dgm:cxn modelId="{D8ADD0B5-492C-8244-AB1A-1038BC622DEC}" type="presParOf" srcId="{94E0273F-01C0-C641-AD31-AF334C460BC1}" destId="{591443D6-1FD8-8345-86D8-0207DF2421D5}" srcOrd="0" destOrd="0" presId="urn:microsoft.com/office/officeart/2009/3/layout/HorizontalOrganizationChart#83"/>
    <dgm:cxn modelId="{30A1CFF1-D4A1-B446-B223-41B95A36371D}" type="presParOf" srcId="{94E0273F-01C0-C641-AD31-AF334C460BC1}" destId="{CB088FB6-3156-5744-9F39-8BD63F1932D6}" srcOrd="1" destOrd="0" presId="urn:microsoft.com/office/officeart/2009/3/layout/HorizontalOrganizationChart#83"/>
    <dgm:cxn modelId="{D37E1502-462E-6842-A93B-72678FA5B83F}" type="presParOf" srcId="{CB088FB6-3156-5744-9F39-8BD63F1932D6}" destId="{7CD6EB38-4906-9A48-BEC4-EBFD0133980A}" srcOrd="0" destOrd="0" presId="urn:microsoft.com/office/officeart/2009/3/layout/HorizontalOrganizationChart#83"/>
    <dgm:cxn modelId="{1B6CAB9C-7CBD-8742-B64F-7C2AFF515D2F}" type="presParOf" srcId="{7CD6EB38-4906-9A48-BEC4-EBFD0133980A}" destId="{43C66485-8588-5746-B2A0-622E6FF09A5E}" srcOrd="0" destOrd="0" presId="urn:microsoft.com/office/officeart/2009/3/layout/HorizontalOrganizationChart#83"/>
    <dgm:cxn modelId="{185B5606-A0BB-1D4C-842F-4DA3575EF406}" type="presParOf" srcId="{7CD6EB38-4906-9A48-BEC4-EBFD0133980A}" destId="{1075EC1A-D913-4D42-9158-D75D6FE6D9F8}" srcOrd="1" destOrd="0" presId="urn:microsoft.com/office/officeart/2009/3/layout/HorizontalOrganizationChart#83"/>
    <dgm:cxn modelId="{60FE3A53-1A55-854F-BD0F-6C0C1EB61D4E}" type="presParOf" srcId="{CB088FB6-3156-5744-9F39-8BD63F1932D6}" destId="{C0B92875-C3E6-0A4C-A2CE-439F91ED015F}" srcOrd="1" destOrd="0" presId="urn:microsoft.com/office/officeart/2009/3/layout/HorizontalOrganizationChart#83"/>
    <dgm:cxn modelId="{395CCB8E-7184-B543-82D4-9B8F9B156572}" type="presParOf" srcId="{CB088FB6-3156-5744-9F39-8BD63F1932D6}" destId="{461E279A-B3A4-EA40-877C-FAD6A0CA9494}" srcOrd="2" destOrd="0" presId="urn:microsoft.com/office/officeart/2009/3/layout/HorizontalOrganizationChart#83"/>
    <dgm:cxn modelId="{EA99F1A9-7A15-D14F-B184-B218BEA39DEE}" type="presParOf" srcId="{94E0273F-01C0-C641-AD31-AF334C460BC1}" destId="{6CD26E7C-7E10-224E-80B9-3730C586E9EF}" srcOrd="2" destOrd="0" presId="urn:microsoft.com/office/officeart/2009/3/layout/HorizontalOrganizationChart#83"/>
    <dgm:cxn modelId="{90D98085-3C23-0E4B-8D7F-BC955E9A624C}" type="presParOf" srcId="{94E0273F-01C0-C641-AD31-AF334C460BC1}" destId="{5474A3BF-B15E-0141-A82D-7B28D1C704A9}" srcOrd="3" destOrd="0" presId="urn:microsoft.com/office/officeart/2009/3/layout/HorizontalOrganizationChart#83"/>
    <dgm:cxn modelId="{EE07A4EF-6FA6-6642-B9BA-AD16E9B98EF9}" type="presParOf" srcId="{5474A3BF-B15E-0141-A82D-7B28D1C704A9}" destId="{1D0B5537-344C-E547-B155-C6B3F7A673E1}" srcOrd="0" destOrd="0" presId="urn:microsoft.com/office/officeart/2009/3/layout/HorizontalOrganizationChart#83"/>
    <dgm:cxn modelId="{C186916A-A97D-C342-B004-A545CE9DE5D7}" type="presParOf" srcId="{1D0B5537-344C-E547-B155-C6B3F7A673E1}" destId="{F1869B29-FD66-BA45-89E4-3385665239ED}" srcOrd="0" destOrd="0" presId="urn:microsoft.com/office/officeart/2009/3/layout/HorizontalOrganizationChart#83"/>
    <dgm:cxn modelId="{8E753EDC-9976-D74A-A89B-267D0D8F2D8D}" type="presParOf" srcId="{1D0B5537-344C-E547-B155-C6B3F7A673E1}" destId="{4283DB86-9663-4C4B-82E0-7A4BC9132711}" srcOrd="1" destOrd="0" presId="urn:microsoft.com/office/officeart/2009/3/layout/HorizontalOrganizationChart#83"/>
    <dgm:cxn modelId="{A68A8546-58F5-6B4B-B368-4EBBF9D1CD26}" type="presParOf" srcId="{5474A3BF-B15E-0141-A82D-7B28D1C704A9}" destId="{7B04B785-94C8-DF44-8B3B-6A4322BEDC71}" srcOrd="1" destOrd="0" presId="urn:microsoft.com/office/officeart/2009/3/layout/HorizontalOrganizationChart#83"/>
    <dgm:cxn modelId="{8655576D-02CB-BE43-BBBE-2EBE8391376F}" type="presParOf" srcId="{5474A3BF-B15E-0141-A82D-7B28D1C704A9}" destId="{82BE0EBA-B007-4043-AFB5-843AE19D0E4D}" srcOrd="2" destOrd="0" presId="urn:microsoft.com/office/officeart/2009/3/layout/HorizontalOrganizationChart#83"/>
    <dgm:cxn modelId="{093F0BE3-8D7C-2C4A-B753-6B74D76B7C93}" type="presParOf" srcId="{94E0273F-01C0-C641-AD31-AF334C460BC1}" destId="{A9B8BA08-A4DB-F84E-BFEA-24FD7CD21446}" srcOrd="4" destOrd="0" presId="urn:microsoft.com/office/officeart/2009/3/layout/HorizontalOrganizationChart#83"/>
    <dgm:cxn modelId="{B6BDED5A-D078-9343-B4F3-608E8578AD83}" type="presParOf" srcId="{94E0273F-01C0-C641-AD31-AF334C460BC1}" destId="{A9D4B8E9-D563-F443-99A4-5D542B6DF457}" srcOrd="5" destOrd="0" presId="urn:microsoft.com/office/officeart/2009/3/layout/HorizontalOrganizationChart#83"/>
    <dgm:cxn modelId="{8B1BCE08-DF03-2243-B56C-131C94F107FA}" type="presParOf" srcId="{A9D4B8E9-D563-F443-99A4-5D542B6DF457}" destId="{047832C7-DE9F-F747-89D0-C70539E27409}" srcOrd="0" destOrd="0" presId="urn:microsoft.com/office/officeart/2009/3/layout/HorizontalOrganizationChart#83"/>
    <dgm:cxn modelId="{54B968ED-041A-8145-99C3-212926EE6FE9}" type="presParOf" srcId="{047832C7-DE9F-F747-89D0-C70539E27409}" destId="{D3D03A26-174D-3A4F-B16C-84E0173CE231}" srcOrd="0" destOrd="0" presId="urn:microsoft.com/office/officeart/2009/3/layout/HorizontalOrganizationChart#83"/>
    <dgm:cxn modelId="{382DD846-7DFA-4541-B3B8-A55DACFE832E}" type="presParOf" srcId="{047832C7-DE9F-F747-89D0-C70539E27409}" destId="{0CBEA997-BE64-7942-9509-495B806AAC67}" srcOrd="1" destOrd="0" presId="urn:microsoft.com/office/officeart/2009/3/layout/HorizontalOrganizationChart#83"/>
    <dgm:cxn modelId="{DFEA1430-6FA9-BC45-A613-4369E78CEEA8}" type="presParOf" srcId="{A9D4B8E9-D563-F443-99A4-5D542B6DF457}" destId="{CFD161ED-6527-3143-82E2-1F3691CED345}" srcOrd="1" destOrd="0" presId="urn:microsoft.com/office/officeart/2009/3/layout/HorizontalOrganizationChart#83"/>
    <dgm:cxn modelId="{AE3E0CCC-D92E-2E45-932E-9B7B9DDE76C8}" type="presParOf" srcId="{A9D4B8E9-D563-F443-99A4-5D542B6DF457}" destId="{B665CDED-32A9-C24A-A507-074E15C6F8C1}" srcOrd="2" destOrd="0" presId="urn:microsoft.com/office/officeart/2009/3/layout/HorizontalOrganizationChart#83"/>
    <dgm:cxn modelId="{4F0AE895-8223-0248-A65D-95B04CE1EBCF}" type="presParOf" srcId="{94E0273F-01C0-C641-AD31-AF334C460BC1}" destId="{CE905EDE-EEB8-624A-8531-5F3FD0835D1E}" srcOrd="6" destOrd="0" presId="urn:microsoft.com/office/officeart/2009/3/layout/HorizontalOrganizationChart#83"/>
    <dgm:cxn modelId="{9F3F0DAD-DB7A-344F-8653-A95F217B474D}" type="presParOf" srcId="{94E0273F-01C0-C641-AD31-AF334C460BC1}" destId="{3182EDC0-0B4D-7045-B110-6203FD6292E5}" srcOrd="7" destOrd="0" presId="urn:microsoft.com/office/officeart/2009/3/layout/HorizontalOrganizationChart#83"/>
    <dgm:cxn modelId="{5BFF625F-1EAF-5D43-8D27-5F2C3A3E39EC}" type="presParOf" srcId="{3182EDC0-0B4D-7045-B110-6203FD6292E5}" destId="{EE522805-BC6B-FD47-991F-2314C1AF0D53}" srcOrd="0" destOrd="0" presId="urn:microsoft.com/office/officeart/2009/3/layout/HorizontalOrganizationChart#83"/>
    <dgm:cxn modelId="{D570BCA5-384E-BC4C-94DC-37755E1CC75F}" type="presParOf" srcId="{EE522805-BC6B-FD47-991F-2314C1AF0D53}" destId="{D60323CC-D001-064E-B062-9FFB6B4EFADD}" srcOrd="0" destOrd="0" presId="urn:microsoft.com/office/officeart/2009/3/layout/HorizontalOrganizationChart#83"/>
    <dgm:cxn modelId="{1CCF0D99-FCCC-B648-81F9-8EFE64ABC558}" type="presParOf" srcId="{EE522805-BC6B-FD47-991F-2314C1AF0D53}" destId="{4F44EF02-68D8-884F-8597-A867462462CA}" srcOrd="1" destOrd="0" presId="urn:microsoft.com/office/officeart/2009/3/layout/HorizontalOrganizationChart#83"/>
    <dgm:cxn modelId="{263FA451-337E-714E-BE49-75109F4315F0}" type="presParOf" srcId="{3182EDC0-0B4D-7045-B110-6203FD6292E5}" destId="{8CCA7BEF-2E45-3740-9466-DD9A4925A90E}" srcOrd="1" destOrd="0" presId="urn:microsoft.com/office/officeart/2009/3/layout/HorizontalOrganizationChart#83"/>
    <dgm:cxn modelId="{EFF289CE-A5CB-8F46-A0B2-F9E56958912B}" type="presParOf" srcId="{3182EDC0-0B4D-7045-B110-6203FD6292E5}" destId="{00A1AE28-E6D2-D44B-89CF-E8B71FAC1784}" srcOrd="2" destOrd="0" presId="urn:microsoft.com/office/officeart/2009/3/layout/HorizontalOrganizationChart#83"/>
    <dgm:cxn modelId="{B8E8766B-9C00-A74A-8C4D-F1DCBDE9206B}" type="presParOf" srcId="{21A8B392-D71E-DA45-B533-A360D710288F}" destId="{664B6721-7363-B54F-842D-9C7976144ABB}" srcOrd="2" destOrd="0" presId="urn:microsoft.com/office/officeart/2009/3/layout/HorizontalOrganizationChart#83"/>
    <dgm:cxn modelId="{A2557C5F-7489-F945-982D-79AE20582CA2}" type="presParOf" srcId="{DF67389B-289D-324E-AB4C-001B717AD1A9}" destId="{2CB70861-1DA0-B54F-8144-BF31B4BA9E78}" srcOrd="2" destOrd="0" presId="urn:microsoft.com/office/officeart/2009/3/layout/HorizontalOrganizationChart#83"/>
    <dgm:cxn modelId="{3A0961EE-5103-1A4D-A722-61A60EA17494}" type="presParOf" srcId="{DF67389B-289D-324E-AB4C-001B717AD1A9}" destId="{70A05119-8036-0B45-910C-9960CFB2A47A}" srcOrd="3" destOrd="0" presId="urn:microsoft.com/office/officeart/2009/3/layout/HorizontalOrganizationChart#83"/>
    <dgm:cxn modelId="{421046F1-94CD-184E-9779-B263C400B3C2}" type="presParOf" srcId="{70A05119-8036-0B45-910C-9960CFB2A47A}" destId="{95F09F6D-D76D-664A-9064-C1247D3B34FF}" srcOrd="0" destOrd="0" presId="urn:microsoft.com/office/officeart/2009/3/layout/HorizontalOrganizationChart#83"/>
    <dgm:cxn modelId="{EDD0E92F-EC4D-BE46-97E1-280822737589}" type="presParOf" srcId="{95F09F6D-D76D-664A-9064-C1247D3B34FF}" destId="{73AC88D7-9C05-3541-9188-2FB0EAF9A7B0}" srcOrd="0" destOrd="0" presId="urn:microsoft.com/office/officeart/2009/3/layout/HorizontalOrganizationChart#83"/>
    <dgm:cxn modelId="{64785D70-F725-7C4C-A0A3-15FFD3FE844B}" type="presParOf" srcId="{95F09F6D-D76D-664A-9064-C1247D3B34FF}" destId="{07D1EAED-CB24-414D-A5A3-163613907B82}" srcOrd="1" destOrd="0" presId="urn:microsoft.com/office/officeart/2009/3/layout/HorizontalOrganizationChart#83"/>
    <dgm:cxn modelId="{4B305E74-C7A0-394F-BFF7-8D259F594BEB}" type="presParOf" srcId="{70A05119-8036-0B45-910C-9960CFB2A47A}" destId="{41C88898-F96E-484D-BABE-B1E2BD325D84}" srcOrd="1" destOrd="0" presId="urn:microsoft.com/office/officeart/2009/3/layout/HorizontalOrganizationChart#83"/>
    <dgm:cxn modelId="{9FC27751-63CF-674F-9C45-1A138FFEA255}" type="presParOf" srcId="{70A05119-8036-0B45-910C-9960CFB2A47A}" destId="{700C1013-A850-4D43-A275-7411D222239B}" srcOrd="2" destOrd="0" presId="urn:microsoft.com/office/officeart/2009/3/layout/HorizontalOrganizationChart#83"/>
    <dgm:cxn modelId="{EDB33E26-8AEA-984A-8CF3-3F630BD72A64}" type="presParOf" srcId="{68A0B063-B846-BB4B-92BC-06218B407BC7}" destId="{BC725CB7-327D-704E-8519-C600837EE690}" srcOrd="2" destOrd="0" presId="urn:microsoft.com/office/officeart/2009/3/layout/HorizontalOrganizationChart#8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4" loCatId="" qsTypeId="urn:microsoft.com/office/officeart/2005/8/quickstyle/simple1#111" qsCatId="simple" csTypeId="urn:microsoft.com/office/officeart/2005/8/colors/accent5_1#111" csCatId="accent5" phldr="1"/>
      <dgm:spPr/>
      <dgm:t>
        <a:bodyPr/>
        <a:lstStyle/>
        <a:p>
          <a:endParaRPr lang="zh-CN" altLang="en-US"/>
        </a:p>
      </dgm:t>
    </dgm:pt>
    <dgm:pt modelId="{2ED72FB7-CD1D-2140-8884-0BAC834B3A95}">
      <dgm:prSet custT="1"/>
      <dgm:spPr/>
      <dgm:t>
        <a:bodyPr/>
        <a:lstStyle/>
        <a:p>
          <a:r>
            <a:rPr lang="zh-CN" altLang="en-US" sz="18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a:solidFill>
          <a:srgbClr val="C00000"/>
        </a:solidFill>
      </dgm:spPr>
      <dgm:t>
        <a:bodyPr/>
        <a:lstStyle/>
        <a:p>
          <a:r>
            <a:rPr lang="zh-CN" altLang="en-US" sz="1800" dirty="0">
              <a:solidFill>
                <a:schemeClr val="bg1"/>
              </a:solidFill>
            </a:rPr>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D9726D57-E039-C340-8D3E-9F67262ABE5D}">
      <dgm:prSet custT="1"/>
      <dgm:spPr/>
      <dgm:t>
        <a:bodyPr/>
        <a:lstStyle/>
        <a:p>
          <a:r>
            <a:rPr lang="zh-CN" altLang="en-US" sz="1800" dirty="0"/>
            <a:t>基本属性</a:t>
          </a:r>
        </a:p>
      </dgm:t>
    </dgm:pt>
    <dgm:pt modelId="{9DCC3A6C-BD3B-2542-893B-65788457BF79}" type="parTrans" cxnId="{384FF08E-AE53-164E-ACFC-D2B95913D9BC}">
      <dgm:prSet/>
      <dgm:spPr/>
      <dgm:t>
        <a:bodyPr/>
        <a:lstStyle/>
        <a:p>
          <a:endParaRPr lang="zh-CN" altLang="en-US"/>
        </a:p>
      </dgm:t>
    </dgm:pt>
    <dgm:pt modelId="{A303E6A0-C852-6943-AD87-4629CBD2FF5E}" type="sibTrans" cxnId="{384FF08E-AE53-164E-ACFC-D2B95913D9BC}">
      <dgm:prSet/>
      <dgm:spPr/>
      <dgm:t>
        <a:bodyPr/>
        <a:lstStyle/>
        <a:p>
          <a:endParaRPr lang="zh-CN" altLang="en-US"/>
        </a:p>
      </dgm:t>
    </dgm:pt>
    <dgm:pt modelId="{EBF57F5E-5CB5-9240-87A2-89E74BBF9B17}">
      <dgm:prSet custT="1"/>
      <dgm:spPr>
        <a:solidFill>
          <a:srgbClr val="C00000"/>
        </a:solidFill>
      </dgm:spPr>
      <dgm:t>
        <a:bodyPr/>
        <a:lstStyle/>
        <a:p>
          <a:r>
            <a:rPr lang="zh-CN" altLang="en-US" sz="1800" dirty="0">
              <a:solidFill>
                <a:schemeClr val="bg1"/>
              </a:solidFill>
            </a:rPr>
            <a:t>不平衡性</a:t>
          </a:r>
        </a:p>
      </dgm:t>
    </dgm:pt>
    <dgm:pt modelId="{578E4938-C90B-A043-9470-79559B46753E}" type="parTrans" cxnId="{3A1002AD-09B1-D649-9D0A-37DFFDEA0DC1}">
      <dgm:prSet/>
      <dgm:spPr/>
      <dgm:t>
        <a:bodyPr/>
        <a:lstStyle/>
        <a:p>
          <a:endParaRPr lang="zh-CN" altLang="en-US"/>
        </a:p>
      </dgm:t>
    </dgm:pt>
    <dgm:pt modelId="{9DBCB88F-BBD2-5A44-9446-3A4CBC3CE634}" type="sibTrans" cxnId="{3A1002AD-09B1-D649-9D0A-37DFFDEA0DC1}">
      <dgm:prSet/>
      <dgm:spPr/>
      <dgm:t>
        <a:bodyPr/>
        <a:lstStyle/>
        <a:p>
          <a:endParaRPr lang="zh-CN" altLang="en-US"/>
        </a:p>
      </dgm:t>
    </dgm:pt>
    <dgm:pt modelId="{863986A3-A037-8E4E-9560-B142CA446AEE}">
      <dgm:prSet custT="1"/>
      <dgm:spPr>
        <a:noFill/>
      </dgm:spPr>
      <dgm:t>
        <a:bodyPr/>
        <a:lstStyle/>
        <a:p>
          <a:r>
            <a:rPr lang="zh-CN" altLang="en-US" sz="1800" dirty="0">
              <a:solidFill>
                <a:schemeClr val="tx1"/>
              </a:solidFill>
            </a:rPr>
            <a:t>内外因</a:t>
          </a:r>
        </a:p>
      </dgm:t>
    </dgm:pt>
    <dgm:pt modelId="{1DD99DBD-E61D-154B-95A1-3DB5A73940C1}" type="parTrans" cxnId="{60695E00-6F6B-F344-A071-F442E97E8A96}">
      <dgm:prSet/>
      <dgm:spPr/>
      <dgm:t>
        <a:bodyPr/>
        <a:lstStyle/>
        <a:p>
          <a:endParaRPr lang="zh-CN" altLang="en-US"/>
        </a:p>
      </dgm:t>
    </dgm:pt>
    <dgm:pt modelId="{28E3250B-BFFB-D340-9363-CEDF57C330FC}" type="sibTrans" cxnId="{60695E00-6F6B-F344-A071-F442E97E8A96}">
      <dgm:prSet/>
      <dgm:spPr/>
      <dgm:t>
        <a:bodyPr/>
        <a:lstStyle/>
        <a:p>
          <a:endParaRPr lang="zh-CN" altLang="en-US"/>
        </a:p>
      </dgm:t>
    </dgm:pt>
    <dgm:pt modelId="{B40F3744-115D-6849-9A5A-3674E0489DD7}">
      <dgm:prSet custT="1"/>
      <dgm:spPr>
        <a:noFill/>
      </dgm:spPr>
      <dgm:t>
        <a:bodyPr/>
        <a:lstStyle/>
        <a:p>
          <a:r>
            <a:rPr lang="zh-CN" altLang="en-US" sz="1800" dirty="0">
              <a:solidFill>
                <a:schemeClr val="tx1"/>
              </a:solidFill>
            </a:rPr>
            <a:t>普遍性与特殊性</a:t>
          </a:r>
        </a:p>
      </dgm:t>
    </dgm:pt>
    <dgm:pt modelId="{4AC39364-D655-584A-A17C-25EE340B63E9}" type="parTrans" cxnId="{0D1CF802-803C-4C40-835E-87FCB16DA51E}">
      <dgm:prSet/>
      <dgm:spPr/>
      <dgm:t>
        <a:bodyPr/>
        <a:lstStyle/>
        <a:p>
          <a:endParaRPr lang="zh-CN" altLang="en-US"/>
        </a:p>
      </dgm:t>
    </dgm:pt>
    <dgm:pt modelId="{473B5F04-26DD-9A40-BD7D-C3EA6684B035}" type="sibTrans" cxnId="{0D1CF802-803C-4C40-835E-87FCB16DA51E}">
      <dgm:prSet/>
      <dgm:spPr/>
      <dgm:t>
        <a:bodyPr/>
        <a:lstStyle/>
        <a:p>
          <a:endParaRPr lang="zh-CN" altLang="en-US"/>
        </a:p>
      </dgm:t>
    </dgm:pt>
    <dgm:pt modelId="{2FA5C719-5882-0549-A262-1C61448B12DF}">
      <dgm:prSet custT="1"/>
      <dgm:spPr/>
      <dgm:t>
        <a:bodyPr/>
        <a:lstStyle/>
        <a:p>
          <a:r>
            <a:rPr lang="zh-CN" altLang="en-US" sz="1800" dirty="0"/>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custScaleX="191767" custScaleY="159446">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D98CA1A4-F0EF-A948-BB28-2076FBDF6383}" type="presOf" srcId="{2ED72FB7-CD1D-2140-8884-0BAC834B3A95}" destId="{13A9C134-DB1A-B840-8F9E-085DAE83A648}" srcOrd="0" destOrd="0" presId="urn:microsoft.com/office/officeart/2009/3/layout/HorizontalOrganizationChart#84"/>
    <dgm:cxn modelId="{763E1360-FE5E-CC41-BA33-C701527B312A}" type="presOf" srcId="{34242824-FDD2-9947-9248-EE00638CE51A}" destId="{2CB70861-1DA0-B54F-8144-BF31B4BA9E78}" srcOrd="0" destOrd="0" presId="urn:microsoft.com/office/officeart/2009/3/layout/HorizontalOrganizationChart#84"/>
    <dgm:cxn modelId="{3A1002AD-09B1-D649-9D0A-37DFFDEA0DC1}" srcId="{037220A4-F5C1-5648-9469-5BB5E7218F14}" destId="{EBF57F5E-5CB5-9240-87A2-89E74BBF9B17}" srcOrd="3" destOrd="0" parTransId="{578E4938-C90B-A043-9470-79559B46753E}" sibTransId="{9DBCB88F-BBD2-5A44-9446-3A4CBC3CE634}"/>
    <dgm:cxn modelId="{1E2F91D4-4408-AF4C-A919-3CBF7CA54575}" type="presOf" srcId="{E0E81B47-8AC3-1B43-AEBE-9D84A0F26F6C}" destId="{2906BD38-56B2-4A4D-9862-AB9EFA6E6823}" srcOrd="0" destOrd="0" presId="urn:microsoft.com/office/officeart/2009/3/layout/HorizontalOrganizationChart#84"/>
    <dgm:cxn modelId="{B4AE4EC9-F7C1-0240-A801-B48D02680BDF}" type="presOf" srcId="{1DD99DBD-E61D-154B-95A1-3DB5A73940C1}" destId="{6CD26E7C-7E10-224E-80B9-3730C586E9EF}" srcOrd="0" destOrd="0" presId="urn:microsoft.com/office/officeart/2009/3/layout/HorizontalOrganizationChart#84"/>
    <dgm:cxn modelId="{27916DC8-2237-4644-B0C2-A96F0F967D80}" type="presOf" srcId="{2FA5C719-5882-0549-A262-1C61448B12DF}" destId="{07D1EAED-CB24-414D-A5A3-163613907B82}" srcOrd="1" destOrd="0" presId="urn:microsoft.com/office/officeart/2009/3/layout/HorizontalOrganizationChart#84"/>
    <dgm:cxn modelId="{0D1CF802-803C-4C40-835E-87FCB16DA51E}" srcId="{037220A4-F5C1-5648-9469-5BB5E7218F14}" destId="{B40F3744-115D-6849-9A5A-3674E0489DD7}" srcOrd="2" destOrd="0" parTransId="{4AC39364-D655-584A-A17C-25EE340B63E9}" sibTransId="{473B5F04-26DD-9A40-BD7D-C3EA6684B035}"/>
    <dgm:cxn modelId="{8A44FDEE-335C-1E42-A50F-2F5E752A38A1}" type="presOf" srcId="{9DCC3A6C-BD3B-2542-893B-65788457BF79}" destId="{591443D6-1FD8-8345-86D8-0207DF2421D5}" srcOrd="0" destOrd="0" presId="urn:microsoft.com/office/officeart/2009/3/layout/HorizontalOrganizationChart#84"/>
    <dgm:cxn modelId="{4BB0FFC7-AFA2-2C49-8A13-C9E2D87C975B}" type="presOf" srcId="{4AC39364-D655-584A-A17C-25EE340B63E9}" destId="{A9B8BA08-A4DB-F84E-BFEA-24FD7CD21446}" srcOrd="0" destOrd="0" presId="urn:microsoft.com/office/officeart/2009/3/layout/HorizontalOrganizationChart#84"/>
    <dgm:cxn modelId="{EAF63053-B7B0-DD42-87CA-E82F1A8B09C7}" type="presOf" srcId="{EBF57F5E-5CB5-9240-87A2-89E74BBF9B17}" destId="{4F44EF02-68D8-884F-8597-A867462462CA}" srcOrd="1" destOrd="0" presId="urn:microsoft.com/office/officeart/2009/3/layout/HorizontalOrganizationChart#84"/>
    <dgm:cxn modelId="{D2D37D2E-5E47-CC48-87E4-569A4EECDA83}" type="presOf" srcId="{D9726D57-E039-C340-8D3E-9F67262ABE5D}" destId="{1075EC1A-D913-4D42-9158-D75D6FE6D9F8}" srcOrd="1" destOrd="0" presId="urn:microsoft.com/office/officeart/2009/3/layout/HorizontalOrganizationChart#84"/>
    <dgm:cxn modelId="{60695E00-6F6B-F344-A071-F442E97E8A96}" srcId="{037220A4-F5C1-5648-9469-5BB5E7218F14}" destId="{863986A3-A037-8E4E-9560-B142CA446AEE}" srcOrd="1" destOrd="0" parTransId="{1DD99DBD-E61D-154B-95A1-3DB5A73940C1}" sibTransId="{28E3250B-BFFB-D340-9363-CEDF57C330FC}"/>
    <dgm:cxn modelId="{360EB6D7-1F17-FC4D-B1C8-1573C13B43C4}" type="presOf" srcId="{B40F3744-115D-6849-9A5A-3674E0489DD7}" destId="{D3D03A26-174D-3A4F-B16C-84E0173CE231}" srcOrd="0" destOrd="0" presId="urn:microsoft.com/office/officeart/2009/3/layout/HorizontalOrganizationChart#84"/>
    <dgm:cxn modelId="{12B3C18D-09F5-BA47-9F1E-E5FAB00F26D6}" type="presOf" srcId="{863986A3-A037-8E4E-9560-B142CA446AEE}" destId="{4283DB86-9663-4C4B-82E0-7A4BC9132711}" srcOrd="1" destOrd="0" presId="urn:microsoft.com/office/officeart/2009/3/layout/HorizontalOrganizationChart#84"/>
    <dgm:cxn modelId="{C33F174A-CA0D-0A44-85CC-62610FF1DFC3}" type="presOf" srcId="{863986A3-A037-8E4E-9560-B142CA446AEE}" destId="{F1869B29-FD66-BA45-89E4-3385665239ED}" srcOrd="0" destOrd="0" presId="urn:microsoft.com/office/officeart/2009/3/layout/HorizontalOrganizationChart#84"/>
    <dgm:cxn modelId="{0B8A2BDE-D590-2245-A1EA-3F193313F068}" type="presOf" srcId="{2FA5C719-5882-0549-A262-1C61448B12DF}" destId="{73AC88D7-9C05-3541-9188-2FB0EAF9A7B0}" srcOrd="0" destOrd="0" presId="urn:microsoft.com/office/officeart/2009/3/layout/HorizontalOrganizationChart#84"/>
    <dgm:cxn modelId="{A390732D-8153-4340-B62E-4B61902F0B48}" srcId="{2ED72FB7-CD1D-2140-8884-0BAC834B3A95}" destId="{037220A4-F5C1-5648-9469-5BB5E7218F14}" srcOrd="0" destOrd="0" parTransId="{709D81C4-F3BB-0942-976F-626C0AB73113}" sibTransId="{839C04EC-8E4E-E84F-9C5C-92816EA015BE}"/>
    <dgm:cxn modelId="{97C2D6F1-333E-9A4A-A442-9CBE65FC2128}" type="presOf" srcId="{037220A4-F5C1-5648-9469-5BB5E7218F14}" destId="{B5ADED03-983F-C440-A97C-6506BE0202D9}" srcOrd="0" destOrd="0" presId="urn:microsoft.com/office/officeart/2009/3/layout/HorizontalOrganizationChart#84"/>
    <dgm:cxn modelId="{A378407E-DDAB-0E42-BD49-A8ADAA6404C0}" type="presOf" srcId="{037220A4-F5C1-5648-9469-5BB5E7218F14}" destId="{AD9BED53-2B4D-DB4A-B788-61F42D40B080}" srcOrd="1" destOrd="0" presId="urn:microsoft.com/office/officeart/2009/3/layout/HorizontalOrganizationChart#84"/>
    <dgm:cxn modelId="{2A4CE179-33E8-094C-BE85-283F80A3C766}" type="presOf" srcId="{EBF57F5E-5CB5-9240-87A2-89E74BBF9B17}" destId="{D60323CC-D001-064E-B062-9FFB6B4EFADD}" srcOrd="0" destOrd="0" presId="urn:microsoft.com/office/officeart/2009/3/layout/HorizontalOrganizationChart#84"/>
    <dgm:cxn modelId="{C70FDDC0-3B33-884E-8EAF-E8F24E2C8C4D}" type="presOf" srcId="{B40F3744-115D-6849-9A5A-3674E0489DD7}" destId="{0CBEA997-BE64-7942-9509-495B806AAC67}" srcOrd="1" destOrd="0" presId="urn:microsoft.com/office/officeart/2009/3/layout/HorizontalOrganizationChart#84"/>
    <dgm:cxn modelId="{013911D5-303B-684D-91C5-46B88F84936C}" srcId="{2ED72FB7-CD1D-2140-8884-0BAC834B3A95}" destId="{2FA5C719-5882-0549-A262-1C61448B12DF}" srcOrd="1" destOrd="0" parTransId="{34242824-FDD2-9947-9248-EE00638CE51A}" sibTransId="{51E5CE2A-DC4C-DA42-A722-0B7AD9C4E851}"/>
    <dgm:cxn modelId="{7324C6FE-703E-2742-AD7F-FFE2616E1562}" type="presOf" srcId="{578E4938-C90B-A043-9470-79559B46753E}" destId="{CE905EDE-EEB8-624A-8531-5F3FD0835D1E}" srcOrd="0" destOrd="0" presId="urn:microsoft.com/office/officeart/2009/3/layout/HorizontalOrganizationChart#84"/>
    <dgm:cxn modelId="{50512DD3-542B-8847-9179-21F0B28374A9}" type="presOf" srcId="{D9726D57-E039-C340-8D3E-9F67262ABE5D}" destId="{43C66485-8588-5746-B2A0-622E6FF09A5E}" srcOrd="0" destOrd="0" presId="urn:microsoft.com/office/officeart/2009/3/layout/HorizontalOrganizationChart#84"/>
    <dgm:cxn modelId="{BE1D4469-4450-6B4D-8B7B-C3ECEAB07891}" type="presOf" srcId="{2ED72FB7-CD1D-2140-8884-0BAC834B3A95}" destId="{CD4C7C8F-4FBF-6443-924A-6F7253FE3177}" srcOrd="1" destOrd="0" presId="urn:microsoft.com/office/officeart/2009/3/layout/HorizontalOrganizationChart#84"/>
    <dgm:cxn modelId="{435EF825-295D-9541-8A47-C7305006DD9C}" type="presOf" srcId="{709D81C4-F3BB-0942-976F-626C0AB73113}" destId="{817614AC-13F4-AE40-9BD3-5A010075C298}" srcOrd="0" destOrd="0" presId="urn:microsoft.com/office/officeart/2009/3/layout/HorizontalOrganizationChart#84"/>
    <dgm:cxn modelId="{384FF08E-AE53-164E-ACFC-D2B95913D9BC}" srcId="{037220A4-F5C1-5648-9469-5BB5E7218F14}" destId="{D9726D57-E039-C340-8D3E-9F67262ABE5D}" srcOrd="0" destOrd="0" parTransId="{9DCC3A6C-BD3B-2542-893B-65788457BF79}" sibTransId="{A303E6A0-C852-6943-AD87-4629CBD2FF5E}"/>
    <dgm:cxn modelId="{6757B372-7B8E-1143-8BCD-002246309851}" srcId="{E0E81B47-8AC3-1B43-AEBE-9D84A0F26F6C}" destId="{2ED72FB7-CD1D-2140-8884-0BAC834B3A95}" srcOrd="0" destOrd="0" parTransId="{6F2C054C-ED5A-7F42-B266-42BEE316214F}" sibTransId="{847531A4-3F6E-9F42-986E-C755A873B9D7}"/>
    <dgm:cxn modelId="{1F61E14B-501A-4A4C-9588-D8A083C17684}" type="presParOf" srcId="{2906BD38-56B2-4A4D-9862-AB9EFA6E6823}" destId="{68A0B063-B846-BB4B-92BC-06218B407BC7}" srcOrd="0" destOrd="0" presId="urn:microsoft.com/office/officeart/2009/3/layout/HorizontalOrganizationChart#84"/>
    <dgm:cxn modelId="{B9A99D4C-BE04-9942-8308-DB24D3D1AC23}" type="presParOf" srcId="{68A0B063-B846-BB4B-92BC-06218B407BC7}" destId="{916059A2-BC8F-6444-8E7A-D596408D4628}" srcOrd="0" destOrd="0" presId="urn:microsoft.com/office/officeart/2009/3/layout/HorizontalOrganizationChart#84"/>
    <dgm:cxn modelId="{65CB064C-7DD3-A145-A810-78FD23EC43A2}" type="presParOf" srcId="{916059A2-BC8F-6444-8E7A-D596408D4628}" destId="{13A9C134-DB1A-B840-8F9E-085DAE83A648}" srcOrd="0" destOrd="0" presId="urn:microsoft.com/office/officeart/2009/3/layout/HorizontalOrganizationChart#84"/>
    <dgm:cxn modelId="{08DB7598-95D2-B746-A3D0-767038ECA05F}" type="presParOf" srcId="{916059A2-BC8F-6444-8E7A-D596408D4628}" destId="{CD4C7C8F-4FBF-6443-924A-6F7253FE3177}" srcOrd="1" destOrd="0" presId="urn:microsoft.com/office/officeart/2009/3/layout/HorizontalOrganizationChart#84"/>
    <dgm:cxn modelId="{490EFBA7-DC43-D84F-BEDA-F1CD888D763D}" type="presParOf" srcId="{68A0B063-B846-BB4B-92BC-06218B407BC7}" destId="{DF67389B-289D-324E-AB4C-001B717AD1A9}" srcOrd="1" destOrd="0" presId="urn:microsoft.com/office/officeart/2009/3/layout/HorizontalOrganizationChart#84"/>
    <dgm:cxn modelId="{46C63B71-4E6B-7244-A653-EA3D7DA6B022}" type="presParOf" srcId="{DF67389B-289D-324E-AB4C-001B717AD1A9}" destId="{817614AC-13F4-AE40-9BD3-5A010075C298}" srcOrd="0" destOrd="0" presId="urn:microsoft.com/office/officeart/2009/3/layout/HorizontalOrganizationChart#84"/>
    <dgm:cxn modelId="{16C93E97-EC2F-B44C-8916-D2949C04A293}" type="presParOf" srcId="{DF67389B-289D-324E-AB4C-001B717AD1A9}" destId="{21A8B392-D71E-DA45-B533-A360D710288F}" srcOrd="1" destOrd="0" presId="urn:microsoft.com/office/officeart/2009/3/layout/HorizontalOrganizationChart#84"/>
    <dgm:cxn modelId="{5CB4E2C0-90DF-F742-BB96-1F7C72CA2757}" type="presParOf" srcId="{21A8B392-D71E-DA45-B533-A360D710288F}" destId="{95726C0F-C3DD-6745-887E-5C4E832A4360}" srcOrd="0" destOrd="0" presId="urn:microsoft.com/office/officeart/2009/3/layout/HorizontalOrganizationChart#84"/>
    <dgm:cxn modelId="{71D52DCA-DDFD-EC4B-8FA3-656953E2CA4C}" type="presParOf" srcId="{95726C0F-C3DD-6745-887E-5C4E832A4360}" destId="{B5ADED03-983F-C440-A97C-6506BE0202D9}" srcOrd="0" destOrd="0" presId="urn:microsoft.com/office/officeart/2009/3/layout/HorizontalOrganizationChart#84"/>
    <dgm:cxn modelId="{ED4CA5BD-C132-EC4D-BF84-FE3BDDAA836E}" type="presParOf" srcId="{95726C0F-C3DD-6745-887E-5C4E832A4360}" destId="{AD9BED53-2B4D-DB4A-B788-61F42D40B080}" srcOrd="1" destOrd="0" presId="urn:microsoft.com/office/officeart/2009/3/layout/HorizontalOrganizationChart#84"/>
    <dgm:cxn modelId="{2AE31179-9C64-BF44-8DA0-A33CDF8B9B53}" type="presParOf" srcId="{21A8B392-D71E-DA45-B533-A360D710288F}" destId="{94E0273F-01C0-C641-AD31-AF334C460BC1}" srcOrd="1" destOrd="0" presId="urn:microsoft.com/office/officeart/2009/3/layout/HorizontalOrganizationChart#84"/>
    <dgm:cxn modelId="{28EB23C5-E595-684B-9FF7-D6E7431B143F}" type="presParOf" srcId="{94E0273F-01C0-C641-AD31-AF334C460BC1}" destId="{591443D6-1FD8-8345-86D8-0207DF2421D5}" srcOrd="0" destOrd="0" presId="urn:microsoft.com/office/officeart/2009/3/layout/HorizontalOrganizationChart#84"/>
    <dgm:cxn modelId="{97393F9E-06C4-844C-AE3B-F4441F0CBABD}" type="presParOf" srcId="{94E0273F-01C0-C641-AD31-AF334C460BC1}" destId="{CB088FB6-3156-5744-9F39-8BD63F1932D6}" srcOrd="1" destOrd="0" presId="urn:microsoft.com/office/officeart/2009/3/layout/HorizontalOrganizationChart#84"/>
    <dgm:cxn modelId="{31435541-0CAF-154A-B322-A5BB69C03075}" type="presParOf" srcId="{CB088FB6-3156-5744-9F39-8BD63F1932D6}" destId="{7CD6EB38-4906-9A48-BEC4-EBFD0133980A}" srcOrd="0" destOrd="0" presId="urn:microsoft.com/office/officeart/2009/3/layout/HorizontalOrganizationChart#84"/>
    <dgm:cxn modelId="{2A1F74EE-CB1E-5F40-B504-1DAB47965A94}" type="presParOf" srcId="{7CD6EB38-4906-9A48-BEC4-EBFD0133980A}" destId="{43C66485-8588-5746-B2A0-622E6FF09A5E}" srcOrd="0" destOrd="0" presId="urn:microsoft.com/office/officeart/2009/3/layout/HorizontalOrganizationChart#84"/>
    <dgm:cxn modelId="{888D9A07-3B03-F74C-A340-2EA3F9F7E80A}" type="presParOf" srcId="{7CD6EB38-4906-9A48-BEC4-EBFD0133980A}" destId="{1075EC1A-D913-4D42-9158-D75D6FE6D9F8}" srcOrd="1" destOrd="0" presId="urn:microsoft.com/office/officeart/2009/3/layout/HorizontalOrganizationChart#84"/>
    <dgm:cxn modelId="{18400FD0-0C26-3A4A-ADC8-C7B808743CF8}" type="presParOf" srcId="{CB088FB6-3156-5744-9F39-8BD63F1932D6}" destId="{C0B92875-C3E6-0A4C-A2CE-439F91ED015F}" srcOrd="1" destOrd="0" presId="urn:microsoft.com/office/officeart/2009/3/layout/HorizontalOrganizationChart#84"/>
    <dgm:cxn modelId="{55C91D01-E3C6-7F45-BC2D-E2383CDF536F}" type="presParOf" srcId="{CB088FB6-3156-5744-9F39-8BD63F1932D6}" destId="{461E279A-B3A4-EA40-877C-FAD6A0CA9494}" srcOrd="2" destOrd="0" presId="urn:microsoft.com/office/officeart/2009/3/layout/HorizontalOrganizationChart#84"/>
    <dgm:cxn modelId="{96792044-1361-CD4C-8274-CC1AE10C7133}" type="presParOf" srcId="{94E0273F-01C0-C641-AD31-AF334C460BC1}" destId="{6CD26E7C-7E10-224E-80B9-3730C586E9EF}" srcOrd="2" destOrd="0" presId="urn:microsoft.com/office/officeart/2009/3/layout/HorizontalOrganizationChart#84"/>
    <dgm:cxn modelId="{F4EFB233-E2F8-974E-9653-137A6D90A945}" type="presParOf" srcId="{94E0273F-01C0-C641-AD31-AF334C460BC1}" destId="{5474A3BF-B15E-0141-A82D-7B28D1C704A9}" srcOrd="3" destOrd="0" presId="urn:microsoft.com/office/officeart/2009/3/layout/HorizontalOrganizationChart#84"/>
    <dgm:cxn modelId="{6059565B-B761-304E-A539-F4EE1B81F1EF}" type="presParOf" srcId="{5474A3BF-B15E-0141-A82D-7B28D1C704A9}" destId="{1D0B5537-344C-E547-B155-C6B3F7A673E1}" srcOrd="0" destOrd="0" presId="urn:microsoft.com/office/officeart/2009/3/layout/HorizontalOrganizationChart#84"/>
    <dgm:cxn modelId="{E3CFBE20-47F5-3D44-88DF-66BC70A83FF5}" type="presParOf" srcId="{1D0B5537-344C-E547-B155-C6B3F7A673E1}" destId="{F1869B29-FD66-BA45-89E4-3385665239ED}" srcOrd="0" destOrd="0" presId="urn:microsoft.com/office/officeart/2009/3/layout/HorizontalOrganizationChart#84"/>
    <dgm:cxn modelId="{1442C4C3-F0C5-8544-A549-D0AE7D813209}" type="presParOf" srcId="{1D0B5537-344C-E547-B155-C6B3F7A673E1}" destId="{4283DB86-9663-4C4B-82E0-7A4BC9132711}" srcOrd="1" destOrd="0" presId="urn:microsoft.com/office/officeart/2009/3/layout/HorizontalOrganizationChart#84"/>
    <dgm:cxn modelId="{C362E4A8-D728-7E4B-8FCC-BAEFB2520067}" type="presParOf" srcId="{5474A3BF-B15E-0141-A82D-7B28D1C704A9}" destId="{7B04B785-94C8-DF44-8B3B-6A4322BEDC71}" srcOrd="1" destOrd="0" presId="urn:microsoft.com/office/officeart/2009/3/layout/HorizontalOrganizationChart#84"/>
    <dgm:cxn modelId="{892D4C91-0F5A-0B42-8CD8-39499434303D}" type="presParOf" srcId="{5474A3BF-B15E-0141-A82D-7B28D1C704A9}" destId="{82BE0EBA-B007-4043-AFB5-843AE19D0E4D}" srcOrd="2" destOrd="0" presId="urn:microsoft.com/office/officeart/2009/3/layout/HorizontalOrganizationChart#84"/>
    <dgm:cxn modelId="{710C9FF1-04C9-0C4D-95FE-ED2BDDA805A9}" type="presParOf" srcId="{94E0273F-01C0-C641-AD31-AF334C460BC1}" destId="{A9B8BA08-A4DB-F84E-BFEA-24FD7CD21446}" srcOrd="4" destOrd="0" presId="urn:microsoft.com/office/officeart/2009/3/layout/HorizontalOrganizationChart#84"/>
    <dgm:cxn modelId="{C6398D2E-A3B1-E84C-A2BA-EE382F514165}" type="presParOf" srcId="{94E0273F-01C0-C641-AD31-AF334C460BC1}" destId="{A9D4B8E9-D563-F443-99A4-5D542B6DF457}" srcOrd="5" destOrd="0" presId="urn:microsoft.com/office/officeart/2009/3/layout/HorizontalOrganizationChart#84"/>
    <dgm:cxn modelId="{7ABAAC08-FE66-1845-A525-E74562A6EBA1}" type="presParOf" srcId="{A9D4B8E9-D563-F443-99A4-5D542B6DF457}" destId="{047832C7-DE9F-F747-89D0-C70539E27409}" srcOrd="0" destOrd="0" presId="urn:microsoft.com/office/officeart/2009/3/layout/HorizontalOrganizationChart#84"/>
    <dgm:cxn modelId="{9E53A1A3-DE4D-5342-937B-905E05B924BB}" type="presParOf" srcId="{047832C7-DE9F-F747-89D0-C70539E27409}" destId="{D3D03A26-174D-3A4F-B16C-84E0173CE231}" srcOrd="0" destOrd="0" presId="urn:microsoft.com/office/officeart/2009/3/layout/HorizontalOrganizationChart#84"/>
    <dgm:cxn modelId="{F417F15F-F431-F14A-9F46-FA3CACCC90F1}" type="presParOf" srcId="{047832C7-DE9F-F747-89D0-C70539E27409}" destId="{0CBEA997-BE64-7942-9509-495B806AAC67}" srcOrd="1" destOrd="0" presId="urn:microsoft.com/office/officeart/2009/3/layout/HorizontalOrganizationChart#84"/>
    <dgm:cxn modelId="{74536EC5-6CBF-074F-BF31-F9F062243C0A}" type="presParOf" srcId="{A9D4B8E9-D563-F443-99A4-5D542B6DF457}" destId="{CFD161ED-6527-3143-82E2-1F3691CED345}" srcOrd="1" destOrd="0" presId="urn:microsoft.com/office/officeart/2009/3/layout/HorizontalOrganizationChart#84"/>
    <dgm:cxn modelId="{F55F46FA-07C0-4A41-ADE3-F113AD19B1A4}" type="presParOf" srcId="{A9D4B8E9-D563-F443-99A4-5D542B6DF457}" destId="{B665CDED-32A9-C24A-A507-074E15C6F8C1}" srcOrd="2" destOrd="0" presId="urn:microsoft.com/office/officeart/2009/3/layout/HorizontalOrganizationChart#84"/>
    <dgm:cxn modelId="{4F2210BA-03BC-FA42-8C6C-084B11CC91E3}" type="presParOf" srcId="{94E0273F-01C0-C641-AD31-AF334C460BC1}" destId="{CE905EDE-EEB8-624A-8531-5F3FD0835D1E}" srcOrd="6" destOrd="0" presId="urn:microsoft.com/office/officeart/2009/3/layout/HorizontalOrganizationChart#84"/>
    <dgm:cxn modelId="{95BEA812-D67C-D340-9B37-C6DB454AF026}" type="presParOf" srcId="{94E0273F-01C0-C641-AD31-AF334C460BC1}" destId="{3182EDC0-0B4D-7045-B110-6203FD6292E5}" srcOrd="7" destOrd="0" presId="urn:microsoft.com/office/officeart/2009/3/layout/HorizontalOrganizationChart#84"/>
    <dgm:cxn modelId="{1A0F8673-A7EC-624D-A28D-0241801B0602}" type="presParOf" srcId="{3182EDC0-0B4D-7045-B110-6203FD6292E5}" destId="{EE522805-BC6B-FD47-991F-2314C1AF0D53}" srcOrd="0" destOrd="0" presId="urn:microsoft.com/office/officeart/2009/3/layout/HorizontalOrganizationChart#84"/>
    <dgm:cxn modelId="{ABDAFEAF-19C7-F948-ABD0-7D0F427A18B3}" type="presParOf" srcId="{EE522805-BC6B-FD47-991F-2314C1AF0D53}" destId="{D60323CC-D001-064E-B062-9FFB6B4EFADD}" srcOrd="0" destOrd="0" presId="urn:microsoft.com/office/officeart/2009/3/layout/HorizontalOrganizationChart#84"/>
    <dgm:cxn modelId="{0EC12552-B762-D74A-B0C6-0A3B800346BC}" type="presParOf" srcId="{EE522805-BC6B-FD47-991F-2314C1AF0D53}" destId="{4F44EF02-68D8-884F-8597-A867462462CA}" srcOrd="1" destOrd="0" presId="urn:microsoft.com/office/officeart/2009/3/layout/HorizontalOrganizationChart#84"/>
    <dgm:cxn modelId="{5D224495-AB64-BF46-9EA6-05298580D333}" type="presParOf" srcId="{3182EDC0-0B4D-7045-B110-6203FD6292E5}" destId="{8CCA7BEF-2E45-3740-9466-DD9A4925A90E}" srcOrd="1" destOrd="0" presId="urn:microsoft.com/office/officeart/2009/3/layout/HorizontalOrganizationChart#84"/>
    <dgm:cxn modelId="{35AE6507-AEAA-2F4E-AC6B-9047233FEB44}" type="presParOf" srcId="{3182EDC0-0B4D-7045-B110-6203FD6292E5}" destId="{00A1AE28-E6D2-D44B-89CF-E8B71FAC1784}" srcOrd="2" destOrd="0" presId="urn:microsoft.com/office/officeart/2009/3/layout/HorizontalOrganizationChart#84"/>
    <dgm:cxn modelId="{4D29D9D3-8CA6-A74C-873A-998433E9C44B}" type="presParOf" srcId="{21A8B392-D71E-DA45-B533-A360D710288F}" destId="{664B6721-7363-B54F-842D-9C7976144ABB}" srcOrd="2" destOrd="0" presId="urn:microsoft.com/office/officeart/2009/3/layout/HorizontalOrganizationChart#84"/>
    <dgm:cxn modelId="{8456D7AB-3049-8044-8EA8-640C256E0D3B}" type="presParOf" srcId="{DF67389B-289D-324E-AB4C-001B717AD1A9}" destId="{2CB70861-1DA0-B54F-8144-BF31B4BA9E78}" srcOrd="2" destOrd="0" presId="urn:microsoft.com/office/officeart/2009/3/layout/HorizontalOrganizationChart#84"/>
    <dgm:cxn modelId="{1BDA153E-74DF-A447-BBB9-165FC085DBDB}" type="presParOf" srcId="{DF67389B-289D-324E-AB4C-001B717AD1A9}" destId="{70A05119-8036-0B45-910C-9960CFB2A47A}" srcOrd="3" destOrd="0" presId="urn:microsoft.com/office/officeart/2009/3/layout/HorizontalOrganizationChart#84"/>
    <dgm:cxn modelId="{63A9D4E2-DE15-554C-A499-151702C7255B}" type="presParOf" srcId="{70A05119-8036-0B45-910C-9960CFB2A47A}" destId="{95F09F6D-D76D-664A-9064-C1247D3B34FF}" srcOrd="0" destOrd="0" presId="urn:microsoft.com/office/officeart/2009/3/layout/HorizontalOrganizationChart#84"/>
    <dgm:cxn modelId="{2B1C305C-8CE6-4D44-9D01-10D1031B34AD}" type="presParOf" srcId="{95F09F6D-D76D-664A-9064-C1247D3B34FF}" destId="{73AC88D7-9C05-3541-9188-2FB0EAF9A7B0}" srcOrd="0" destOrd="0" presId="urn:microsoft.com/office/officeart/2009/3/layout/HorizontalOrganizationChart#84"/>
    <dgm:cxn modelId="{3BF96EF8-7D16-0A47-91D9-398FCB583E77}" type="presParOf" srcId="{95F09F6D-D76D-664A-9064-C1247D3B34FF}" destId="{07D1EAED-CB24-414D-A5A3-163613907B82}" srcOrd="1" destOrd="0" presId="urn:microsoft.com/office/officeart/2009/3/layout/HorizontalOrganizationChart#84"/>
    <dgm:cxn modelId="{6B087DE1-8E76-A74C-AB8E-1423A693DCD9}" type="presParOf" srcId="{70A05119-8036-0B45-910C-9960CFB2A47A}" destId="{41C88898-F96E-484D-BABE-B1E2BD325D84}" srcOrd="1" destOrd="0" presId="urn:microsoft.com/office/officeart/2009/3/layout/HorizontalOrganizationChart#84"/>
    <dgm:cxn modelId="{D83F1121-A337-274A-B6E4-7E1B95D68B27}" type="presParOf" srcId="{70A05119-8036-0B45-910C-9960CFB2A47A}" destId="{700C1013-A850-4D43-A275-7411D222239B}" srcOrd="2" destOrd="0" presId="urn:microsoft.com/office/officeart/2009/3/layout/HorizontalOrganizationChart#84"/>
    <dgm:cxn modelId="{C750ED49-7778-4947-8887-A0CB50E93AE3}" type="presParOf" srcId="{68A0B063-B846-BB4B-92BC-06218B407BC7}" destId="{BC725CB7-327D-704E-8519-C600837EE690}" srcOrd="2" destOrd="0" presId="urn:microsoft.com/office/officeart/2009/3/layout/HorizontalOrganizationChart#8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5" loCatId="" qsTypeId="urn:microsoft.com/office/officeart/2005/8/quickstyle/simple1#112" qsCatId="simple" csTypeId="urn:microsoft.com/office/officeart/2005/8/colors/accent5_1#112" csCatId="accent5" phldr="1"/>
      <dgm:spPr/>
      <dgm:t>
        <a:bodyPr/>
        <a:lstStyle/>
        <a:p>
          <a:endParaRPr lang="zh-CN" altLang="en-US"/>
        </a:p>
      </dgm:t>
    </dgm:pt>
    <dgm:pt modelId="{2ED72FB7-CD1D-2140-8884-0BAC834B3A95}">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含义</a:t>
          </a:r>
        </a:p>
      </dgm:t>
    </dgm:pt>
    <dgm:pt modelId="{709D81C4-F3BB-0942-976F-626C0AB73113}" type="parTrans" cxnId="{A390732D-8153-4340-B62E-4B61902F0B48}">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839C04EC-8E4E-E84F-9C5C-92816EA015BE}" type="sibTrans" cxnId="{A390732D-8153-4340-B62E-4B61902F0B48}">
      <dgm:prSet/>
      <dgm:spPr/>
      <dgm:t>
        <a:bodyPr/>
        <a:lstStyle/>
        <a:p>
          <a:endParaRPr lang="zh-CN" altLang="en-US"/>
        </a:p>
      </dgm:t>
    </dgm:pt>
    <dgm:pt modelId="{D9726D57-E039-C340-8D3E-9F67262ABE5D}">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基本属性</a:t>
          </a:r>
        </a:p>
      </dgm:t>
    </dgm:pt>
    <dgm:pt modelId="{9DCC3A6C-BD3B-2542-893B-65788457BF79}" type="parTrans" cxnId="{384FF08E-AE53-164E-ACFC-D2B95913D9BC}">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A303E6A0-C852-6943-AD87-4629CBD2FF5E}" type="sibTrans" cxnId="{384FF08E-AE53-164E-ACFC-D2B95913D9BC}">
      <dgm:prSet/>
      <dgm:spPr/>
      <dgm:t>
        <a:bodyPr/>
        <a:lstStyle/>
        <a:p>
          <a:endParaRPr lang="zh-CN" altLang="en-US"/>
        </a:p>
      </dgm:t>
    </dgm:pt>
    <dgm:pt modelId="{EBF57F5E-5CB5-9240-87A2-89E74BBF9B17}">
      <dgm:prSet/>
      <dgm:spPr/>
      <dgm:t>
        <a:bodyPr/>
        <a:lstStyle/>
        <a:p>
          <a:r>
            <a:rPr lang="zh-CN" altLang="en-US" dirty="0">
              <a:latin typeface="微软雅黑" panose="020B0503020204020204" charset="-122"/>
              <a:ea typeface="微软雅黑" panose="020B0503020204020204" charset="-122"/>
              <a:cs typeface="微软雅黑" panose="020B0503020204020204" charset="-122"/>
            </a:rPr>
            <a:t>不平衡性</a:t>
          </a:r>
        </a:p>
      </dgm:t>
    </dgm:pt>
    <dgm:pt modelId="{578E4938-C90B-A043-9470-79559B46753E}" type="parTrans" cxnId="{3A1002AD-09B1-D649-9D0A-37DFFDEA0DC1}">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9DBCB88F-BBD2-5A44-9446-3A4CBC3CE634}" type="sibTrans" cxnId="{3A1002AD-09B1-D649-9D0A-37DFFDEA0DC1}">
      <dgm:prSet/>
      <dgm:spPr/>
      <dgm:t>
        <a:bodyPr/>
        <a:lstStyle/>
        <a:p>
          <a:endParaRPr lang="zh-CN" altLang="en-US"/>
        </a:p>
      </dgm:t>
    </dgm:pt>
    <dgm:pt modelId="{863986A3-A037-8E4E-9560-B142CA446AEE}">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内外因</a:t>
          </a:r>
        </a:p>
      </dgm:t>
    </dgm:pt>
    <dgm:pt modelId="{1DD99DBD-E61D-154B-95A1-3DB5A73940C1}" type="parTrans" cxnId="{60695E00-6F6B-F344-A071-F442E97E8A96}">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28E3250B-BFFB-D340-9363-CEDF57C330FC}" type="sibTrans" cxnId="{60695E00-6F6B-F344-A071-F442E97E8A96}">
      <dgm:prSet/>
      <dgm:spPr/>
      <dgm:t>
        <a:bodyPr/>
        <a:lstStyle/>
        <a:p>
          <a:endParaRPr lang="zh-CN" altLang="en-US"/>
        </a:p>
      </dgm:t>
    </dgm:pt>
    <dgm:pt modelId="{B40F3744-115D-6849-9A5A-3674E0489DD7}">
      <dgm:prSet/>
      <dgm:spPr/>
      <dgm:t>
        <a:bodyPr/>
        <a:lstStyle/>
        <a:p>
          <a:r>
            <a:rPr lang="zh-CN" altLang="en-US" dirty="0">
              <a:latin typeface="微软雅黑" panose="020B0503020204020204" charset="-122"/>
              <a:ea typeface="微软雅黑" panose="020B0503020204020204" charset="-122"/>
              <a:cs typeface="微软雅黑" panose="020B0503020204020204" charset="-122"/>
            </a:rPr>
            <a:t>普遍性与特殊性</a:t>
          </a:r>
        </a:p>
      </dgm:t>
    </dgm:pt>
    <dgm:pt modelId="{4AC39364-D655-584A-A17C-25EE340B63E9}" type="parTrans" cxnId="{0D1CF802-803C-4C40-835E-87FCB16DA51E}">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473B5F04-26DD-9A40-BD7D-C3EA6684B035}" type="sibTrans" cxnId="{0D1CF802-803C-4C40-835E-87FCB16DA51E}">
      <dgm:prSet/>
      <dgm:spPr/>
      <dgm:t>
        <a:bodyPr/>
        <a:lstStyle/>
        <a:p>
          <a:endParaRPr lang="zh-CN" altLang="en-US"/>
        </a:p>
      </dgm:t>
    </dgm:pt>
    <dgm:pt modelId="{2FA5C719-5882-0549-A262-1C61448B12DF}">
      <dgm:prSet/>
      <dgm:spPr>
        <a:noFill/>
      </dgm:spPr>
      <dgm:t>
        <a:bodyPr/>
        <a:lstStyle/>
        <a:p>
          <a:r>
            <a:rPr lang="zh-CN" altLang="en-US" dirty="0">
              <a:solidFill>
                <a:srgbClr val="000000"/>
              </a:solidFill>
              <a:latin typeface="微软雅黑" panose="020B0503020204020204" charset="-122"/>
              <a:ea typeface="微软雅黑" panose="020B0503020204020204" charset="-122"/>
              <a:cs typeface="微软雅黑" panose="020B0503020204020204" charset="-122"/>
            </a:rPr>
            <a:t>地位</a:t>
          </a:r>
        </a:p>
      </dgm:t>
    </dgm:pt>
    <dgm:pt modelId="{34242824-FDD2-9947-9248-EE00638CE51A}" type="parTrans" cxnId="{013911D5-303B-684D-91C5-46B88F84936C}">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51E5CE2A-DC4C-DA42-A722-0B7AD9C4E851}" type="sibTrans" cxnId="{013911D5-303B-684D-91C5-46B88F84936C}">
      <dgm:prSet/>
      <dgm:spPr/>
      <dgm:t>
        <a:bodyPr/>
        <a:lstStyle/>
        <a:p>
          <a:endParaRPr lang="zh-CN" altLang="en-US"/>
        </a:p>
      </dgm:t>
    </dgm:pt>
    <dgm:pt modelId="{0ABCEB54-0CB3-444C-AC9B-033CB5D6220E}">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同一性和斗争性</a:t>
          </a:r>
        </a:p>
      </dgm:t>
    </dgm:pt>
    <dgm:pt modelId="{FA9CE420-27F2-B343-B485-64CDC63E8002}" type="parTrans" cxnId="{ADC9E7B2-13B0-964B-8C97-7C1E3F9D6184}">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6138B55C-4A03-FE48-A722-D4F520F372B3}" type="sibTrans" cxnId="{ADC9E7B2-13B0-964B-8C97-7C1E3F9D6184}">
      <dgm:prSet/>
      <dgm:spPr/>
      <dgm:t>
        <a:bodyPr/>
        <a:lstStyle/>
        <a:p>
          <a:endParaRPr lang="zh-CN" altLang="en-US"/>
        </a:p>
      </dgm:t>
    </dgm:pt>
    <dgm:pt modelId="{730A8840-3129-274F-AB43-41AEDBBEE1BA}">
      <dgm:prSet/>
      <dgm:spPr/>
      <dgm:t>
        <a:bodyPr/>
        <a:lstStyle/>
        <a:p>
          <a:r>
            <a:rPr lang="zh-CN" altLang="en-US" dirty="0">
              <a:latin typeface="微软雅黑" panose="020B0503020204020204" charset="-122"/>
              <a:ea typeface="微软雅黑" panose="020B0503020204020204" charset="-122"/>
              <a:cs typeface="微软雅黑" panose="020B0503020204020204" charset="-122"/>
            </a:rPr>
            <a:t>独立自主和对外开放</a:t>
          </a:r>
        </a:p>
      </dgm:t>
    </dgm:pt>
    <dgm:pt modelId="{319B76AC-4F55-9246-A21C-04F82360875C}" type="parTrans" cxnId="{4F96D92E-C4D9-D34A-A0CF-0960EE972FEE}">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23AF4229-BC08-8845-AC20-D86ADF548A14}" type="sibTrans" cxnId="{4F96D92E-C4D9-D34A-A0CF-0960EE972FEE}">
      <dgm:prSet/>
      <dgm:spPr/>
      <dgm:t>
        <a:bodyPr/>
        <a:lstStyle/>
        <a:p>
          <a:endParaRPr lang="zh-CN" altLang="en-US"/>
        </a:p>
      </dgm:t>
    </dgm:pt>
    <dgm:pt modelId="{9D517A97-BA1C-DA45-9D13-39EAC2B78066}">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具体问题具体分析</a:t>
          </a:r>
        </a:p>
      </dgm:t>
    </dgm:pt>
    <dgm:pt modelId="{FC7DB7D2-CC35-5E49-9704-5159D63D1038}" type="parTrans" cxnId="{2B367B10-69FE-9547-8E23-73017085C453}">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BF7304DE-4A74-1E47-BADF-B64B7AE8EC7F}" type="sibTrans" cxnId="{2B367B10-69FE-9547-8E23-73017085C453}">
      <dgm:prSet/>
      <dgm:spPr/>
      <dgm:t>
        <a:bodyPr/>
        <a:lstStyle/>
        <a:p>
          <a:endParaRPr lang="zh-CN" altLang="en-US"/>
        </a:p>
      </dgm:t>
    </dgm:pt>
    <dgm:pt modelId="{E9ACC4DB-B3B4-2C42-AFDD-91B6E4C705B8}">
      <dgm:prSet/>
      <dgm:spPr/>
      <dgm:t>
        <a:bodyPr/>
        <a:lstStyle/>
        <a:p>
          <a:r>
            <a:rPr lang="zh-CN" altLang="en-US" dirty="0">
              <a:latin typeface="微软雅黑" panose="020B0503020204020204" charset="-122"/>
              <a:ea typeface="微软雅黑" panose="020B0503020204020204" charset="-122"/>
              <a:cs typeface="微软雅黑" panose="020B0503020204020204" charset="-122"/>
            </a:rPr>
            <a:t>两点论和重点论</a:t>
          </a:r>
        </a:p>
      </dgm:t>
    </dgm:pt>
    <dgm:pt modelId="{9E1BD4E6-A071-3344-BBC3-6C749BEBB93B}" type="parTrans" cxnId="{DAD5C602-B9F8-5549-9F57-6318A91CA5A2}">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7F4ED02A-64F3-4840-A088-55C1487D6547}" type="sibTrans" cxnId="{DAD5C602-B9F8-5549-9F57-6318A91CA5A2}">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FC9A7F44-830E-E84F-8960-8F91E343E1F8}" type="pres">
      <dgm:prSet presAssocID="{2ED72FB7-CD1D-2140-8884-0BAC834B3A95}" presName="hierRoot1" presStyleCnt="0">
        <dgm:presLayoutVars>
          <dgm:hierBranch val="init"/>
        </dgm:presLayoutVars>
      </dgm:prSet>
      <dgm:spPr/>
    </dgm:pt>
    <dgm:pt modelId="{A592CA79-AF5F-A64A-8872-4D16DED4FFBA}" type="pres">
      <dgm:prSet presAssocID="{2ED72FB7-CD1D-2140-8884-0BAC834B3A95}" presName="rootComposite1" presStyleCnt="0"/>
      <dgm:spPr/>
    </dgm:pt>
    <dgm:pt modelId="{B42025EE-A47D-144E-A51D-BADF996C9D2E}" type="pres">
      <dgm:prSet presAssocID="{2ED72FB7-CD1D-2140-8884-0BAC834B3A95}" presName="rootText1" presStyleLbl="node0" presStyleIdx="0" presStyleCnt="1">
        <dgm:presLayoutVars>
          <dgm:chPref val="3"/>
        </dgm:presLayoutVars>
      </dgm:prSet>
      <dgm:spPr/>
      <dgm:t>
        <a:bodyPr/>
        <a:lstStyle/>
        <a:p>
          <a:endParaRPr lang="zh-CN" altLang="en-US"/>
        </a:p>
      </dgm:t>
    </dgm:pt>
    <dgm:pt modelId="{863725C7-4061-A740-9ED5-9182D4328A83}" type="pres">
      <dgm:prSet presAssocID="{2ED72FB7-CD1D-2140-8884-0BAC834B3A95}" presName="rootConnector1" presStyleLbl="node1" presStyleIdx="0" presStyleCnt="0"/>
      <dgm:spPr/>
      <dgm:t>
        <a:bodyPr/>
        <a:lstStyle/>
        <a:p>
          <a:endParaRPr lang="zh-CN" altLang="en-US"/>
        </a:p>
      </dgm:t>
    </dgm:pt>
    <dgm:pt modelId="{7DD21E91-9045-1147-A04E-1A4AA23A3E41}"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78E93B36-62D4-1648-B662-99DCDDC758F9}" type="pres">
      <dgm:prSet presAssocID="{FA9CE420-27F2-B343-B485-64CDC63E8002}" presName="Name64" presStyleLbl="parChTrans1D4" presStyleIdx="0" presStyleCnt="4"/>
      <dgm:spPr/>
      <dgm:t>
        <a:bodyPr/>
        <a:lstStyle/>
        <a:p>
          <a:endParaRPr lang="zh-CN" altLang="en-US"/>
        </a:p>
      </dgm:t>
    </dgm:pt>
    <dgm:pt modelId="{57EC5B22-D711-994D-B928-0000D83046CA}" type="pres">
      <dgm:prSet presAssocID="{0ABCEB54-0CB3-444C-AC9B-033CB5D6220E}" presName="hierRoot2" presStyleCnt="0">
        <dgm:presLayoutVars>
          <dgm:hierBranch val="init"/>
        </dgm:presLayoutVars>
      </dgm:prSet>
      <dgm:spPr/>
    </dgm:pt>
    <dgm:pt modelId="{2BAF6415-4E95-3440-8AB2-79460FF79C44}" type="pres">
      <dgm:prSet presAssocID="{0ABCEB54-0CB3-444C-AC9B-033CB5D6220E}" presName="rootComposite" presStyleCnt="0"/>
      <dgm:spPr/>
    </dgm:pt>
    <dgm:pt modelId="{8B02849D-A787-9048-99BC-AA377A78AD9B}" type="pres">
      <dgm:prSet presAssocID="{0ABCEB54-0CB3-444C-AC9B-033CB5D6220E}" presName="rootText" presStyleLbl="node4" presStyleIdx="0" presStyleCnt="4">
        <dgm:presLayoutVars>
          <dgm:chPref val="3"/>
        </dgm:presLayoutVars>
      </dgm:prSet>
      <dgm:spPr/>
      <dgm:t>
        <a:bodyPr/>
        <a:lstStyle/>
        <a:p>
          <a:endParaRPr lang="zh-CN" altLang="en-US"/>
        </a:p>
      </dgm:t>
    </dgm:pt>
    <dgm:pt modelId="{2D1B2463-6430-5D44-A2C6-E17B590A096A}" type="pres">
      <dgm:prSet presAssocID="{0ABCEB54-0CB3-444C-AC9B-033CB5D6220E}" presName="rootConnector" presStyleLbl="node4" presStyleIdx="0" presStyleCnt="4"/>
      <dgm:spPr/>
      <dgm:t>
        <a:bodyPr/>
        <a:lstStyle/>
        <a:p>
          <a:endParaRPr lang="zh-CN" altLang="en-US"/>
        </a:p>
      </dgm:t>
    </dgm:pt>
    <dgm:pt modelId="{7708061F-F3BB-2742-8A41-5331A2C8F097}" type="pres">
      <dgm:prSet presAssocID="{0ABCEB54-0CB3-444C-AC9B-033CB5D6220E}" presName="hierChild4" presStyleCnt="0"/>
      <dgm:spPr/>
    </dgm:pt>
    <dgm:pt modelId="{F6E3E5E2-A347-DC45-BB05-B79415DFFEED}" type="pres">
      <dgm:prSet presAssocID="{0ABCEB54-0CB3-444C-AC9B-033CB5D6220E}" presName="hierChild5"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C763B9F5-CB35-754B-BB9B-F19819EBE42F}" type="pres">
      <dgm:prSet presAssocID="{319B76AC-4F55-9246-A21C-04F82360875C}" presName="Name64" presStyleLbl="parChTrans1D4" presStyleIdx="1" presStyleCnt="4"/>
      <dgm:spPr/>
      <dgm:t>
        <a:bodyPr/>
        <a:lstStyle/>
        <a:p>
          <a:endParaRPr lang="zh-CN" altLang="en-US"/>
        </a:p>
      </dgm:t>
    </dgm:pt>
    <dgm:pt modelId="{E1C00F3B-FA06-0E4B-B870-5F61D6078815}" type="pres">
      <dgm:prSet presAssocID="{730A8840-3129-274F-AB43-41AEDBBEE1BA}" presName="hierRoot2" presStyleCnt="0">
        <dgm:presLayoutVars>
          <dgm:hierBranch val="init"/>
        </dgm:presLayoutVars>
      </dgm:prSet>
      <dgm:spPr/>
    </dgm:pt>
    <dgm:pt modelId="{932B9992-18F8-1349-B30E-B255806C13C9}" type="pres">
      <dgm:prSet presAssocID="{730A8840-3129-274F-AB43-41AEDBBEE1BA}" presName="rootComposite" presStyleCnt="0"/>
      <dgm:spPr/>
    </dgm:pt>
    <dgm:pt modelId="{B924937D-61B4-3B40-81D5-35340AFD5A22}" type="pres">
      <dgm:prSet presAssocID="{730A8840-3129-274F-AB43-41AEDBBEE1BA}" presName="rootText" presStyleLbl="node4" presStyleIdx="1" presStyleCnt="4" custScaleX="123436">
        <dgm:presLayoutVars>
          <dgm:chPref val="3"/>
        </dgm:presLayoutVars>
      </dgm:prSet>
      <dgm:spPr/>
      <dgm:t>
        <a:bodyPr/>
        <a:lstStyle/>
        <a:p>
          <a:endParaRPr lang="zh-CN" altLang="en-US"/>
        </a:p>
      </dgm:t>
    </dgm:pt>
    <dgm:pt modelId="{AC513C93-D2CB-0644-9C21-3DBF00728B39}" type="pres">
      <dgm:prSet presAssocID="{730A8840-3129-274F-AB43-41AEDBBEE1BA}" presName="rootConnector" presStyleLbl="node4" presStyleIdx="1" presStyleCnt="4"/>
      <dgm:spPr/>
      <dgm:t>
        <a:bodyPr/>
        <a:lstStyle/>
        <a:p>
          <a:endParaRPr lang="zh-CN" altLang="en-US"/>
        </a:p>
      </dgm:t>
    </dgm:pt>
    <dgm:pt modelId="{5A4A17C5-CBC9-1F4D-8D66-F6F907FAB15A}" type="pres">
      <dgm:prSet presAssocID="{730A8840-3129-274F-AB43-41AEDBBEE1BA}" presName="hierChild4" presStyleCnt="0"/>
      <dgm:spPr/>
    </dgm:pt>
    <dgm:pt modelId="{0C1F046A-878C-404C-9229-1FD3C4D264B0}" type="pres">
      <dgm:prSet presAssocID="{730A8840-3129-274F-AB43-41AEDBBEE1BA}" presName="hierChild5"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EC26F520-5AA1-2241-A6AE-ABE30CDC1EFD}" type="pres">
      <dgm:prSet presAssocID="{FC7DB7D2-CC35-5E49-9704-5159D63D1038}" presName="Name64" presStyleLbl="parChTrans1D4" presStyleIdx="2" presStyleCnt="4"/>
      <dgm:spPr/>
      <dgm:t>
        <a:bodyPr/>
        <a:lstStyle/>
        <a:p>
          <a:endParaRPr lang="zh-CN" altLang="en-US"/>
        </a:p>
      </dgm:t>
    </dgm:pt>
    <dgm:pt modelId="{3D530700-7D6F-8F4D-8AB5-3BC80D9945DB}" type="pres">
      <dgm:prSet presAssocID="{9D517A97-BA1C-DA45-9D13-39EAC2B78066}" presName="hierRoot2" presStyleCnt="0">
        <dgm:presLayoutVars>
          <dgm:hierBranch val="init"/>
        </dgm:presLayoutVars>
      </dgm:prSet>
      <dgm:spPr/>
    </dgm:pt>
    <dgm:pt modelId="{FAFD65FE-F69E-2445-B144-A5E78EEF3D34}" type="pres">
      <dgm:prSet presAssocID="{9D517A97-BA1C-DA45-9D13-39EAC2B78066}" presName="rootComposite" presStyleCnt="0"/>
      <dgm:spPr/>
    </dgm:pt>
    <dgm:pt modelId="{67E0176C-81D6-8A4A-A42F-2CE745AA6B70}" type="pres">
      <dgm:prSet presAssocID="{9D517A97-BA1C-DA45-9D13-39EAC2B78066}" presName="rootText" presStyleLbl="node4" presStyleIdx="2" presStyleCnt="4">
        <dgm:presLayoutVars>
          <dgm:chPref val="3"/>
        </dgm:presLayoutVars>
      </dgm:prSet>
      <dgm:spPr/>
      <dgm:t>
        <a:bodyPr/>
        <a:lstStyle/>
        <a:p>
          <a:endParaRPr lang="zh-CN" altLang="en-US"/>
        </a:p>
      </dgm:t>
    </dgm:pt>
    <dgm:pt modelId="{B5805D7A-69C9-EC49-991F-45EC35ADF2D6}" type="pres">
      <dgm:prSet presAssocID="{9D517A97-BA1C-DA45-9D13-39EAC2B78066}" presName="rootConnector" presStyleLbl="node4" presStyleIdx="2" presStyleCnt="4"/>
      <dgm:spPr/>
      <dgm:t>
        <a:bodyPr/>
        <a:lstStyle/>
        <a:p>
          <a:endParaRPr lang="zh-CN" altLang="en-US"/>
        </a:p>
      </dgm:t>
    </dgm:pt>
    <dgm:pt modelId="{95EA898C-3178-834C-8F01-587F9520B3A5}" type="pres">
      <dgm:prSet presAssocID="{9D517A97-BA1C-DA45-9D13-39EAC2B78066}" presName="hierChild4" presStyleCnt="0"/>
      <dgm:spPr/>
    </dgm:pt>
    <dgm:pt modelId="{67011637-4815-1346-AC0F-4E9D79883FF7}" type="pres">
      <dgm:prSet presAssocID="{9D517A97-BA1C-DA45-9D13-39EAC2B78066}" presName="hierChild5"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3E9435D2-617C-D24A-93A7-7AFAAF66BC44}" type="pres">
      <dgm:prSet presAssocID="{9E1BD4E6-A071-3344-BBC3-6C749BEBB93B}" presName="Name64" presStyleLbl="parChTrans1D4" presStyleIdx="3" presStyleCnt="4"/>
      <dgm:spPr/>
      <dgm:t>
        <a:bodyPr/>
        <a:lstStyle/>
        <a:p>
          <a:endParaRPr lang="zh-CN" altLang="en-US"/>
        </a:p>
      </dgm:t>
    </dgm:pt>
    <dgm:pt modelId="{55A7018D-F6CB-DF45-BF29-B1E85FB97200}" type="pres">
      <dgm:prSet presAssocID="{E9ACC4DB-B3B4-2C42-AFDD-91B6E4C705B8}" presName="hierRoot2" presStyleCnt="0">
        <dgm:presLayoutVars>
          <dgm:hierBranch val="init"/>
        </dgm:presLayoutVars>
      </dgm:prSet>
      <dgm:spPr/>
    </dgm:pt>
    <dgm:pt modelId="{B4B3F7D7-2F0D-C941-A6D3-F33F9D0EE732}" type="pres">
      <dgm:prSet presAssocID="{E9ACC4DB-B3B4-2C42-AFDD-91B6E4C705B8}" presName="rootComposite" presStyleCnt="0"/>
      <dgm:spPr/>
    </dgm:pt>
    <dgm:pt modelId="{A81E04E0-3A0A-C94E-964C-55A03526EB3E}" type="pres">
      <dgm:prSet presAssocID="{E9ACC4DB-B3B4-2C42-AFDD-91B6E4C705B8}" presName="rootText" presStyleLbl="node4" presStyleIdx="3" presStyleCnt="4">
        <dgm:presLayoutVars>
          <dgm:chPref val="3"/>
        </dgm:presLayoutVars>
      </dgm:prSet>
      <dgm:spPr/>
      <dgm:t>
        <a:bodyPr/>
        <a:lstStyle/>
        <a:p>
          <a:endParaRPr lang="zh-CN" altLang="en-US"/>
        </a:p>
      </dgm:t>
    </dgm:pt>
    <dgm:pt modelId="{18CEA2C8-B9CD-DC42-90AE-25AA0CAFC3C8}" type="pres">
      <dgm:prSet presAssocID="{E9ACC4DB-B3B4-2C42-AFDD-91B6E4C705B8}" presName="rootConnector" presStyleLbl="node4" presStyleIdx="3" presStyleCnt="4"/>
      <dgm:spPr/>
      <dgm:t>
        <a:bodyPr/>
        <a:lstStyle/>
        <a:p>
          <a:endParaRPr lang="zh-CN" altLang="en-US"/>
        </a:p>
      </dgm:t>
    </dgm:pt>
    <dgm:pt modelId="{BCB15E97-14F5-4647-805C-1323C2C54B31}" type="pres">
      <dgm:prSet presAssocID="{E9ACC4DB-B3B4-2C42-AFDD-91B6E4C705B8}" presName="hierChild4" presStyleCnt="0"/>
      <dgm:spPr/>
    </dgm:pt>
    <dgm:pt modelId="{5CB15632-168F-6048-83C0-7F82773B2916}" type="pres">
      <dgm:prSet presAssocID="{E9ACC4DB-B3B4-2C42-AFDD-91B6E4C705B8}" presName="hierChild5"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91C3AE67-5EBE-E54F-BBBC-611E2B2A500F}" type="pres">
      <dgm:prSet presAssocID="{2ED72FB7-CD1D-2140-8884-0BAC834B3A95}" presName="hierChild3" presStyleCnt="0"/>
      <dgm:spPr/>
    </dgm:pt>
  </dgm:ptLst>
  <dgm:cxnLst>
    <dgm:cxn modelId="{5BF64B07-3CAF-824A-B23C-28A5442447C1}" type="presOf" srcId="{FA9CE420-27F2-B343-B485-64CDC63E8002}" destId="{78E93B36-62D4-1648-B662-99DCDDC758F9}" srcOrd="0" destOrd="0" presId="urn:microsoft.com/office/officeart/2009/3/layout/HorizontalOrganizationChart#85"/>
    <dgm:cxn modelId="{0E9064A8-0931-BA43-831A-A1E0E98EBA38}" type="presOf" srcId="{037220A4-F5C1-5648-9469-5BB5E7218F14}" destId="{B5ADED03-983F-C440-A97C-6506BE0202D9}" srcOrd="0" destOrd="0" presId="urn:microsoft.com/office/officeart/2009/3/layout/HorizontalOrganizationChart#85"/>
    <dgm:cxn modelId="{3A9E2260-E525-4C45-8DDB-C44B48EEDBC7}" type="presOf" srcId="{E0E81B47-8AC3-1B43-AEBE-9D84A0F26F6C}" destId="{2906BD38-56B2-4A4D-9862-AB9EFA6E6823}" srcOrd="0" destOrd="0" presId="urn:microsoft.com/office/officeart/2009/3/layout/HorizontalOrganizationChart#85"/>
    <dgm:cxn modelId="{201710A9-1C5E-FB4F-9BD2-0714FFD1AF07}" type="presOf" srcId="{319B76AC-4F55-9246-A21C-04F82360875C}" destId="{C763B9F5-CB35-754B-BB9B-F19819EBE42F}" srcOrd="0" destOrd="0" presId="urn:microsoft.com/office/officeart/2009/3/layout/HorizontalOrganizationChart#85"/>
    <dgm:cxn modelId="{4F96D92E-C4D9-D34A-A0CF-0960EE972FEE}" srcId="{863986A3-A037-8E4E-9560-B142CA446AEE}" destId="{730A8840-3129-274F-AB43-41AEDBBEE1BA}" srcOrd="0" destOrd="0" parTransId="{319B76AC-4F55-9246-A21C-04F82360875C}" sibTransId="{23AF4229-BC08-8845-AC20-D86ADF548A14}"/>
    <dgm:cxn modelId="{20E9FD51-838F-E341-9C26-F7FF6E64DF3D}" type="presOf" srcId="{709D81C4-F3BB-0942-976F-626C0AB73113}" destId="{817614AC-13F4-AE40-9BD3-5A010075C298}" srcOrd="0" destOrd="0" presId="urn:microsoft.com/office/officeart/2009/3/layout/HorizontalOrganizationChart#85"/>
    <dgm:cxn modelId="{964B4969-48EB-5A40-B30E-AF0D041FA55C}" type="presOf" srcId="{863986A3-A037-8E4E-9560-B142CA446AEE}" destId="{4283DB86-9663-4C4B-82E0-7A4BC9132711}" srcOrd="1" destOrd="0" presId="urn:microsoft.com/office/officeart/2009/3/layout/HorizontalOrganizationChart#85"/>
    <dgm:cxn modelId="{ADC9E7B2-13B0-964B-8C97-7C1E3F9D6184}" srcId="{D9726D57-E039-C340-8D3E-9F67262ABE5D}" destId="{0ABCEB54-0CB3-444C-AC9B-033CB5D6220E}" srcOrd="0" destOrd="0" parTransId="{FA9CE420-27F2-B343-B485-64CDC63E8002}" sibTransId="{6138B55C-4A03-FE48-A722-D4F520F372B3}"/>
    <dgm:cxn modelId="{E1915222-FD8A-C549-813F-11A5F4B532C0}" type="presOf" srcId="{D9726D57-E039-C340-8D3E-9F67262ABE5D}" destId="{43C66485-8588-5746-B2A0-622E6FF09A5E}" srcOrd="0" destOrd="0" presId="urn:microsoft.com/office/officeart/2009/3/layout/HorizontalOrganizationChart#85"/>
    <dgm:cxn modelId="{78E03BB6-1329-F249-A94E-416A252710CE}" type="presOf" srcId="{B40F3744-115D-6849-9A5A-3674E0489DD7}" destId="{0CBEA997-BE64-7942-9509-495B806AAC67}" srcOrd="1" destOrd="0" presId="urn:microsoft.com/office/officeart/2009/3/layout/HorizontalOrganizationChart#85"/>
    <dgm:cxn modelId="{B7744347-FB21-444F-BE6B-4A072E41A778}" type="presOf" srcId="{578E4938-C90B-A043-9470-79559B46753E}" destId="{CE905EDE-EEB8-624A-8531-5F3FD0835D1E}" srcOrd="0" destOrd="0" presId="urn:microsoft.com/office/officeart/2009/3/layout/HorizontalOrganizationChart#85"/>
    <dgm:cxn modelId="{2B367B10-69FE-9547-8E23-73017085C453}" srcId="{B40F3744-115D-6849-9A5A-3674E0489DD7}" destId="{9D517A97-BA1C-DA45-9D13-39EAC2B78066}" srcOrd="0" destOrd="0" parTransId="{FC7DB7D2-CC35-5E49-9704-5159D63D1038}" sibTransId="{BF7304DE-4A74-1E47-BADF-B64B7AE8EC7F}"/>
    <dgm:cxn modelId="{D93789D0-A775-8F42-960C-63BC23C3063D}" type="presOf" srcId="{EBF57F5E-5CB5-9240-87A2-89E74BBF9B17}" destId="{4F44EF02-68D8-884F-8597-A867462462CA}" srcOrd="1" destOrd="0" presId="urn:microsoft.com/office/officeart/2009/3/layout/HorizontalOrganizationChart#85"/>
    <dgm:cxn modelId="{5A5A697D-D2F1-DD40-83B9-A9B3AE5053F0}" type="presOf" srcId="{34242824-FDD2-9947-9248-EE00638CE51A}" destId="{2CB70861-1DA0-B54F-8144-BF31B4BA9E78}" srcOrd="0" destOrd="0" presId="urn:microsoft.com/office/officeart/2009/3/layout/HorizontalOrganizationChart#85"/>
    <dgm:cxn modelId="{44BEE165-62F0-A742-9E78-931D7BEE8790}" type="presOf" srcId="{2ED72FB7-CD1D-2140-8884-0BAC834B3A95}" destId="{B42025EE-A47D-144E-A51D-BADF996C9D2E}" srcOrd="0" destOrd="0" presId="urn:microsoft.com/office/officeart/2009/3/layout/HorizontalOrganizationChart#85"/>
    <dgm:cxn modelId="{667B54CB-D0F2-A54A-93B9-0CC3DB2BA816}" type="presOf" srcId="{9DCC3A6C-BD3B-2542-893B-65788457BF79}" destId="{591443D6-1FD8-8345-86D8-0207DF2421D5}" srcOrd="0" destOrd="0" presId="urn:microsoft.com/office/officeart/2009/3/layout/HorizontalOrganizationChart#85"/>
    <dgm:cxn modelId="{60695E00-6F6B-F344-A071-F442E97E8A96}" srcId="{037220A4-F5C1-5648-9469-5BB5E7218F14}" destId="{863986A3-A037-8E4E-9560-B142CA446AEE}" srcOrd="1" destOrd="0" parTransId="{1DD99DBD-E61D-154B-95A1-3DB5A73940C1}" sibTransId="{28E3250B-BFFB-D340-9363-CEDF57C330FC}"/>
    <dgm:cxn modelId="{2C827C15-F32C-7649-9A35-7A4531DBCE1A}" type="presOf" srcId="{1DD99DBD-E61D-154B-95A1-3DB5A73940C1}" destId="{6CD26E7C-7E10-224E-80B9-3730C586E9EF}" srcOrd="0" destOrd="0" presId="urn:microsoft.com/office/officeart/2009/3/layout/HorizontalOrganizationChart#85"/>
    <dgm:cxn modelId="{C113FFC7-AD5A-4241-ABD3-1A1E41726EB7}" type="presOf" srcId="{D9726D57-E039-C340-8D3E-9F67262ABE5D}" destId="{1075EC1A-D913-4D42-9158-D75D6FE6D9F8}" srcOrd="1" destOrd="0" presId="urn:microsoft.com/office/officeart/2009/3/layout/HorizontalOrganizationChart#85"/>
    <dgm:cxn modelId="{212F7CEF-3462-644D-9D7E-4D93612C8873}" type="presOf" srcId="{9E1BD4E6-A071-3344-BBC3-6C749BEBB93B}" destId="{3E9435D2-617C-D24A-93A7-7AFAAF66BC44}" srcOrd="0" destOrd="0" presId="urn:microsoft.com/office/officeart/2009/3/layout/HorizontalOrganizationChart#85"/>
    <dgm:cxn modelId="{013911D5-303B-684D-91C5-46B88F84936C}" srcId="{2ED72FB7-CD1D-2140-8884-0BAC834B3A95}" destId="{2FA5C719-5882-0549-A262-1C61448B12DF}" srcOrd="1" destOrd="0" parTransId="{34242824-FDD2-9947-9248-EE00638CE51A}" sibTransId="{51E5CE2A-DC4C-DA42-A722-0B7AD9C4E851}"/>
    <dgm:cxn modelId="{3A1002AD-09B1-D649-9D0A-37DFFDEA0DC1}" srcId="{037220A4-F5C1-5648-9469-5BB5E7218F14}" destId="{EBF57F5E-5CB5-9240-87A2-89E74BBF9B17}" srcOrd="3" destOrd="0" parTransId="{578E4938-C90B-A043-9470-79559B46753E}" sibTransId="{9DBCB88F-BBD2-5A44-9446-3A4CBC3CE634}"/>
    <dgm:cxn modelId="{A97C612E-E122-5041-88D2-510CFE0DDB80}" type="presOf" srcId="{E9ACC4DB-B3B4-2C42-AFDD-91B6E4C705B8}" destId="{18CEA2C8-B9CD-DC42-90AE-25AA0CAFC3C8}" srcOrd="1" destOrd="0" presId="urn:microsoft.com/office/officeart/2009/3/layout/HorizontalOrganizationChart#85"/>
    <dgm:cxn modelId="{E903F33F-1ACF-E742-9D2E-37827A0D1A78}" type="presOf" srcId="{863986A3-A037-8E4E-9560-B142CA446AEE}" destId="{F1869B29-FD66-BA45-89E4-3385665239ED}" srcOrd="0" destOrd="0" presId="urn:microsoft.com/office/officeart/2009/3/layout/HorizontalOrganizationChart#85"/>
    <dgm:cxn modelId="{693E5F56-A815-6F41-89D7-23A176A90B26}" type="presOf" srcId="{0ABCEB54-0CB3-444C-AC9B-033CB5D6220E}" destId="{8B02849D-A787-9048-99BC-AA377A78AD9B}" srcOrd="0" destOrd="0" presId="urn:microsoft.com/office/officeart/2009/3/layout/HorizontalOrganizationChart#85"/>
    <dgm:cxn modelId="{D2299C48-F0A9-7F47-8970-6D10236BD118}" type="presOf" srcId="{730A8840-3129-274F-AB43-41AEDBBEE1BA}" destId="{AC513C93-D2CB-0644-9C21-3DBF00728B39}" srcOrd="1" destOrd="0" presId="urn:microsoft.com/office/officeart/2009/3/layout/HorizontalOrganizationChart#85"/>
    <dgm:cxn modelId="{F3B342D2-A2A1-0044-B226-36E37CC2777C}" type="presOf" srcId="{E9ACC4DB-B3B4-2C42-AFDD-91B6E4C705B8}" destId="{A81E04E0-3A0A-C94E-964C-55A03526EB3E}" srcOrd="0" destOrd="0" presId="urn:microsoft.com/office/officeart/2009/3/layout/HorizontalOrganizationChart#85"/>
    <dgm:cxn modelId="{A4679A0D-654A-744C-ADAC-BA83B0F423DA}" type="presOf" srcId="{9D517A97-BA1C-DA45-9D13-39EAC2B78066}" destId="{67E0176C-81D6-8A4A-A42F-2CE745AA6B70}" srcOrd="0" destOrd="0" presId="urn:microsoft.com/office/officeart/2009/3/layout/HorizontalOrganizationChart#85"/>
    <dgm:cxn modelId="{6757B372-7B8E-1143-8BCD-002246309851}" srcId="{E0E81B47-8AC3-1B43-AEBE-9D84A0F26F6C}" destId="{2ED72FB7-CD1D-2140-8884-0BAC834B3A95}" srcOrd="0" destOrd="0" parTransId="{6F2C054C-ED5A-7F42-B266-42BEE316214F}" sibTransId="{847531A4-3F6E-9F42-986E-C755A873B9D7}"/>
    <dgm:cxn modelId="{E1C71386-5429-8949-B0A2-360BD9F59E32}" type="presOf" srcId="{2FA5C719-5882-0549-A262-1C61448B12DF}" destId="{07D1EAED-CB24-414D-A5A3-163613907B82}" srcOrd="1" destOrd="0" presId="urn:microsoft.com/office/officeart/2009/3/layout/HorizontalOrganizationChart#85"/>
    <dgm:cxn modelId="{EABDDECD-297F-A944-9BA3-CFF1C20C7960}" type="presOf" srcId="{730A8840-3129-274F-AB43-41AEDBBEE1BA}" destId="{B924937D-61B4-3B40-81D5-35340AFD5A22}" srcOrd="0" destOrd="0" presId="urn:microsoft.com/office/officeart/2009/3/layout/HorizontalOrganizationChart#85"/>
    <dgm:cxn modelId="{E8A31527-C029-284C-9968-F5F898EA006A}" type="presOf" srcId="{2ED72FB7-CD1D-2140-8884-0BAC834B3A95}" destId="{863725C7-4061-A740-9ED5-9182D4328A83}" srcOrd="1" destOrd="0" presId="urn:microsoft.com/office/officeart/2009/3/layout/HorizontalOrganizationChart#85"/>
    <dgm:cxn modelId="{9B6C5686-8BBE-954E-A6E9-C3A05F33E762}" type="presOf" srcId="{9D517A97-BA1C-DA45-9D13-39EAC2B78066}" destId="{B5805D7A-69C9-EC49-991F-45EC35ADF2D6}" srcOrd="1" destOrd="0" presId="urn:microsoft.com/office/officeart/2009/3/layout/HorizontalOrganizationChart#85"/>
    <dgm:cxn modelId="{DAD5C602-B9F8-5549-9F57-6318A91CA5A2}" srcId="{EBF57F5E-5CB5-9240-87A2-89E74BBF9B17}" destId="{E9ACC4DB-B3B4-2C42-AFDD-91B6E4C705B8}" srcOrd="0" destOrd="0" parTransId="{9E1BD4E6-A071-3344-BBC3-6C749BEBB93B}" sibTransId="{7F4ED02A-64F3-4840-A088-55C1487D6547}"/>
    <dgm:cxn modelId="{384FF08E-AE53-164E-ACFC-D2B95913D9BC}" srcId="{037220A4-F5C1-5648-9469-5BB5E7218F14}" destId="{D9726D57-E039-C340-8D3E-9F67262ABE5D}" srcOrd="0" destOrd="0" parTransId="{9DCC3A6C-BD3B-2542-893B-65788457BF79}" sibTransId="{A303E6A0-C852-6943-AD87-4629CBD2FF5E}"/>
    <dgm:cxn modelId="{95B3ABC7-0B44-FA45-83EA-7602215F599F}" type="presOf" srcId="{0ABCEB54-0CB3-444C-AC9B-033CB5D6220E}" destId="{2D1B2463-6430-5D44-A2C6-E17B590A096A}" srcOrd="1" destOrd="0" presId="urn:microsoft.com/office/officeart/2009/3/layout/HorizontalOrganizationChart#85"/>
    <dgm:cxn modelId="{D1B598A1-73A6-224E-A4C4-B4F06E173D76}" type="presOf" srcId="{4AC39364-D655-584A-A17C-25EE340B63E9}" destId="{A9B8BA08-A4DB-F84E-BFEA-24FD7CD21446}" srcOrd="0" destOrd="0" presId="urn:microsoft.com/office/officeart/2009/3/layout/HorizontalOrganizationChart#85"/>
    <dgm:cxn modelId="{A390732D-8153-4340-B62E-4B61902F0B48}" srcId="{2ED72FB7-CD1D-2140-8884-0BAC834B3A95}" destId="{037220A4-F5C1-5648-9469-5BB5E7218F14}" srcOrd="0" destOrd="0" parTransId="{709D81C4-F3BB-0942-976F-626C0AB73113}" sibTransId="{839C04EC-8E4E-E84F-9C5C-92816EA015BE}"/>
    <dgm:cxn modelId="{0D1CF802-803C-4C40-835E-87FCB16DA51E}" srcId="{037220A4-F5C1-5648-9469-5BB5E7218F14}" destId="{B40F3744-115D-6849-9A5A-3674E0489DD7}" srcOrd="2" destOrd="0" parTransId="{4AC39364-D655-584A-A17C-25EE340B63E9}" sibTransId="{473B5F04-26DD-9A40-BD7D-C3EA6684B035}"/>
    <dgm:cxn modelId="{3DA8A514-2F47-1745-8440-EBC87771334B}" type="presOf" srcId="{FC7DB7D2-CC35-5E49-9704-5159D63D1038}" destId="{EC26F520-5AA1-2241-A6AE-ABE30CDC1EFD}" srcOrd="0" destOrd="0" presId="urn:microsoft.com/office/officeart/2009/3/layout/HorizontalOrganizationChart#85"/>
    <dgm:cxn modelId="{52C51275-3E95-BE48-8745-79A55246FED8}" type="presOf" srcId="{2FA5C719-5882-0549-A262-1C61448B12DF}" destId="{73AC88D7-9C05-3541-9188-2FB0EAF9A7B0}" srcOrd="0" destOrd="0" presId="urn:microsoft.com/office/officeart/2009/3/layout/HorizontalOrganizationChart#85"/>
    <dgm:cxn modelId="{394F0E89-174C-854A-96F9-3B338C182F9B}" type="presOf" srcId="{037220A4-F5C1-5648-9469-5BB5E7218F14}" destId="{AD9BED53-2B4D-DB4A-B788-61F42D40B080}" srcOrd="1" destOrd="0" presId="urn:microsoft.com/office/officeart/2009/3/layout/HorizontalOrganizationChart#85"/>
    <dgm:cxn modelId="{05C43D02-0919-FA42-9393-1EB42022F97F}" type="presOf" srcId="{B40F3744-115D-6849-9A5A-3674E0489DD7}" destId="{D3D03A26-174D-3A4F-B16C-84E0173CE231}" srcOrd="0" destOrd="0" presId="urn:microsoft.com/office/officeart/2009/3/layout/HorizontalOrganizationChart#85"/>
    <dgm:cxn modelId="{31B85FCA-910A-7044-8003-A2CF77007D33}" type="presOf" srcId="{EBF57F5E-5CB5-9240-87A2-89E74BBF9B17}" destId="{D60323CC-D001-064E-B062-9FFB6B4EFADD}" srcOrd="0" destOrd="0" presId="urn:microsoft.com/office/officeart/2009/3/layout/HorizontalOrganizationChart#85"/>
    <dgm:cxn modelId="{1830209B-ABF8-504D-A223-B6D8E820C7DA}" type="presParOf" srcId="{2906BD38-56B2-4A4D-9862-AB9EFA6E6823}" destId="{FC9A7F44-830E-E84F-8960-8F91E343E1F8}" srcOrd="0" destOrd="0" presId="urn:microsoft.com/office/officeart/2009/3/layout/HorizontalOrganizationChart#85"/>
    <dgm:cxn modelId="{FDD5B480-EB70-0743-9443-6CAAE9D633D6}" type="presParOf" srcId="{FC9A7F44-830E-E84F-8960-8F91E343E1F8}" destId="{A592CA79-AF5F-A64A-8872-4D16DED4FFBA}" srcOrd="0" destOrd="0" presId="urn:microsoft.com/office/officeart/2009/3/layout/HorizontalOrganizationChart#85"/>
    <dgm:cxn modelId="{0D07B85F-556B-5145-9E45-D5516D28B02B}" type="presParOf" srcId="{A592CA79-AF5F-A64A-8872-4D16DED4FFBA}" destId="{B42025EE-A47D-144E-A51D-BADF996C9D2E}" srcOrd="0" destOrd="0" presId="urn:microsoft.com/office/officeart/2009/3/layout/HorizontalOrganizationChart#85"/>
    <dgm:cxn modelId="{E9FDF4AB-B9A9-2446-8581-3BFC599E7AA0}" type="presParOf" srcId="{A592CA79-AF5F-A64A-8872-4D16DED4FFBA}" destId="{863725C7-4061-A740-9ED5-9182D4328A83}" srcOrd="1" destOrd="0" presId="urn:microsoft.com/office/officeart/2009/3/layout/HorizontalOrganizationChart#85"/>
    <dgm:cxn modelId="{C723729B-6868-DD47-96A4-699C9C4ECEBA}" type="presParOf" srcId="{FC9A7F44-830E-E84F-8960-8F91E343E1F8}" destId="{7DD21E91-9045-1147-A04E-1A4AA23A3E41}" srcOrd="1" destOrd="0" presId="urn:microsoft.com/office/officeart/2009/3/layout/HorizontalOrganizationChart#85"/>
    <dgm:cxn modelId="{E62D7628-E19B-0D48-874A-6395534F3481}" type="presParOf" srcId="{7DD21E91-9045-1147-A04E-1A4AA23A3E41}" destId="{817614AC-13F4-AE40-9BD3-5A010075C298}" srcOrd="0" destOrd="0" presId="urn:microsoft.com/office/officeart/2009/3/layout/HorizontalOrganizationChart#85"/>
    <dgm:cxn modelId="{4C3CC330-8C8F-9E4A-B666-7314A959F4D0}" type="presParOf" srcId="{7DD21E91-9045-1147-A04E-1A4AA23A3E41}" destId="{21A8B392-D71E-DA45-B533-A360D710288F}" srcOrd="1" destOrd="0" presId="urn:microsoft.com/office/officeart/2009/3/layout/HorizontalOrganizationChart#85"/>
    <dgm:cxn modelId="{9B9F00C1-0C82-D841-B932-84917C2F7FA6}" type="presParOf" srcId="{21A8B392-D71E-DA45-B533-A360D710288F}" destId="{95726C0F-C3DD-6745-887E-5C4E832A4360}" srcOrd="0" destOrd="0" presId="urn:microsoft.com/office/officeart/2009/3/layout/HorizontalOrganizationChart#85"/>
    <dgm:cxn modelId="{AFDDCDC9-3478-814F-8722-6AB41EE7590B}" type="presParOf" srcId="{95726C0F-C3DD-6745-887E-5C4E832A4360}" destId="{B5ADED03-983F-C440-A97C-6506BE0202D9}" srcOrd="0" destOrd="0" presId="urn:microsoft.com/office/officeart/2009/3/layout/HorizontalOrganizationChart#85"/>
    <dgm:cxn modelId="{768A86B1-6D37-284F-B917-CD090B308780}" type="presParOf" srcId="{95726C0F-C3DD-6745-887E-5C4E832A4360}" destId="{AD9BED53-2B4D-DB4A-B788-61F42D40B080}" srcOrd="1" destOrd="0" presId="urn:microsoft.com/office/officeart/2009/3/layout/HorizontalOrganizationChart#85"/>
    <dgm:cxn modelId="{3FE56D51-8530-3A42-8387-F8643920FC4A}" type="presParOf" srcId="{21A8B392-D71E-DA45-B533-A360D710288F}" destId="{94E0273F-01C0-C641-AD31-AF334C460BC1}" srcOrd="1" destOrd="0" presId="urn:microsoft.com/office/officeart/2009/3/layout/HorizontalOrganizationChart#85"/>
    <dgm:cxn modelId="{8BE8DD2F-8FCA-E841-AC8D-2C5A1699C9A2}" type="presParOf" srcId="{94E0273F-01C0-C641-AD31-AF334C460BC1}" destId="{591443D6-1FD8-8345-86D8-0207DF2421D5}" srcOrd="0" destOrd="0" presId="urn:microsoft.com/office/officeart/2009/3/layout/HorizontalOrganizationChart#85"/>
    <dgm:cxn modelId="{96AE108B-C1A6-2741-B8BC-D62B01472757}" type="presParOf" srcId="{94E0273F-01C0-C641-AD31-AF334C460BC1}" destId="{CB088FB6-3156-5744-9F39-8BD63F1932D6}" srcOrd="1" destOrd="0" presId="urn:microsoft.com/office/officeart/2009/3/layout/HorizontalOrganizationChart#85"/>
    <dgm:cxn modelId="{D607BB4A-9B8E-BA4A-A5A6-A3630283B54D}" type="presParOf" srcId="{CB088FB6-3156-5744-9F39-8BD63F1932D6}" destId="{7CD6EB38-4906-9A48-BEC4-EBFD0133980A}" srcOrd="0" destOrd="0" presId="urn:microsoft.com/office/officeart/2009/3/layout/HorizontalOrganizationChart#85"/>
    <dgm:cxn modelId="{F49D4A13-6972-AF4A-A21F-61BB42E4EECF}" type="presParOf" srcId="{7CD6EB38-4906-9A48-BEC4-EBFD0133980A}" destId="{43C66485-8588-5746-B2A0-622E6FF09A5E}" srcOrd="0" destOrd="0" presId="urn:microsoft.com/office/officeart/2009/3/layout/HorizontalOrganizationChart#85"/>
    <dgm:cxn modelId="{9282049F-DEE8-E145-8D71-5D1313FED591}" type="presParOf" srcId="{7CD6EB38-4906-9A48-BEC4-EBFD0133980A}" destId="{1075EC1A-D913-4D42-9158-D75D6FE6D9F8}" srcOrd="1" destOrd="0" presId="urn:microsoft.com/office/officeart/2009/3/layout/HorizontalOrganizationChart#85"/>
    <dgm:cxn modelId="{DAE3AAF4-2051-6F46-85E4-E9FED8068D7B}" type="presParOf" srcId="{CB088FB6-3156-5744-9F39-8BD63F1932D6}" destId="{C0B92875-C3E6-0A4C-A2CE-439F91ED015F}" srcOrd="1" destOrd="0" presId="urn:microsoft.com/office/officeart/2009/3/layout/HorizontalOrganizationChart#85"/>
    <dgm:cxn modelId="{9E3E0F7E-8E85-2C48-834E-76C32713B4EF}" type="presParOf" srcId="{C0B92875-C3E6-0A4C-A2CE-439F91ED015F}" destId="{78E93B36-62D4-1648-B662-99DCDDC758F9}" srcOrd="0" destOrd="0" presId="urn:microsoft.com/office/officeart/2009/3/layout/HorizontalOrganizationChart#85"/>
    <dgm:cxn modelId="{A58708C4-9B9B-E84C-9E04-EBE624F39FCB}" type="presParOf" srcId="{C0B92875-C3E6-0A4C-A2CE-439F91ED015F}" destId="{57EC5B22-D711-994D-B928-0000D83046CA}" srcOrd="1" destOrd="0" presId="urn:microsoft.com/office/officeart/2009/3/layout/HorizontalOrganizationChart#85"/>
    <dgm:cxn modelId="{B8E0421C-7BA9-F646-8C1E-4FEB95FDFB6F}" type="presParOf" srcId="{57EC5B22-D711-994D-B928-0000D83046CA}" destId="{2BAF6415-4E95-3440-8AB2-79460FF79C44}" srcOrd="0" destOrd="0" presId="urn:microsoft.com/office/officeart/2009/3/layout/HorizontalOrganizationChart#85"/>
    <dgm:cxn modelId="{97C2CC26-D6D6-7A4A-BC95-8C9DD963575E}" type="presParOf" srcId="{2BAF6415-4E95-3440-8AB2-79460FF79C44}" destId="{8B02849D-A787-9048-99BC-AA377A78AD9B}" srcOrd="0" destOrd="0" presId="urn:microsoft.com/office/officeart/2009/3/layout/HorizontalOrganizationChart#85"/>
    <dgm:cxn modelId="{659C4CF1-1D9F-484D-87B9-F989D0C27A8C}" type="presParOf" srcId="{2BAF6415-4E95-3440-8AB2-79460FF79C44}" destId="{2D1B2463-6430-5D44-A2C6-E17B590A096A}" srcOrd="1" destOrd="0" presId="urn:microsoft.com/office/officeart/2009/3/layout/HorizontalOrganizationChart#85"/>
    <dgm:cxn modelId="{C50BA7FE-5A39-CB45-B559-90402CC37DD7}" type="presParOf" srcId="{57EC5B22-D711-994D-B928-0000D83046CA}" destId="{7708061F-F3BB-2742-8A41-5331A2C8F097}" srcOrd="1" destOrd="0" presId="urn:microsoft.com/office/officeart/2009/3/layout/HorizontalOrganizationChart#85"/>
    <dgm:cxn modelId="{E9C99C5F-0F3A-6040-9661-33F112BE3AEB}" type="presParOf" srcId="{57EC5B22-D711-994D-B928-0000D83046CA}" destId="{F6E3E5E2-A347-DC45-BB05-B79415DFFEED}" srcOrd="2" destOrd="0" presId="urn:microsoft.com/office/officeart/2009/3/layout/HorizontalOrganizationChart#85"/>
    <dgm:cxn modelId="{857E1688-98DC-6A43-8106-E3BB5F84CFFF}" type="presParOf" srcId="{CB088FB6-3156-5744-9F39-8BD63F1932D6}" destId="{461E279A-B3A4-EA40-877C-FAD6A0CA9494}" srcOrd="2" destOrd="0" presId="urn:microsoft.com/office/officeart/2009/3/layout/HorizontalOrganizationChart#85"/>
    <dgm:cxn modelId="{E2E015F3-313C-3241-958C-4FA077E64BDE}" type="presParOf" srcId="{94E0273F-01C0-C641-AD31-AF334C460BC1}" destId="{6CD26E7C-7E10-224E-80B9-3730C586E9EF}" srcOrd="2" destOrd="0" presId="urn:microsoft.com/office/officeart/2009/3/layout/HorizontalOrganizationChart#85"/>
    <dgm:cxn modelId="{41EBFC1A-04D1-5349-9560-552A67785D62}" type="presParOf" srcId="{94E0273F-01C0-C641-AD31-AF334C460BC1}" destId="{5474A3BF-B15E-0141-A82D-7B28D1C704A9}" srcOrd="3" destOrd="0" presId="urn:microsoft.com/office/officeart/2009/3/layout/HorizontalOrganizationChart#85"/>
    <dgm:cxn modelId="{DAC4777E-B30A-D744-91CF-D3193231167B}" type="presParOf" srcId="{5474A3BF-B15E-0141-A82D-7B28D1C704A9}" destId="{1D0B5537-344C-E547-B155-C6B3F7A673E1}" srcOrd="0" destOrd="0" presId="urn:microsoft.com/office/officeart/2009/3/layout/HorizontalOrganizationChart#85"/>
    <dgm:cxn modelId="{8CEBFBD6-3D44-CB4D-964D-9AD237CDE516}" type="presParOf" srcId="{1D0B5537-344C-E547-B155-C6B3F7A673E1}" destId="{F1869B29-FD66-BA45-89E4-3385665239ED}" srcOrd="0" destOrd="0" presId="urn:microsoft.com/office/officeart/2009/3/layout/HorizontalOrganizationChart#85"/>
    <dgm:cxn modelId="{3D551DE2-61F7-6047-9F3D-24E96C5C5797}" type="presParOf" srcId="{1D0B5537-344C-E547-B155-C6B3F7A673E1}" destId="{4283DB86-9663-4C4B-82E0-7A4BC9132711}" srcOrd="1" destOrd="0" presId="urn:microsoft.com/office/officeart/2009/3/layout/HorizontalOrganizationChart#85"/>
    <dgm:cxn modelId="{624D769F-E9E3-4E41-90CD-DDB0A7BF5154}" type="presParOf" srcId="{5474A3BF-B15E-0141-A82D-7B28D1C704A9}" destId="{7B04B785-94C8-DF44-8B3B-6A4322BEDC71}" srcOrd="1" destOrd="0" presId="urn:microsoft.com/office/officeart/2009/3/layout/HorizontalOrganizationChart#85"/>
    <dgm:cxn modelId="{4544A522-F978-9A46-9C1C-D59FCFE1BB64}" type="presParOf" srcId="{7B04B785-94C8-DF44-8B3B-6A4322BEDC71}" destId="{C763B9F5-CB35-754B-BB9B-F19819EBE42F}" srcOrd="0" destOrd="0" presId="urn:microsoft.com/office/officeart/2009/3/layout/HorizontalOrganizationChart#85"/>
    <dgm:cxn modelId="{BA5860FC-23CA-A74B-8BB5-D47A15D98787}" type="presParOf" srcId="{7B04B785-94C8-DF44-8B3B-6A4322BEDC71}" destId="{E1C00F3B-FA06-0E4B-B870-5F61D6078815}" srcOrd="1" destOrd="0" presId="urn:microsoft.com/office/officeart/2009/3/layout/HorizontalOrganizationChart#85"/>
    <dgm:cxn modelId="{363B38AE-9096-5948-AD86-4801334BE084}" type="presParOf" srcId="{E1C00F3B-FA06-0E4B-B870-5F61D6078815}" destId="{932B9992-18F8-1349-B30E-B255806C13C9}" srcOrd="0" destOrd="0" presId="urn:microsoft.com/office/officeart/2009/3/layout/HorizontalOrganizationChart#85"/>
    <dgm:cxn modelId="{6C63B797-C424-484E-BFF1-3BFAC205E056}" type="presParOf" srcId="{932B9992-18F8-1349-B30E-B255806C13C9}" destId="{B924937D-61B4-3B40-81D5-35340AFD5A22}" srcOrd="0" destOrd="0" presId="urn:microsoft.com/office/officeart/2009/3/layout/HorizontalOrganizationChart#85"/>
    <dgm:cxn modelId="{A0075018-B959-5B47-B978-76594B40C2DE}" type="presParOf" srcId="{932B9992-18F8-1349-B30E-B255806C13C9}" destId="{AC513C93-D2CB-0644-9C21-3DBF00728B39}" srcOrd="1" destOrd="0" presId="urn:microsoft.com/office/officeart/2009/3/layout/HorizontalOrganizationChart#85"/>
    <dgm:cxn modelId="{45A12AF5-6C2C-E64B-8765-BB179DC7E538}" type="presParOf" srcId="{E1C00F3B-FA06-0E4B-B870-5F61D6078815}" destId="{5A4A17C5-CBC9-1F4D-8D66-F6F907FAB15A}" srcOrd="1" destOrd="0" presId="urn:microsoft.com/office/officeart/2009/3/layout/HorizontalOrganizationChart#85"/>
    <dgm:cxn modelId="{408F0889-FFC4-4C46-808D-BE130FAD5A9A}" type="presParOf" srcId="{E1C00F3B-FA06-0E4B-B870-5F61D6078815}" destId="{0C1F046A-878C-404C-9229-1FD3C4D264B0}" srcOrd="2" destOrd="0" presId="urn:microsoft.com/office/officeart/2009/3/layout/HorizontalOrganizationChart#85"/>
    <dgm:cxn modelId="{E6E4ACBA-07C2-4B4E-A03A-D55959CDAD29}" type="presParOf" srcId="{5474A3BF-B15E-0141-A82D-7B28D1C704A9}" destId="{82BE0EBA-B007-4043-AFB5-843AE19D0E4D}" srcOrd="2" destOrd="0" presId="urn:microsoft.com/office/officeart/2009/3/layout/HorizontalOrganizationChart#85"/>
    <dgm:cxn modelId="{E1DCE8DC-CC67-FF48-B454-87B2E1B8BF9C}" type="presParOf" srcId="{94E0273F-01C0-C641-AD31-AF334C460BC1}" destId="{A9B8BA08-A4DB-F84E-BFEA-24FD7CD21446}" srcOrd="4" destOrd="0" presId="urn:microsoft.com/office/officeart/2009/3/layout/HorizontalOrganizationChart#85"/>
    <dgm:cxn modelId="{1D141822-73B1-C64B-A90B-6B9C63EE4732}" type="presParOf" srcId="{94E0273F-01C0-C641-AD31-AF334C460BC1}" destId="{A9D4B8E9-D563-F443-99A4-5D542B6DF457}" srcOrd="5" destOrd="0" presId="urn:microsoft.com/office/officeart/2009/3/layout/HorizontalOrganizationChart#85"/>
    <dgm:cxn modelId="{F9827022-9BE6-8349-9102-3AB3078B30C5}" type="presParOf" srcId="{A9D4B8E9-D563-F443-99A4-5D542B6DF457}" destId="{047832C7-DE9F-F747-89D0-C70539E27409}" srcOrd="0" destOrd="0" presId="urn:microsoft.com/office/officeart/2009/3/layout/HorizontalOrganizationChart#85"/>
    <dgm:cxn modelId="{F3260DAF-6051-AE4D-BE6B-9A2ECC6E71BC}" type="presParOf" srcId="{047832C7-DE9F-F747-89D0-C70539E27409}" destId="{D3D03A26-174D-3A4F-B16C-84E0173CE231}" srcOrd="0" destOrd="0" presId="urn:microsoft.com/office/officeart/2009/3/layout/HorizontalOrganizationChart#85"/>
    <dgm:cxn modelId="{CDAED2FA-9484-A94F-B38B-A4FB6A298FC7}" type="presParOf" srcId="{047832C7-DE9F-F747-89D0-C70539E27409}" destId="{0CBEA997-BE64-7942-9509-495B806AAC67}" srcOrd="1" destOrd="0" presId="urn:microsoft.com/office/officeart/2009/3/layout/HorizontalOrganizationChart#85"/>
    <dgm:cxn modelId="{D050BE41-47A9-6A45-A039-734333541BFE}" type="presParOf" srcId="{A9D4B8E9-D563-F443-99A4-5D542B6DF457}" destId="{CFD161ED-6527-3143-82E2-1F3691CED345}" srcOrd="1" destOrd="0" presId="urn:microsoft.com/office/officeart/2009/3/layout/HorizontalOrganizationChart#85"/>
    <dgm:cxn modelId="{0E86EA1E-0A33-F54F-A7C3-228484BA1DCE}" type="presParOf" srcId="{CFD161ED-6527-3143-82E2-1F3691CED345}" destId="{EC26F520-5AA1-2241-A6AE-ABE30CDC1EFD}" srcOrd="0" destOrd="0" presId="urn:microsoft.com/office/officeart/2009/3/layout/HorizontalOrganizationChart#85"/>
    <dgm:cxn modelId="{93CEEC4A-CFAD-ED4D-B47E-B1EF9F976DB7}" type="presParOf" srcId="{CFD161ED-6527-3143-82E2-1F3691CED345}" destId="{3D530700-7D6F-8F4D-8AB5-3BC80D9945DB}" srcOrd="1" destOrd="0" presId="urn:microsoft.com/office/officeart/2009/3/layout/HorizontalOrganizationChart#85"/>
    <dgm:cxn modelId="{49C2694F-2027-A340-A682-55C69F5951F7}" type="presParOf" srcId="{3D530700-7D6F-8F4D-8AB5-3BC80D9945DB}" destId="{FAFD65FE-F69E-2445-B144-A5E78EEF3D34}" srcOrd="0" destOrd="0" presId="urn:microsoft.com/office/officeart/2009/3/layout/HorizontalOrganizationChart#85"/>
    <dgm:cxn modelId="{BE909400-22B9-6A49-9302-D0CA21CAE99A}" type="presParOf" srcId="{FAFD65FE-F69E-2445-B144-A5E78EEF3D34}" destId="{67E0176C-81D6-8A4A-A42F-2CE745AA6B70}" srcOrd="0" destOrd="0" presId="urn:microsoft.com/office/officeart/2009/3/layout/HorizontalOrganizationChart#85"/>
    <dgm:cxn modelId="{4877668D-EEC2-A84D-B0E0-0A1DE6DFA177}" type="presParOf" srcId="{FAFD65FE-F69E-2445-B144-A5E78EEF3D34}" destId="{B5805D7A-69C9-EC49-991F-45EC35ADF2D6}" srcOrd="1" destOrd="0" presId="urn:microsoft.com/office/officeart/2009/3/layout/HorizontalOrganizationChart#85"/>
    <dgm:cxn modelId="{B2F99B0C-D477-FC4C-BB2F-939848D8D64A}" type="presParOf" srcId="{3D530700-7D6F-8F4D-8AB5-3BC80D9945DB}" destId="{95EA898C-3178-834C-8F01-587F9520B3A5}" srcOrd="1" destOrd="0" presId="urn:microsoft.com/office/officeart/2009/3/layout/HorizontalOrganizationChart#85"/>
    <dgm:cxn modelId="{8DA8E839-B51F-C14A-A1A5-2A9A73378525}" type="presParOf" srcId="{3D530700-7D6F-8F4D-8AB5-3BC80D9945DB}" destId="{67011637-4815-1346-AC0F-4E9D79883FF7}" srcOrd="2" destOrd="0" presId="urn:microsoft.com/office/officeart/2009/3/layout/HorizontalOrganizationChart#85"/>
    <dgm:cxn modelId="{FF44E963-B48E-A544-9921-4B4AE25658BB}" type="presParOf" srcId="{A9D4B8E9-D563-F443-99A4-5D542B6DF457}" destId="{B665CDED-32A9-C24A-A507-074E15C6F8C1}" srcOrd="2" destOrd="0" presId="urn:microsoft.com/office/officeart/2009/3/layout/HorizontalOrganizationChart#85"/>
    <dgm:cxn modelId="{9584BCB4-B7A5-0D4A-B567-7AE938507F76}" type="presParOf" srcId="{94E0273F-01C0-C641-AD31-AF334C460BC1}" destId="{CE905EDE-EEB8-624A-8531-5F3FD0835D1E}" srcOrd="6" destOrd="0" presId="urn:microsoft.com/office/officeart/2009/3/layout/HorizontalOrganizationChart#85"/>
    <dgm:cxn modelId="{C1A81B92-EC6D-774F-8294-ACD51341A3BB}" type="presParOf" srcId="{94E0273F-01C0-C641-AD31-AF334C460BC1}" destId="{3182EDC0-0B4D-7045-B110-6203FD6292E5}" srcOrd="7" destOrd="0" presId="urn:microsoft.com/office/officeart/2009/3/layout/HorizontalOrganizationChart#85"/>
    <dgm:cxn modelId="{5FAD2500-F92E-3C4E-87BE-FE21743CA3DD}" type="presParOf" srcId="{3182EDC0-0B4D-7045-B110-6203FD6292E5}" destId="{EE522805-BC6B-FD47-991F-2314C1AF0D53}" srcOrd="0" destOrd="0" presId="urn:microsoft.com/office/officeart/2009/3/layout/HorizontalOrganizationChart#85"/>
    <dgm:cxn modelId="{81BA8039-057D-634F-898A-8D4876507FD0}" type="presParOf" srcId="{EE522805-BC6B-FD47-991F-2314C1AF0D53}" destId="{D60323CC-D001-064E-B062-9FFB6B4EFADD}" srcOrd="0" destOrd="0" presId="urn:microsoft.com/office/officeart/2009/3/layout/HorizontalOrganizationChart#85"/>
    <dgm:cxn modelId="{99793C80-396C-594A-AC26-D9881BFD0E84}" type="presParOf" srcId="{EE522805-BC6B-FD47-991F-2314C1AF0D53}" destId="{4F44EF02-68D8-884F-8597-A867462462CA}" srcOrd="1" destOrd="0" presId="urn:microsoft.com/office/officeart/2009/3/layout/HorizontalOrganizationChart#85"/>
    <dgm:cxn modelId="{03FF83B1-3A77-9041-B0D1-13BA5DE11E90}" type="presParOf" srcId="{3182EDC0-0B4D-7045-B110-6203FD6292E5}" destId="{8CCA7BEF-2E45-3740-9466-DD9A4925A90E}" srcOrd="1" destOrd="0" presId="urn:microsoft.com/office/officeart/2009/3/layout/HorizontalOrganizationChart#85"/>
    <dgm:cxn modelId="{9DE961E6-BFF9-4840-9426-B4A171016525}" type="presParOf" srcId="{8CCA7BEF-2E45-3740-9466-DD9A4925A90E}" destId="{3E9435D2-617C-D24A-93A7-7AFAAF66BC44}" srcOrd="0" destOrd="0" presId="urn:microsoft.com/office/officeart/2009/3/layout/HorizontalOrganizationChart#85"/>
    <dgm:cxn modelId="{0C73C651-1343-E940-B508-23608039B831}" type="presParOf" srcId="{8CCA7BEF-2E45-3740-9466-DD9A4925A90E}" destId="{55A7018D-F6CB-DF45-BF29-B1E85FB97200}" srcOrd="1" destOrd="0" presId="urn:microsoft.com/office/officeart/2009/3/layout/HorizontalOrganizationChart#85"/>
    <dgm:cxn modelId="{E565B3A0-1BBC-D145-9547-ED5126AC7B59}" type="presParOf" srcId="{55A7018D-F6CB-DF45-BF29-B1E85FB97200}" destId="{B4B3F7D7-2F0D-C941-A6D3-F33F9D0EE732}" srcOrd="0" destOrd="0" presId="urn:microsoft.com/office/officeart/2009/3/layout/HorizontalOrganizationChart#85"/>
    <dgm:cxn modelId="{02F8EA49-9B0F-974C-A224-98060AC47D19}" type="presParOf" srcId="{B4B3F7D7-2F0D-C941-A6D3-F33F9D0EE732}" destId="{A81E04E0-3A0A-C94E-964C-55A03526EB3E}" srcOrd="0" destOrd="0" presId="urn:microsoft.com/office/officeart/2009/3/layout/HorizontalOrganizationChart#85"/>
    <dgm:cxn modelId="{B095CCBB-E9D5-3945-802C-82B20976B4AA}" type="presParOf" srcId="{B4B3F7D7-2F0D-C941-A6D3-F33F9D0EE732}" destId="{18CEA2C8-B9CD-DC42-90AE-25AA0CAFC3C8}" srcOrd="1" destOrd="0" presId="urn:microsoft.com/office/officeart/2009/3/layout/HorizontalOrganizationChart#85"/>
    <dgm:cxn modelId="{2EA7121E-8A3A-D24E-BD5A-A547D718B9FE}" type="presParOf" srcId="{55A7018D-F6CB-DF45-BF29-B1E85FB97200}" destId="{BCB15E97-14F5-4647-805C-1323C2C54B31}" srcOrd="1" destOrd="0" presId="urn:microsoft.com/office/officeart/2009/3/layout/HorizontalOrganizationChart#85"/>
    <dgm:cxn modelId="{6AEDD0B7-B8B8-7C42-B442-45528B022467}" type="presParOf" srcId="{55A7018D-F6CB-DF45-BF29-B1E85FB97200}" destId="{5CB15632-168F-6048-83C0-7F82773B2916}" srcOrd="2" destOrd="0" presId="urn:microsoft.com/office/officeart/2009/3/layout/HorizontalOrganizationChart#85"/>
    <dgm:cxn modelId="{724CA750-7435-EC4C-B0AD-EEA55E8F298D}" type="presParOf" srcId="{3182EDC0-0B4D-7045-B110-6203FD6292E5}" destId="{00A1AE28-E6D2-D44B-89CF-E8B71FAC1784}" srcOrd="2" destOrd="0" presId="urn:microsoft.com/office/officeart/2009/3/layout/HorizontalOrganizationChart#85"/>
    <dgm:cxn modelId="{3668A7ED-675F-D148-9CE6-F73CD4C551B6}" type="presParOf" srcId="{21A8B392-D71E-DA45-B533-A360D710288F}" destId="{664B6721-7363-B54F-842D-9C7976144ABB}" srcOrd="2" destOrd="0" presId="urn:microsoft.com/office/officeart/2009/3/layout/HorizontalOrganizationChart#85"/>
    <dgm:cxn modelId="{55C5F445-7E25-E84F-8B64-D7351ED27905}" type="presParOf" srcId="{7DD21E91-9045-1147-A04E-1A4AA23A3E41}" destId="{2CB70861-1DA0-B54F-8144-BF31B4BA9E78}" srcOrd="2" destOrd="0" presId="urn:microsoft.com/office/officeart/2009/3/layout/HorizontalOrganizationChart#85"/>
    <dgm:cxn modelId="{B6D4C413-F494-184C-A5C8-C024F81E54F9}" type="presParOf" srcId="{7DD21E91-9045-1147-A04E-1A4AA23A3E41}" destId="{70A05119-8036-0B45-910C-9960CFB2A47A}" srcOrd="3" destOrd="0" presId="urn:microsoft.com/office/officeart/2009/3/layout/HorizontalOrganizationChart#85"/>
    <dgm:cxn modelId="{F999E061-5380-F04F-BF93-11310BCD7DBA}" type="presParOf" srcId="{70A05119-8036-0B45-910C-9960CFB2A47A}" destId="{95F09F6D-D76D-664A-9064-C1247D3B34FF}" srcOrd="0" destOrd="0" presId="urn:microsoft.com/office/officeart/2009/3/layout/HorizontalOrganizationChart#85"/>
    <dgm:cxn modelId="{5D06A7A3-0AB1-4E47-B307-91F8E1C938CD}" type="presParOf" srcId="{95F09F6D-D76D-664A-9064-C1247D3B34FF}" destId="{73AC88D7-9C05-3541-9188-2FB0EAF9A7B0}" srcOrd="0" destOrd="0" presId="urn:microsoft.com/office/officeart/2009/3/layout/HorizontalOrganizationChart#85"/>
    <dgm:cxn modelId="{565A3D89-401D-3F4F-B609-8EA1949BF0CA}" type="presParOf" srcId="{95F09F6D-D76D-664A-9064-C1247D3B34FF}" destId="{07D1EAED-CB24-414D-A5A3-163613907B82}" srcOrd="1" destOrd="0" presId="urn:microsoft.com/office/officeart/2009/3/layout/HorizontalOrganizationChart#85"/>
    <dgm:cxn modelId="{9467E642-DDA9-6643-BE22-F8D4732AAED7}" type="presParOf" srcId="{70A05119-8036-0B45-910C-9960CFB2A47A}" destId="{41C88898-F96E-484D-BABE-B1E2BD325D84}" srcOrd="1" destOrd="0" presId="urn:microsoft.com/office/officeart/2009/3/layout/HorizontalOrganizationChart#85"/>
    <dgm:cxn modelId="{EA7AAE30-3C08-BE4A-B4AA-6FE9E8974593}" type="presParOf" srcId="{70A05119-8036-0B45-910C-9960CFB2A47A}" destId="{700C1013-A850-4D43-A275-7411D222239B}" srcOrd="2" destOrd="0" presId="urn:microsoft.com/office/officeart/2009/3/layout/HorizontalOrganizationChart#85"/>
    <dgm:cxn modelId="{EDEA87D3-5B1C-2142-B9F8-7FFB9C5028E3}" type="presParOf" srcId="{FC9A7F44-830E-E84F-8960-8F91E343E1F8}" destId="{91C3AE67-5EBE-E54F-BBBC-611E2B2A500F}" srcOrd="2" destOrd="0" presId="urn:microsoft.com/office/officeart/2009/3/layout/HorizontalOrganizationChart#8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6" loCatId="" qsTypeId="urn:microsoft.com/office/officeart/2005/8/quickstyle/simple1#113" qsCatId="simple" csTypeId="urn:microsoft.com/office/officeart/2005/8/colors/accent5_1#113" csCatId="accent5" phldr="1"/>
      <dgm:spPr/>
      <dgm:t>
        <a:bodyPr/>
        <a:lstStyle/>
        <a:p>
          <a:endParaRPr lang="zh-CN" altLang="en-US"/>
        </a:p>
      </dgm:t>
    </dgm:pt>
    <dgm:pt modelId="{2ED72FB7-CD1D-2140-8884-0BAC834B3A95}">
      <dgm:prSet custT="1"/>
      <dgm:spPr/>
      <dgm:t>
        <a:bodyPr/>
        <a:lstStyle/>
        <a:p>
          <a:r>
            <a:rPr lang="zh-CN" altLang="en-US" sz="32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dgm:t>
        <a:bodyPr/>
        <a:lstStyle/>
        <a:p>
          <a:r>
            <a:rPr lang="zh-CN" altLang="en-US" sz="3200" dirty="0"/>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2FA5C719-5882-0549-A262-1C61448B12DF}">
      <dgm:prSet custT="1"/>
      <dgm:spPr>
        <a:solidFill>
          <a:srgbClr val="C00000"/>
        </a:solidFill>
      </dgm:spPr>
      <dgm:t>
        <a:bodyPr/>
        <a:lstStyle/>
        <a:p>
          <a:r>
            <a:rPr lang="zh-CN" altLang="en-US" sz="3200" dirty="0">
              <a:solidFill>
                <a:schemeClr val="bg1"/>
              </a:solidFill>
            </a:rPr>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6757B372-7B8E-1143-8BCD-002246309851}" srcId="{E0E81B47-8AC3-1B43-AEBE-9D84A0F26F6C}" destId="{2ED72FB7-CD1D-2140-8884-0BAC834B3A95}" srcOrd="0" destOrd="0" parTransId="{6F2C054C-ED5A-7F42-B266-42BEE316214F}" sibTransId="{847531A4-3F6E-9F42-986E-C755A873B9D7}"/>
    <dgm:cxn modelId="{71A6C1CF-4D58-1F4F-AF45-5D00AA2C4FB4}" type="presOf" srcId="{709D81C4-F3BB-0942-976F-626C0AB73113}" destId="{817614AC-13F4-AE40-9BD3-5A010075C298}" srcOrd="0" destOrd="0" presId="urn:microsoft.com/office/officeart/2009/3/layout/HorizontalOrganizationChart#86"/>
    <dgm:cxn modelId="{013911D5-303B-684D-91C5-46B88F84936C}" srcId="{2ED72FB7-CD1D-2140-8884-0BAC834B3A95}" destId="{2FA5C719-5882-0549-A262-1C61448B12DF}" srcOrd="1" destOrd="0" parTransId="{34242824-FDD2-9947-9248-EE00638CE51A}" sibTransId="{51E5CE2A-DC4C-DA42-A722-0B7AD9C4E851}"/>
    <dgm:cxn modelId="{4306538C-A0D1-E946-99B3-FE85FA69F9DD}" type="presOf" srcId="{2ED72FB7-CD1D-2140-8884-0BAC834B3A95}" destId="{CD4C7C8F-4FBF-6443-924A-6F7253FE3177}" srcOrd="1" destOrd="0" presId="urn:microsoft.com/office/officeart/2009/3/layout/HorizontalOrganizationChart#86"/>
    <dgm:cxn modelId="{0D28089D-9C1A-A44C-95D6-D369C2B52198}" type="presOf" srcId="{2FA5C719-5882-0549-A262-1C61448B12DF}" destId="{73AC88D7-9C05-3541-9188-2FB0EAF9A7B0}" srcOrd="0" destOrd="0" presId="urn:microsoft.com/office/officeart/2009/3/layout/HorizontalOrganizationChart#86"/>
    <dgm:cxn modelId="{DF2B7496-8849-1D46-A346-007998F949AA}" type="presOf" srcId="{2FA5C719-5882-0549-A262-1C61448B12DF}" destId="{07D1EAED-CB24-414D-A5A3-163613907B82}" srcOrd="1" destOrd="0" presId="urn:microsoft.com/office/officeart/2009/3/layout/HorizontalOrganizationChart#86"/>
    <dgm:cxn modelId="{8EE254FE-B6C4-0843-812C-F4483AB2BDFA}" type="presOf" srcId="{34242824-FDD2-9947-9248-EE00638CE51A}" destId="{2CB70861-1DA0-B54F-8144-BF31B4BA9E78}" srcOrd="0" destOrd="0" presId="urn:microsoft.com/office/officeart/2009/3/layout/HorizontalOrganizationChart#86"/>
    <dgm:cxn modelId="{06B45A08-A763-274F-9927-EBA93C31F386}" type="presOf" srcId="{037220A4-F5C1-5648-9469-5BB5E7218F14}" destId="{AD9BED53-2B4D-DB4A-B788-61F42D40B080}" srcOrd="1" destOrd="0" presId="urn:microsoft.com/office/officeart/2009/3/layout/HorizontalOrganizationChart#86"/>
    <dgm:cxn modelId="{0FE719DF-E499-614E-8E0B-3DB9262D9F91}" type="presOf" srcId="{037220A4-F5C1-5648-9469-5BB5E7218F14}" destId="{B5ADED03-983F-C440-A97C-6506BE0202D9}" srcOrd="0" destOrd="0" presId="urn:microsoft.com/office/officeart/2009/3/layout/HorizontalOrganizationChart#86"/>
    <dgm:cxn modelId="{A390732D-8153-4340-B62E-4B61902F0B48}" srcId="{2ED72FB7-CD1D-2140-8884-0BAC834B3A95}" destId="{037220A4-F5C1-5648-9469-5BB5E7218F14}" srcOrd="0" destOrd="0" parTransId="{709D81C4-F3BB-0942-976F-626C0AB73113}" sibTransId="{839C04EC-8E4E-E84F-9C5C-92816EA015BE}"/>
    <dgm:cxn modelId="{6F99E72B-0D31-244A-89F6-9CE46B86B8AA}" type="presOf" srcId="{2ED72FB7-CD1D-2140-8884-0BAC834B3A95}" destId="{13A9C134-DB1A-B840-8F9E-085DAE83A648}" srcOrd="0" destOrd="0" presId="urn:microsoft.com/office/officeart/2009/3/layout/HorizontalOrganizationChart#86"/>
    <dgm:cxn modelId="{747E1523-6BBE-9B4F-A62F-841B1E147611}" type="presOf" srcId="{E0E81B47-8AC3-1B43-AEBE-9D84A0F26F6C}" destId="{2906BD38-56B2-4A4D-9862-AB9EFA6E6823}" srcOrd="0" destOrd="0" presId="urn:microsoft.com/office/officeart/2009/3/layout/HorizontalOrganizationChart#86"/>
    <dgm:cxn modelId="{8C5DFAF4-8226-6844-BBED-B489D238B73C}" type="presParOf" srcId="{2906BD38-56B2-4A4D-9862-AB9EFA6E6823}" destId="{68A0B063-B846-BB4B-92BC-06218B407BC7}" srcOrd="0" destOrd="0" presId="urn:microsoft.com/office/officeart/2009/3/layout/HorizontalOrganizationChart#86"/>
    <dgm:cxn modelId="{65C910D1-8956-1843-8F82-377C5F5569BE}" type="presParOf" srcId="{68A0B063-B846-BB4B-92BC-06218B407BC7}" destId="{916059A2-BC8F-6444-8E7A-D596408D4628}" srcOrd="0" destOrd="0" presId="urn:microsoft.com/office/officeart/2009/3/layout/HorizontalOrganizationChart#86"/>
    <dgm:cxn modelId="{2E034E23-6494-0F4C-BC7E-E404B84CBFE9}" type="presParOf" srcId="{916059A2-BC8F-6444-8E7A-D596408D4628}" destId="{13A9C134-DB1A-B840-8F9E-085DAE83A648}" srcOrd="0" destOrd="0" presId="urn:microsoft.com/office/officeart/2009/3/layout/HorizontalOrganizationChart#86"/>
    <dgm:cxn modelId="{11E3F977-CFA2-AE44-A6B8-6CDE88BF1780}" type="presParOf" srcId="{916059A2-BC8F-6444-8E7A-D596408D4628}" destId="{CD4C7C8F-4FBF-6443-924A-6F7253FE3177}" srcOrd="1" destOrd="0" presId="urn:microsoft.com/office/officeart/2009/3/layout/HorizontalOrganizationChart#86"/>
    <dgm:cxn modelId="{9A2D77EC-83B0-F146-BAA1-792C99E5A4B5}" type="presParOf" srcId="{68A0B063-B846-BB4B-92BC-06218B407BC7}" destId="{DF67389B-289D-324E-AB4C-001B717AD1A9}" srcOrd="1" destOrd="0" presId="urn:microsoft.com/office/officeart/2009/3/layout/HorizontalOrganizationChart#86"/>
    <dgm:cxn modelId="{6AAEC026-16BE-D14A-9662-19BA153F3146}" type="presParOf" srcId="{DF67389B-289D-324E-AB4C-001B717AD1A9}" destId="{817614AC-13F4-AE40-9BD3-5A010075C298}" srcOrd="0" destOrd="0" presId="urn:microsoft.com/office/officeart/2009/3/layout/HorizontalOrganizationChart#86"/>
    <dgm:cxn modelId="{297E9AB6-1E14-B049-AD6E-B833B4FA4392}" type="presParOf" srcId="{DF67389B-289D-324E-AB4C-001B717AD1A9}" destId="{21A8B392-D71E-DA45-B533-A360D710288F}" srcOrd="1" destOrd="0" presId="urn:microsoft.com/office/officeart/2009/3/layout/HorizontalOrganizationChart#86"/>
    <dgm:cxn modelId="{E8A2E64B-A697-8E48-8119-759E76083B54}" type="presParOf" srcId="{21A8B392-D71E-DA45-B533-A360D710288F}" destId="{95726C0F-C3DD-6745-887E-5C4E832A4360}" srcOrd="0" destOrd="0" presId="urn:microsoft.com/office/officeart/2009/3/layout/HorizontalOrganizationChart#86"/>
    <dgm:cxn modelId="{D8BD52B1-B0C4-454A-B934-F410C0B0CF5D}" type="presParOf" srcId="{95726C0F-C3DD-6745-887E-5C4E832A4360}" destId="{B5ADED03-983F-C440-A97C-6506BE0202D9}" srcOrd="0" destOrd="0" presId="urn:microsoft.com/office/officeart/2009/3/layout/HorizontalOrganizationChart#86"/>
    <dgm:cxn modelId="{FA0CF4F1-B1A5-8544-84AF-E1E2380AA1AF}" type="presParOf" srcId="{95726C0F-C3DD-6745-887E-5C4E832A4360}" destId="{AD9BED53-2B4D-DB4A-B788-61F42D40B080}" srcOrd="1" destOrd="0" presId="urn:microsoft.com/office/officeart/2009/3/layout/HorizontalOrganizationChart#86"/>
    <dgm:cxn modelId="{4D7E31C6-3C12-BA48-8257-9622E0A1FE45}" type="presParOf" srcId="{21A8B392-D71E-DA45-B533-A360D710288F}" destId="{94E0273F-01C0-C641-AD31-AF334C460BC1}" srcOrd="1" destOrd="0" presId="urn:microsoft.com/office/officeart/2009/3/layout/HorizontalOrganizationChart#86"/>
    <dgm:cxn modelId="{A4956A13-9DB4-954C-8D55-D0AFDC3091E8}" type="presParOf" srcId="{21A8B392-D71E-DA45-B533-A360D710288F}" destId="{664B6721-7363-B54F-842D-9C7976144ABB}" srcOrd="2" destOrd="0" presId="urn:microsoft.com/office/officeart/2009/3/layout/HorizontalOrganizationChart#86"/>
    <dgm:cxn modelId="{2F9CE865-8B90-B249-853A-1132672DDB47}" type="presParOf" srcId="{DF67389B-289D-324E-AB4C-001B717AD1A9}" destId="{2CB70861-1DA0-B54F-8144-BF31B4BA9E78}" srcOrd="2" destOrd="0" presId="urn:microsoft.com/office/officeart/2009/3/layout/HorizontalOrganizationChart#86"/>
    <dgm:cxn modelId="{A784036F-D5E1-5E42-9F65-D427C3DC30A9}" type="presParOf" srcId="{DF67389B-289D-324E-AB4C-001B717AD1A9}" destId="{70A05119-8036-0B45-910C-9960CFB2A47A}" srcOrd="3" destOrd="0" presId="urn:microsoft.com/office/officeart/2009/3/layout/HorizontalOrganizationChart#86"/>
    <dgm:cxn modelId="{D2161CD5-5DD0-E442-A76E-A41229730D4D}" type="presParOf" srcId="{70A05119-8036-0B45-910C-9960CFB2A47A}" destId="{95F09F6D-D76D-664A-9064-C1247D3B34FF}" srcOrd="0" destOrd="0" presId="urn:microsoft.com/office/officeart/2009/3/layout/HorizontalOrganizationChart#86"/>
    <dgm:cxn modelId="{12C13CB8-BA5A-604A-A789-80E1EC502267}" type="presParOf" srcId="{95F09F6D-D76D-664A-9064-C1247D3B34FF}" destId="{73AC88D7-9C05-3541-9188-2FB0EAF9A7B0}" srcOrd="0" destOrd="0" presId="urn:microsoft.com/office/officeart/2009/3/layout/HorizontalOrganizationChart#86"/>
    <dgm:cxn modelId="{C426EDA8-6D8B-A445-A3F8-409423E5F0E5}" type="presParOf" srcId="{95F09F6D-D76D-664A-9064-C1247D3B34FF}" destId="{07D1EAED-CB24-414D-A5A3-163613907B82}" srcOrd="1" destOrd="0" presId="urn:microsoft.com/office/officeart/2009/3/layout/HorizontalOrganizationChart#86"/>
    <dgm:cxn modelId="{72468BBA-0009-3D41-B0E9-BB5E1A31110C}" type="presParOf" srcId="{70A05119-8036-0B45-910C-9960CFB2A47A}" destId="{41C88898-F96E-484D-BABE-B1E2BD325D84}" srcOrd="1" destOrd="0" presId="urn:microsoft.com/office/officeart/2009/3/layout/HorizontalOrganizationChart#86"/>
    <dgm:cxn modelId="{107B7089-9FC2-834D-8A5B-E19ECCA0DD73}" type="presParOf" srcId="{70A05119-8036-0B45-910C-9960CFB2A47A}" destId="{700C1013-A850-4D43-A275-7411D222239B}" srcOrd="2" destOrd="0" presId="urn:microsoft.com/office/officeart/2009/3/layout/HorizontalOrganizationChart#86"/>
    <dgm:cxn modelId="{7B2E75EF-7D26-4948-ABE7-2DFF58A124B7}" type="presParOf" srcId="{68A0B063-B846-BB4B-92BC-06218B407BC7}" destId="{BC725CB7-327D-704E-8519-C600837EE690}" srcOrd="2" destOrd="0" presId="urn:microsoft.com/office/officeart/2009/3/layout/HorizontalOrganizationChart#8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7" loCatId="" qsTypeId="urn:microsoft.com/office/officeart/2005/8/quickstyle/simple1#114" qsCatId="simple" csTypeId="urn:microsoft.com/office/officeart/2005/8/colors/accent5_1#114" csCatId="accent5" phldr="1"/>
      <dgm:spPr/>
      <dgm:t>
        <a:bodyPr/>
        <a:lstStyle/>
        <a:p>
          <a:endParaRPr lang="zh-CN" altLang="en-US"/>
        </a:p>
      </dgm:t>
    </dgm:pt>
    <dgm:pt modelId="{2ED72FB7-CD1D-2140-8884-0BAC834B3A95}">
      <dgm:prSet custT="1"/>
      <dgm:spPr/>
      <dgm:t>
        <a:bodyPr/>
        <a:lstStyle/>
        <a:p>
          <a:r>
            <a:rPr lang="zh-CN" altLang="en-US" sz="32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dgm:t>
        <a:bodyPr/>
        <a:lstStyle/>
        <a:p>
          <a:r>
            <a:rPr lang="zh-CN" altLang="en-US" sz="3200" dirty="0"/>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2FA5C719-5882-0549-A262-1C61448B12DF}">
      <dgm:prSet custT="1"/>
      <dgm:spPr>
        <a:solidFill>
          <a:srgbClr val="C00000"/>
        </a:solidFill>
      </dgm:spPr>
      <dgm:t>
        <a:bodyPr/>
        <a:lstStyle/>
        <a:p>
          <a:r>
            <a:rPr lang="zh-CN" altLang="en-US" sz="3200" dirty="0">
              <a:solidFill>
                <a:schemeClr val="bg1"/>
              </a:solidFill>
            </a:rPr>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D4DED743-A7F5-304C-8CAE-CD38F76161E6}" type="presOf" srcId="{709D81C4-F3BB-0942-976F-626C0AB73113}" destId="{817614AC-13F4-AE40-9BD3-5A010075C298}" srcOrd="0" destOrd="0" presId="urn:microsoft.com/office/officeart/2009/3/layout/HorizontalOrganizationChart#87"/>
    <dgm:cxn modelId="{50403133-2DAB-7C41-BF48-3FF29B3BD41A}" type="presOf" srcId="{34242824-FDD2-9947-9248-EE00638CE51A}" destId="{2CB70861-1DA0-B54F-8144-BF31B4BA9E78}" srcOrd="0" destOrd="0" presId="urn:microsoft.com/office/officeart/2009/3/layout/HorizontalOrganizationChart#87"/>
    <dgm:cxn modelId="{DCA4DE74-04B0-1D44-ABDA-EB52C61C952D}" type="presOf" srcId="{2FA5C719-5882-0549-A262-1C61448B12DF}" destId="{07D1EAED-CB24-414D-A5A3-163613907B82}" srcOrd="1" destOrd="0" presId="urn:microsoft.com/office/officeart/2009/3/layout/HorizontalOrganizationChart#87"/>
    <dgm:cxn modelId="{A390732D-8153-4340-B62E-4B61902F0B48}" srcId="{2ED72FB7-CD1D-2140-8884-0BAC834B3A95}" destId="{037220A4-F5C1-5648-9469-5BB5E7218F14}" srcOrd="0" destOrd="0" parTransId="{709D81C4-F3BB-0942-976F-626C0AB73113}" sibTransId="{839C04EC-8E4E-E84F-9C5C-92816EA015BE}"/>
    <dgm:cxn modelId="{013911D5-303B-684D-91C5-46B88F84936C}" srcId="{2ED72FB7-CD1D-2140-8884-0BAC834B3A95}" destId="{2FA5C719-5882-0549-A262-1C61448B12DF}" srcOrd="1" destOrd="0" parTransId="{34242824-FDD2-9947-9248-EE00638CE51A}" sibTransId="{51E5CE2A-DC4C-DA42-A722-0B7AD9C4E851}"/>
    <dgm:cxn modelId="{8089C6B6-EF6E-154F-9004-819682ABCB99}" type="presOf" srcId="{2ED72FB7-CD1D-2140-8884-0BAC834B3A95}" destId="{CD4C7C8F-4FBF-6443-924A-6F7253FE3177}" srcOrd="1" destOrd="0" presId="urn:microsoft.com/office/officeart/2009/3/layout/HorizontalOrganizationChart#87"/>
    <dgm:cxn modelId="{55C46478-6296-8741-A8A6-44218BD65B04}" type="presOf" srcId="{2ED72FB7-CD1D-2140-8884-0BAC834B3A95}" destId="{13A9C134-DB1A-B840-8F9E-085DAE83A648}" srcOrd="0" destOrd="0" presId="urn:microsoft.com/office/officeart/2009/3/layout/HorizontalOrganizationChart#87"/>
    <dgm:cxn modelId="{6FEA4091-A560-AE48-AAF9-6005CF3F3092}" type="presOf" srcId="{2FA5C719-5882-0549-A262-1C61448B12DF}" destId="{73AC88D7-9C05-3541-9188-2FB0EAF9A7B0}" srcOrd="0" destOrd="0" presId="urn:microsoft.com/office/officeart/2009/3/layout/HorizontalOrganizationChart#87"/>
    <dgm:cxn modelId="{9446471F-6BA2-B646-92A0-6778249D720F}" type="presOf" srcId="{037220A4-F5C1-5648-9469-5BB5E7218F14}" destId="{B5ADED03-983F-C440-A97C-6506BE0202D9}" srcOrd="0" destOrd="0" presId="urn:microsoft.com/office/officeart/2009/3/layout/HorizontalOrganizationChart#87"/>
    <dgm:cxn modelId="{4CFD7656-DC6C-5A48-8E35-EB26E2C1C73E}" type="presOf" srcId="{E0E81B47-8AC3-1B43-AEBE-9D84A0F26F6C}" destId="{2906BD38-56B2-4A4D-9862-AB9EFA6E6823}" srcOrd="0" destOrd="0" presId="urn:microsoft.com/office/officeart/2009/3/layout/HorizontalOrganizationChart#87"/>
    <dgm:cxn modelId="{345C0AE1-E683-EF4E-8E98-E5505E2FB5C9}" type="presOf" srcId="{037220A4-F5C1-5648-9469-5BB5E7218F14}" destId="{AD9BED53-2B4D-DB4A-B788-61F42D40B080}" srcOrd="1" destOrd="0" presId="urn:microsoft.com/office/officeart/2009/3/layout/HorizontalOrganizationChart#87"/>
    <dgm:cxn modelId="{6757B372-7B8E-1143-8BCD-002246309851}" srcId="{E0E81B47-8AC3-1B43-AEBE-9D84A0F26F6C}" destId="{2ED72FB7-CD1D-2140-8884-0BAC834B3A95}" srcOrd="0" destOrd="0" parTransId="{6F2C054C-ED5A-7F42-B266-42BEE316214F}" sibTransId="{847531A4-3F6E-9F42-986E-C755A873B9D7}"/>
    <dgm:cxn modelId="{4245E25B-0741-8D4E-8FCE-0B216EDCF460}" type="presParOf" srcId="{2906BD38-56B2-4A4D-9862-AB9EFA6E6823}" destId="{68A0B063-B846-BB4B-92BC-06218B407BC7}" srcOrd="0" destOrd="0" presId="urn:microsoft.com/office/officeart/2009/3/layout/HorizontalOrganizationChart#87"/>
    <dgm:cxn modelId="{BC5EB2A1-169A-1B40-B4A8-61A789FE1763}" type="presParOf" srcId="{68A0B063-B846-BB4B-92BC-06218B407BC7}" destId="{916059A2-BC8F-6444-8E7A-D596408D4628}" srcOrd="0" destOrd="0" presId="urn:microsoft.com/office/officeart/2009/3/layout/HorizontalOrganizationChart#87"/>
    <dgm:cxn modelId="{BA9B9368-9041-9E49-A7BA-E433BAE0BCBB}" type="presParOf" srcId="{916059A2-BC8F-6444-8E7A-D596408D4628}" destId="{13A9C134-DB1A-B840-8F9E-085DAE83A648}" srcOrd="0" destOrd="0" presId="urn:microsoft.com/office/officeart/2009/3/layout/HorizontalOrganizationChart#87"/>
    <dgm:cxn modelId="{2645C275-AB31-CD4B-81E8-3323D58CE926}" type="presParOf" srcId="{916059A2-BC8F-6444-8E7A-D596408D4628}" destId="{CD4C7C8F-4FBF-6443-924A-6F7253FE3177}" srcOrd="1" destOrd="0" presId="urn:microsoft.com/office/officeart/2009/3/layout/HorizontalOrganizationChart#87"/>
    <dgm:cxn modelId="{CAB89610-72D2-AC45-8A4E-514431AF20F7}" type="presParOf" srcId="{68A0B063-B846-BB4B-92BC-06218B407BC7}" destId="{DF67389B-289D-324E-AB4C-001B717AD1A9}" srcOrd="1" destOrd="0" presId="urn:microsoft.com/office/officeart/2009/3/layout/HorizontalOrganizationChart#87"/>
    <dgm:cxn modelId="{643CD59E-62AA-BA41-B5E2-4914B049B3F2}" type="presParOf" srcId="{DF67389B-289D-324E-AB4C-001B717AD1A9}" destId="{817614AC-13F4-AE40-9BD3-5A010075C298}" srcOrd="0" destOrd="0" presId="urn:microsoft.com/office/officeart/2009/3/layout/HorizontalOrganizationChart#87"/>
    <dgm:cxn modelId="{552A08F4-FFD5-6C40-A324-C67BFA76B3E7}" type="presParOf" srcId="{DF67389B-289D-324E-AB4C-001B717AD1A9}" destId="{21A8B392-D71E-DA45-B533-A360D710288F}" srcOrd="1" destOrd="0" presId="urn:microsoft.com/office/officeart/2009/3/layout/HorizontalOrganizationChart#87"/>
    <dgm:cxn modelId="{6C8A1FE0-A667-164D-BB9A-5E3162433EA3}" type="presParOf" srcId="{21A8B392-D71E-DA45-B533-A360D710288F}" destId="{95726C0F-C3DD-6745-887E-5C4E832A4360}" srcOrd="0" destOrd="0" presId="urn:microsoft.com/office/officeart/2009/3/layout/HorizontalOrganizationChart#87"/>
    <dgm:cxn modelId="{2D57242F-3D95-F042-A310-8A74B45F802A}" type="presParOf" srcId="{95726C0F-C3DD-6745-887E-5C4E832A4360}" destId="{B5ADED03-983F-C440-A97C-6506BE0202D9}" srcOrd="0" destOrd="0" presId="urn:microsoft.com/office/officeart/2009/3/layout/HorizontalOrganizationChart#87"/>
    <dgm:cxn modelId="{0E7BCC01-0655-4B47-B0A6-937FCFF023D2}" type="presParOf" srcId="{95726C0F-C3DD-6745-887E-5C4E832A4360}" destId="{AD9BED53-2B4D-DB4A-B788-61F42D40B080}" srcOrd="1" destOrd="0" presId="urn:microsoft.com/office/officeart/2009/3/layout/HorizontalOrganizationChart#87"/>
    <dgm:cxn modelId="{1B29B548-BCA0-EA46-819B-DB3E6774D41A}" type="presParOf" srcId="{21A8B392-D71E-DA45-B533-A360D710288F}" destId="{94E0273F-01C0-C641-AD31-AF334C460BC1}" srcOrd="1" destOrd="0" presId="urn:microsoft.com/office/officeart/2009/3/layout/HorizontalOrganizationChart#87"/>
    <dgm:cxn modelId="{875E6237-5E99-B44E-993A-B366C8631117}" type="presParOf" srcId="{21A8B392-D71E-DA45-B533-A360D710288F}" destId="{664B6721-7363-B54F-842D-9C7976144ABB}" srcOrd="2" destOrd="0" presId="urn:microsoft.com/office/officeart/2009/3/layout/HorizontalOrganizationChart#87"/>
    <dgm:cxn modelId="{3D8BB02B-141D-684E-A897-E4CA21D390A8}" type="presParOf" srcId="{DF67389B-289D-324E-AB4C-001B717AD1A9}" destId="{2CB70861-1DA0-B54F-8144-BF31B4BA9E78}" srcOrd="2" destOrd="0" presId="urn:microsoft.com/office/officeart/2009/3/layout/HorizontalOrganizationChart#87"/>
    <dgm:cxn modelId="{C811192D-B5E8-D54B-8A08-C3BF089D8F17}" type="presParOf" srcId="{DF67389B-289D-324E-AB4C-001B717AD1A9}" destId="{70A05119-8036-0B45-910C-9960CFB2A47A}" srcOrd="3" destOrd="0" presId="urn:microsoft.com/office/officeart/2009/3/layout/HorizontalOrganizationChart#87"/>
    <dgm:cxn modelId="{0B0F685E-16DA-054C-A087-9D28FF4CB4DE}" type="presParOf" srcId="{70A05119-8036-0B45-910C-9960CFB2A47A}" destId="{95F09F6D-D76D-664A-9064-C1247D3B34FF}" srcOrd="0" destOrd="0" presId="urn:microsoft.com/office/officeart/2009/3/layout/HorizontalOrganizationChart#87"/>
    <dgm:cxn modelId="{1B36D4AD-ABE2-0C40-83FB-4C093902A86B}" type="presParOf" srcId="{95F09F6D-D76D-664A-9064-C1247D3B34FF}" destId="{73AC88D7-9C05-3541-9188-2FB0EAF9A7B0}" srcOrd="0" destOrd="0" presId="urn:microsoft.com/office/officeart/2009/3/layout/HorizontalOrganizationChart#87"/>
    <dgm:cxn modelId="{362103EF-4CA3-2A4A-8438-ACE40539FEF0}" type="presParOf" srcId="{95F09F6D-D76D-664A-9064-C1247D3B34FF}" destId="{07D1EAED-CB24-414D-A5A3-163613907B82}" srcOrd="1" destOrd="0" presId="urn:microsoft.com/office/officeart/2009/3/layout/HorizontalOrganizationChart#87"/>
    <dgm:cxn modelId="{36284696-65A9-394D-9D8B-EA209D1F9B67}" type="presParOf" srcId="{70A05119-8036-0B45-910C-9960CFB2A47A}" destId="{41C88898-F96E-484D-BABE-B1E2BD325D84}" srcOrd="1" destOrd="0" presId="urn:microsoft.com/office/officeart/2009/3/layout/HorizontalOrganizationChart#87"/>
    <dgm:cxn modelId="{F5659B8A-C1CE-114C-8F5C-913B93BE76B5}" type="presParOf" srcId="{70A05119-8036-0B45-910C-9960CFB2A47A}" destId="{700C1013-A850-4D43-A275-7411D222239B}" srcOrd="2" destOrd="0" presId="urn:microsoft.com/office/officeart/2009/3/layout/HorizontalOrganizationChart#87"/>
    <dgm:cxn modelId="{BC548BDA-2DD6-A149-8E3A-31BC304E99C4}" type="presParOf" srcId="{68A0B063-B846-BB4B-92BC-06218B407BC7}" destId="{BC725CB7-327D-704E-8519-C600837EE690}" srcOrd="2" destOrd="0" presId="urn:microsoft.com/office/officeart/2009/3/layout/HorizontalOrganizationChart#8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8" loCatId="" qsTypeId="urn:microsoft.com/office/officeart/2005/8/quickstyle/simple1#115" qsCatId="simple" csTypeId="urn:microsoft.com/office/officeart/2005/8/colors/accent5_1#115" csCatId="accent5" phldr="1"/>
      <dgm:spPr/>
      <dgm:t>
        <a:bodyPr/>
        <a:lstStyle/>
        <a:p>
          <a:endParaRPr lang="zh-CN" altLang="en-US"/>
        </a:p>
      </dgm:t>
    </dgm:pt>
    <dgm:pt modelId="{2ED72FB7-CD1D-2140-8884-0BAC834B3A95}">
      <dgm:prSet custT="1"/>
      <dgm:spPr/>
      <dgm:t>
        <a:bodyPr/>
        <a:lstStyle/>
        <a:p>
          <a:r>
            <a:rPr lang="zh-CN" altLang="en-US" sz="32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dgm:t>
        <a:bodyPr/>
        <a:lstStyle/>
        <a:p>
          <a:r>
            <a:rPr lang="zh-CN" altLang="en-US" sz="3200" dirty="0"/>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2FA5C719-5882-0549-A262-1C61448B12DF}">
      <dgm:prSet custT="1"/>
      <dgm:spPr>
        <a:solidFill>
          <a:srgbClr val="C00000"/>
        </a:solidFill>
      </dgm:spPr>
      <dgm:t>
        <a:bodyPr/>
        <a:lstStyle/>
        <a:p>
          <a:r>
            <a:rPr lang="zh-CN" altLang="en-US" sz="3200" dirty="0">
              <a:solidFill>
                <a:schemeClr val="bg1"/>
              </a:solidFill>
            </a:rPr>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C5F66563-FC31-4A48-AECF-0A73313B26BD}" type="presOf" srcId="{2ED72FB7-CD1D-2140-8884-0BAC834B3A95}" destId="{13A9C134-DB1A-B840-8F9E-085DAE83A648}" srcOrd="0" destOrd="0" presId="urn:microsoft.com/office/officeart/2009/3/layout/HorizontalOrganizationChart#88"/>
    <dgm:cxn modelId="{C6A3D9E7-A56E-554B-AC66-386AF001CAD8}" type="presOf" srcId="{E0E81B47-8AC3-1B43-AEBE-9D84A0F26F6C}" destId="{2906BD38-56B2-4A4D-9862-AB9EFA6E6823}" srcOrd="0" destOrd="0" presId="urn:microsoft.com/office/officeart/2009/3/layout/HorizontalOrganizationChart#88"/>
    <dgm:cxn modelId="{910D1E66-C726-3947-AFE1-541B7DDFC31E}" type="presOf" srcId="{2ED72FB7-CD1D-2140-8884-0BAC834B3A95}" destId="{CD4C7C8F-4FBF-6443-924A-6F7253FE3177}" srcOrd="1" destOrd="0" presId="urn:microsoft.com/office/officeart/2009/3/layout/HorizontalOrganizationChart#88"/>
    <dgm:cxn modelId="{7A45D14E-C1ED-4D4A-9C68-4C298838BCD3}" type="presOf" srcId="{037220A4-F5C1-5648-9469-5BB5E7218F14}" destId="{AD9BED53-2B4D-DB4A-B788-61F42D40B080}" srcOrd="1" destOrd="0" presId="urn:microsoft.com/office/officeart/2009/3/layout/HorizontalOrganizationChart#88"/>
    <dgm:cxn modelId="{A390732D-8153-4340-B62E-4B61902F0B48}" srcId="{2ED72FB7-CD1D-2140-8884-0BAC834B3A95}" destId="{037220A4-F5C1-5648-9469-5BB5E7218F14}" srcOrd="0" destOrd="0" parTransId="{709D81C4-F3BB-0942-976F-626C0AB73113}" sibTransId="{839C04EC-8E4E-E84F-9C5C-92816EA015BE}"/>
    <dgm:cxn modelId="{B76087C9-2FF5-034B-B37A-897A42F5E67F}" type="presOf" srcId="{037220A4-F5C1-5648-9469-5BB5E7218F14}" destId="{B5ADED03-983F-C440-A97C-6506BE0202D9}" srcOrd="0" destOrd="0" presId="urn:microsoft.com/office/officeart/2009/3/layout/HorizontalOrganizationChart#88"/>
    <dgm:cxn modelId="{013911D5-303B-684D-91C5-46B88F84936C}" srcId="{2ED72FB7-CD1D-2140-8884-0BAC834B3A95}" destId="{2FA5C719-5882-0549-A262-1C61448B12DF}" srcOrd="1" destOrd="0" parTransId="{34242824-FDD2-9947-9248-EE00638CE51A}" sibTransId="{51E5CE2A-DC4C-DA42-A722-0B7AD9C4E851}"/>
    <dgm:cxn modelId="{0763F718-53B5-F74E-8B6A-8834AE55D592}" type="presOf" srcId="{709D81C4-F3BB-0942-976F-626C0AB73113}" destId="{817614AC-13F4-AE40-9BD3-5A010075C298}" srcOrd="0" destOrd="0" presId="urn:microsoft.com/office/officeart/2009/3/layout/HorizontalOrganizationChart#88"/>
    <dgm:cxn modelId="{F22CD6B7-D5B5-A44F-A5CE-F2D6DDF9EAEF}" type="presOf" srcId="{34242824-FDD2-9947-9248-EE00638CE51A}" destId="{2CB70861-1DA0-B54F-8144-BF31B4BA9E78}" srcOrd="0" destOrd="0" presId="urn:microsoft.com/office/officeart/2009/3/layout/HorizontalOrganizationChart#88"/>
    <dgm:cxn modelId="{EC7DEE76-2DF4-B241-83EB-645846D8047B}" type="presOf" srcId="{2FA5C719-5882-0549-A262-1C61448B12DF}" destId="{07D1EAED-CB24-414D-A5A3-163613907B82}" srcOrd="1" destOrd="0" presId="urn:microsoft.com/office/officeart/2009/3/layout/HorizontalOrganizationChart#88"/>
    <dgm:cxn modelId="{A6E18B2C-1E0A-D841-AF84-25D85575CC5F}" type="presOf" srcId="{2FA5C719-5882-0549-A262-1C61448B12DF}" destId="{73AC88D7-9C05-3541-9188-2FB0EAF9A7B0}" srcOrd="0" destOrd="0" presId="urn:microsoft.com/office/officeart/2009/3/layout/HorizontalOrganizationChart#88"/>
    <dgm:cxn modelId="{6757B372-7B8E-1143-8BCD-002246309851}" srcId="{E0E81B47-8AC3-1B43-AEBE-9D84A0F26F6C}" destId="{2ED72FB7-CD1D-2140-8884-0BAC834B3A95}" srcOrd="0" destOrd="0" parTransId="{6F2C054C-ED5A-7F42-B266-42BEE316214F}" sibTransId="{847531A4-3F6E-9F42-986E-C755A873B9D7}"/>
    <dgm:cxn modelId="{FFA98842-E488-8945-8C27-68C9EEFDC3CB}" type="presParOf" srcId="{2906BD38-56B2-4A4D-9862-AB9EFA6E6823}" destId="{68A0B063-B846-BB4B-92BC-06218B407BC7}" srcOrd="0" destOrd="0" presId="urn:microsoft.com/office/officeart/2009/3/layout/HorizontalOrganizationChart#88"/>
    <dgm:cxn modelId="{14C9E25F-7247-3845-A4F1-BE667F0958F3}" type="presParOf" srcId="{68A0B063-B846-BB4B-92BC-06218B407BC7}" destId="{916059A2-BC8F-6444-8E7A-D596408D4628}" srcOrd="0" destOrd="0" presId="urn:microsoft.com/office/officeart/2009/3/layout/HorizontalOrganizationChart#88"/>
    <dgm:cxn modelId="{F4CFD145-AC06-5F44-BE65-A11DA86AF5EB}" type="presParOf" srcId="{916059A2-BC8F-6444-8E7A-D596408D4628}" destId="{13A9C134-DB1A-B840-8F9E-085DAE83A648}" srcOrd="0" destOrd="0" presId="urn:microsoft.com/office/officeart/2009/3/layout/HorizontalOrganizationChart#88"/>
    <dgm:cxn modelId="{D925FCCC-FB86-BD40-A379-A791F47727C5}" type="presParOf" srcId="{916059A2-BC8F-6444-8E7A-D596408D4628}" destId="{CD4C7C8F-4FBF-6443-924A-6F7253FE3177}" srcOrd="1" destOrd="0" presId="urn:microsoft.com/office/officeart/2009/3/layout/HorizontalOrganizationChart#88"/>
    <dgm:cxn modelId="{AB0DE473-FBB0-2246-9B75-5CE7D7F0229E}" type="presParOf" srcId="{68A0B063-B846-BB4B-92BC-06218B407BC7}" destId="{DF67389B-289D-324E-AB4C-001B717AD1A9}" srcOrd="1" destOrd="0" presId="urn:microsoft.com/office/officeart/2009/3/layout/HorizontalOrganizationChart#88"/>
    <dgm:cxn modelId="{1B695440-2B8D-FF43-A2C6-5A9A478D2880}" type="presParOf" srcId="{DF67389B-289D-324E-AB4C-001B717AD1A9}" destId="{817614AC-13F4-AE40-9BD3-5A010075C298}" srcOrd="0" destOrd="0" presId="urn:microsoft.com/office/officeart/2009/3/layout/HorizontalOrganizationChart#88"/>
    <dgm:cxn modelId="{54AA4CAB-661C-AE42-8065-B9D9923E688F}" type="presParOf" srcId="{DF67389B-289D-324E-AB4C-001B717AD1A9}" destId="{21A8B392-D71E-DA45-B533-A360D710288F}" srcOrd="1" destOrd="0" presId="urn:microsoft.com/office/officeart/2009/3/layout/HorizontalOrganizationChart#88"/>
    <dgm:cxn modelId="{B620EF21-B2FD-9245-92CC-F00FB4509C2F}" type="presParOf" srcId="{21A8B392-D71E-DA45-B533-A360D710288F}" destId="{95726C0F-C3DD-6745-887E-5C4E832A4360}" srcOrd="0" destOrd="0" presId="urn:microsoft.com/office/officeart/2009/3/layout/HorizontalOrganizationChart#88"/>
    <dgm:cxn modelId="{DC677A2D-A455-384F-BEEB-F3599CB6AFCE}" type="presParOf" srcId="{95726C0F-C3DD-6745-887E-5C4E832A4360}" destId="{B5ADED03-983F-C440-A97C-6506BE0202D9}" srcOrd="0" destOrd="0" presId="urn:microsoft.com/office/officeart/2009/3/layout/HorizontalOrganizationChart#88"/>
    <dgm:cxn modelId="{812BF928-7B7E-A043-A422-42343FC186C0}" type="presParOf" srcId="{95726C0F-C3DD-6745-887E-5C4E832A4360}" destId="{AD9BED53-2B4D-DB4A-B788-61F42D40B080}" srcOrd="1" destOrd="0" presId="urn:microsoft.com/office/officeart/2009/3/layout/HorizontalOrganizationChart#88"/>
    <dgm:cxn modelId="{4E6C8560-DE9D-5D47-9A12-F5BB00101104}" type="presParOf" srcId="{21A8B392-D71E-DA45-B533-A360D710288F}" destId="{94E0273F-01C0-C641-AD31-AF334C460BC1}" srcOrd="1" destOrd="0" presId="urn:microsoft.com/office/officeart/2009/3/layout/HorizontalOrganizationChart#88"/>
    <dgm:cxn modelId="{ED9B9ED1-E901-F94B-900B-0FE7E4A66366}" type="presParOf" srcId="{21A8B392-D71E-DA45-B533-A360D710288F}" destId="{664B6721-7363-B54F-842D-9C7976144ABB}" srcOrd="2" destOrd="0" presId="urn:microsoft.com/office/officeart/2009/3/layout/HorizontalOrganizationChart#88"/>
    <dgm:cxn modelId="{44162B4B-B5B4-9A4E-A8D8-1D80A052CE82}" type="presParOf" srcId="{DF67389B-289D-324E-AB4C-001B717AD1A9}" destId="{2CB70861-1DA0-B54F-8144-BF31B4BA9E78}" srcOrd="2" destOrd="0" presId="urn:microsoft.com/office/officeart/2009/3/layout/HorizontalOrganizationChart#88"/>
    <dgm:cxn modelId="{A16965DF-4586-6646-A658-6E1805E7C03F}" type="presParOf" srcId="{DF67389B-289D-324E-AB4C-001B717AD1A9}" destId="{70A05119-8036-0B45-910C-9960CFB2A47A}" srcOrd="3" destOrd="0" presId="urn:microsoft.com/office/officeart/2009/3/layout/HorizontalOrganizationChart#88"/>
    <dgm:cxn modelId="{D640F15A-805B-B74E-B036-71B3DA077AD4}" type="presParOf" srcId="{70A05119-8036-0B45-910C-9960CFB2A47A}" destId="{95F09F6D-D76D-664A-9064-C1247D3B34FF}" srcOrd="0" destOrd="0" presId="urn:microsoft.com/office/officeart/2009/3/layout/HorizontalOrganizationChart#88"/>
    <dgm:cxn modelId="{DFCCB416-A060-FA46-8FAB-148343F2FEDB}" type="presParOf" srcId="{95F09F6D-D76D-664A-9064-C1247D3B34FF}" destId="{73AC88D7-9C05-3541-9188-2FB0EAF9A7B0}" srcOrd="0" destOrd="0" presId="urn:microsoft.com/office/officeart/2009/3/layout/HorizontalOrganizationChart#88"/>
    <dgm:cxn modelId="{C6F92FB3-068D-744F-9DCF-C47C5C528723}" type="presParOf" srcId="{95F09F6D-D76D-664A-9064-C1247D3B34FF}" destId="{07D1EAED-CB24-414D-A5A3-163613907B82}" srcOrd="1" destOrd="0" presId="urn:microsoft.com/office/officeart/2009/3/layout/HorizontalOrganizationChart#88"/>
    <dgm:cxn modelId="{A9E357AE-0B01-0844-96AC-E07DBE9701A5}" type="presParOf" srcId="{70A05119-8036-0B45-910C-9960CFB2A47A}" destId="{41C88898-F96E-484D-BABE-B1E2BD325D84}" srcOrd="1" destOrd="0" presId="urn:microsoft.com/office/officeart/2009/3/layout/HorizontalOrganizationChart#88"/>
    <dgm:cxn modelId="{368F21EA-A564-B043-A2BC-776918B5E93E}" type="presParOf" srcId="{70A05119-8036-0B45-910C-9960CFB2A47A}" destId="{700C1013-A850-4D43-A275-7411D222239B}" srcOrd="2" destOrd="0" presId="urn:microsoft.com/office/officeart/2009/3/layout/HorizontalOrganizationChart#88"/>
    <dgm:cxn modelId="{173A22E1-C477-3844-BEF2-56CBFD2B359C}" type="presParOf" srcId="{68A0B063-B846-BB4B-92BC-06218B407BC7}" destId="{BC725CB7-327D-704E-8519-C600837EE690}" srcOrd="2" destOrd="0" presId="urn:microsoft.com/office/officeart/2009/3/layout/HorizontalOrganizationChart#8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9" loCatId="" qsTypeId="urn:microsoft.com/office/officeart/2005/8/quickstyle/simple1#116" qsCatId="simple" csTypeId="urn:microsoft.com/office/officeart/2005/8/colors/accent5_1#116" csCatId="accent5" phldr="1"/>
      <dgm:spPr/>
      <dgm:t>
        <a:bodyPr/>
        <a:lstStyle/>
        <a:p>
          <a:endParaRPr lang="zh-CN" altLang="en-US"/>
        </a:p>
      </dgm:t>
    </dgm:pt>
    <dgm:pt modelId="{2ED72FB7-CD1D-2140-8884-0BAC834B3A95}">
      <dgm:prSet custT="1"/>
      <dgm:spPr/>
      <dgm:t>
        <a:bodyPr/>
        <a:lstStyle/>
        <a:p>
          <a:r>
            <a:rPr lang="zh-CN" altLang="en-US" sz="32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dgm:t>
        <a:bodyPr/>
        <a:lstStyle/>
        <a:p>
          <a:r>
            <a:rPr lang="zh-CN" altLang="en-US" sz="3200" dirty="0"/>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2FA5C719-5882-0549-A262-1C61448B12DF}">
      <dgm:prSet custT="1"/>
      <dgm:spPr>
        <a:solidFill>
          <a:srgbClr val="C00000"/>
        </a:solidFill>
      </dgm:spPr>
      <dgm:t>
        <a:bodyPr/>
        <a:lstStyle/>
        <a:p>
          <a:r>
            <a:rPr lang="zh-CN" altLang="en-US" sz="3200" dirty="0">
              <a:solidFill>
                <a:schemeClr val="bg1"/>
              </a:solidFill>
            </a:rPr>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78E03936-F331-4E47-A0AD-AB17625ADE34}" type="presOf" srcId="{2ED72FB7-CD1D-2140-8884-0BAC834B3A95}" destId="{13A9C134-DB1A-B840-8F9E-085DAE83A648}" srcOrd="0" destOrd="0" presId="urn:microsoft.com/office/officeart/2009/3/layout/HorizontalOrganizationChart#89"/>
    <dgm:cxn modelId="{6757B372-7B8E-1143-8BCD-002246309851}" srcId="{E0E81B47-8AC3-1B43-AEBE-9D84A0F26F6C}" destId="{2ED72FB7-CD1D-2140-8884-0BAC834B3A95}" srcOrd="0" destOrd="0" parTransId="{6F2C054C-ED5A-7F42-B266-42BEE316214F}" sibTransId="{847531A4-3F6E-9F42-986E-C755A873B9D7}"/>
    <dgm:cxn modelId="{013911D5-303B-684D-91C5-46B88F84936C}" srcId="{2ED72FB7-CD1D-2140-8884-0BAC834B3A95}" destId="{2FA5C719-5882-0549-A262-1C61448B12DF}" srcOrd="1" destOrd="0" parTransId="{34242824-FDD2-9947-9248-EE00638CE51A}" sibTransId="{51E5CE2A-DC4C-DA42-A722-0B7AD9C4E851}"/>
    <dgm:cxn modelId="{9AA06F8A-2441-CA49-9133-748442060A35}" type="presOf" srcId="{2ED72FB7-CD1D-2140-8884-0BAC834B3A95}" destId="{CD4C7C8F-4FBF-6443-924A-6F7253FE3177}" srcOrd="1" destOrd="0" presId="urn:microsoft.com/office/officeart/2009/3/layout/HorizontalOrganizationChart#89"/>
    <dgm:cxn modelId="{82B3C1FA-340D-CF49-9259-E890572AAAE2}" type="presOf" srcId="{E0E81B47-8AC3-1B43-AEBE-9D84A0F26F6C}" destId="{2906BD38-56B2-4A4D-9862-AB9EFA6E6823}" srcOrd="0" destOrd="0" presId="urn:microsoft.com/office/officeart/2009/3/layout/HorizontalOrganizationChart#89"/>
    <dgm:cxn modelId="{FF93B873-D31F-194B-83B7-A15BDB406E62}" type="presOf" srcId="{037220A4-F5C1-5648-9469-5BB5E7218F14}" destId="{AD9BED53-2B4D-DB4A-B788-61F42D40B080}" srcOrd="1" destOrd="0" presId="urn:microsoft.com/office/officeart/2009/3/layout/HorizontalOrganizationChart#89"/>
    <dgm:cxn modelId="{FC440156-64C7-8F40-9FC6-0499DAB62DBB}" type="presOf" srcId="{2FA5C719-5882-0549-A262-1C61448B12DF}" destId="{07D1EAED-CB24-414D-A5A3-163613907B82}" srcOrd="1" destOrd="0" presId="urn:microsoft.com/office/officeart/2009/3/layout/HorizontalOrganizationChart#89"/>
    <dgm:cxn modelId="{97772B16-5514-1C47-B43C-DB5C8281A8D8}" type="presOf" srcId="{709D81C4-F3BB-0942-976F-626C0AB73113}" destId="{817614AC-13F4-AE40-9BD3-5A010075C298}" srcOrd="0" destOrd="0" presId="urn:microsoft.com/office/officeart/2009/3/layout/HorizontalOrganizationChart#89"/>
    <dgm:cxn modelId="{0AF8B3F1-5CD6-CD4C-B128-B785566F374C}" type="presOf" srcId="{037220A4-F5C1-5648-9469-5BB5E7218F14}" destId="{B5ADED03-983F-C440-A97C-6506BE0202D9}" srcOrd="0" destOrd="0" presId="urn:microsoft.com/office/officeart/2009/3/layout/HorizontalOrganizationChart#89"/>
    <dgm:cxn modelId="{12CDCE42-9783-3043-AB8F-92C7FFF35B50}" type="presOf" srcId="{2FA5C719-5882-0549-A262-1C61448B12DF}" destId="{73AC88D7-9C05-3541-9188-2FB0EAF9A7B0}" srcOrd="0" destOrd="0" presId="urn:microsoft.com/office/officeart/2009/3/layout/HorizontalOrganizationChart#89"/>
    <dgm:cxn modelId="{A390732D-8153-4340-B62E-4B61902F0B48}" srcId="{2ED72FB7-CD1D-2140-8884-0BAC834B3A95}" destId="{037220A4-F5C1-5648-9469-5BB5E7218F14}" srcOrd="0" destOrd="0" parTransId="{709D81C4-F3BB-0942-976F-626C0AB73113}" sibTransId="{839C04EC-8E4E-E84F-9C5C-92816EA015BE}"/>
    <dgm:cxn modelId="{130ACDDC-3346-0542-B9A2-B42BAD44A503}" type="presOf" srcId="{34242824-FDD2-9947-9248-EE00638CE51A}" destId="{2CB70861-1DA0-B54F-8144-BF31B4BA9E78}" srcOrd="0" destOrd="0" presId="urn:microsoft.com/office/officeart/2009/3/layout/HorizontalOrganizationChart#89"/>
    <dgm:cxn modelId="{B3522FFE-BDE3-8643-B4D9-5F5341A0351A}" type="presParOf" srcId="{2906BD38-56B2-4A4D-9862-AB9EFA6E6823}" destId="{68A0B063-B846-BB4B-92BC-06218B407BC7}" srcOrd="0" destOrd="0" presId="urn:microsoft.com/office/officeart/2009/3/layout/HorizontalOrganizationChart#89"/>
    <dgm:cxn modelId="{FDB85909-7D28-E846-9DCA-D512BE96CDAB}" type="presParOf" srcId="{68A0B063-B846-BB4B-92BC-06218B407BC7}" destId="{916059A2-BC8F-6444-8E7A-D596408D4628}" srcOrd="0" destOrd="0" presId="urn:microsoft.com/office/officeart/2009/3/layout/HorizontalOrganizationChart#89"/>
    <dgm:cxn modelId="{D11C9DDA-5748-6B43-BBF8-A8B8B0265A9F}" type="presParOf" srcId="{916059A2-BC8F-6444-8E7A-D596408D4628}" destId="{13A9C134-DB1A-B840-8F9E-085DAE83A648}" srcOrd="0" destOrd="0" presId="urn:microsoft.com/office/officeart/2009/3/layout/HorizontalOrganizationChart#89"/>
    <dgm:cxn modelId="{F6BB53B6-3448-7E4C-8604-A5B5A8A80443}" type="presParOf" srcId="{916059A2-BC8F-6444-8E7A-D596408D4628}" destId="{CD4C7C8F-4FBF-6443-924A-6F7253FE3177}" srcOrd="1" destOrd="0" presId="urn:microsoft.com/office/officeart/2009/3/layout/HorizontalOrganizationChart#89"/>
    <dgm:cxn modelId="{8E8DC137-9B89-FF48-AA81-5C76E862AB32}" type="presParOf" srcId="{68A0B063-B846-BB4B-92BC-06218B407BC7}" destId="{DF67389B-289D-324E-AB4C-001B717AD1A9}" srcOrd="1" destOrd="0" presId="urn:microsoft.com/office/officeart/2009/3/layout/HorizontalOrganizationChart#89"/>
    <dgm:cxn modelId="{E7C63E22-CBB2-3B46-B2A9-0A03CE59F956}" type="presParOf" srcId="{DF67389B-289D-324E-AB4C-001B717AD1A9}" destId="{817614AC-13F4-AE40-9BD3-5A010075C298}" srcOrd="0" destOrd="0" presId="urn:microsoft.com/office/officeart/2009/3/layout/HorizontalOrganizationChart#89"/>
    <dgm:cxn modelId="{D4630606-D1FB-284E-B0D5-D73371D65452}" type="presParOf" srcId="{DF67389B-289D-324E-AB4C-001B717AD1A9}" destId="{21A8B392-D71E-DA45-B533-A360D710288F}" srcOrd="1" destOrd="0" presId="urn:microsoft.com/office/officeart/2009/3/layout/HorizontalOrganizationChart#89"/>
    <dgm:cxn modelId="{7FA0DDA4-133E-7148-9397-D36F7EABE0BE}" type="presParOf" srcId="{21A8B392-D71E-DA45-B533-A360D710288F}" destId="{95726C0F-C3DD-6745-887E-5C4E832A4360}" srcOrd="0" destOrd="0" presId="urn:microsoft.com/office/officeart/2009/3/layout/HorizontalOrganizationChart#89"/>
    <dgm:cxn modelId="{C1D38253-F8E0-FB46-968E-1788AAFFC1D4}" type="presParOf" srcId="{95726C0F-C3DD-6745-887E-5C4E832A4360}" destId="{B5ADED03-983F-C440-A97C-6506BE0202D9}" srcOrd="0" destOrd="0" presId="urn:microsoft.com/office/officeart/2009/3/layout/HorizontalOrganizationChart#89"/>
    <dgm:cxn modelId="{EBFB2683-4C84-634E-B5F2-EA9FFB23AC16}" type="presParOf" srcId="{95726C0F-C3DD-6745-887E-5C4E832A4360}" destId="{AD9BED53-2B4D-DB4A-B788-61F42D40B080}" srcOrd="1" destOrd="0" presId="urn:microsoft.com/office/officeart/2009/3/layout/HorizontalOrganizationChart#89"/>
    <dgm:cxn modelId="{249B64CE-9CBA-1C4D-905A-9D82ED2BF6D5}" type="presParOf" srcId="{21A8B392-D71E-DA45-B533-A360D710288F}" destId="{94E0273F-01C0-C641-AD31-AF334C460BC1}" srcOrd="1" destOrd="0" presId="urn:microsoft.com/office/officeart/2009/3/layout/HorizontalOrganizationChart#89"/>
    <dgm:cxn modelId="{11865468-7749-A345-92DD-38450D491D61}" type="presParOf" srcId="{21A8B392-D71E-DA45-B533-A360D710288F}" destId="{664B6721-7363-B54F-842D-9C7976144ABB}" srcOrd="2" destOrd="0" presId="urn:microsoft.com/office/officeart/2009/3/layout/HorizontalOrganizationChart#89"/>
    <dgm:cxn modelId="{4BE8FA8E-22CB-0F48-9247-DDE10C9D0565}" type="presParOf" srcId="{DF67389B-289D-324E-AB4C-001B717AD1A9}" destId="{2CB70861-1DA0-B54F-8144-BF31B4BA9E78}" srcOrd="2" destOrd="0" presId="urn:microsoft.com/office/officeart/2009/3/layout/HorizontalOrganizationChart#89"/>
    <dgm:cxn modelId="{388A6B30-ADA2-8045-94D9-041A1307DFBC}" type="presParOf" srcId="{DF67389B-289D-324E-AB4C-001B717AD1A9}" destId="{70A05119-8036-0B45-910C-9960CFB2A47A}" srcOrd="3" destOrd="0" presId="urn:microsoft.com/office/officeart/2009/3/layout/HorizontalOrganizationChart#89"/>
    <dgm:cxn modelId="{0F563A72-30B3-0A49-80D7-0949B7AAD252}" type="presParOf" srcId="{70A05119-8036-0B45-910C-9960CFB2A47A}" destId="{95F09F6D-D76D-664A-9064-C1247D3B34FF}" srcOrd="0" destOrd="0" presId="urn:microsoft.com/office/officeart/2009/3/layout/HorizontalOrganizationChart#89"/>
    <dgm:cxn modelId="{6DCDBA7D-B5F3-464F-AE7C-CECFF1974531}" type="presParOf" srcId="{95F09F6D-D76D-664A-9064-C1247D3B34FF}" destId="{73AC88D7-9C05-3541-9188-2FB0EAF9A7B0}" srcOrd="0" destOrd="0" presId="urn:microsoft.com/office/officeart/2009/3/layout/HorizontalOrganizationChart#89"/>
    <dgm:cxn modelId="{50DE732D-6EB8-2046-9F1C-60EBA2152C8F}" type="presParOf" srcId="{95F09F6D-D76D-664A-9064-C1247D3B34FF}" destId="{07D1EAED-CB24-414D-A5A3-163613907B82}" srcOrd="1" destOrd="0" presId="urn:microsoft.com/office/officeart/2009/3/layout/HorizontalOrganizationChart#89"/>
    <dgm:cxn modelId="{C8C701A1-10CA-8342-9858-02F3A7B28D98}" type="presParOf" srcId="{70A05119-8036-0B45-910C-9960CFB2A47A}" destId="{41C88898-F96E-484D-BABE-B1E2BD325D84}" srcOrd="1" destOrd="0" presId="urn:microsoft.com/office/officeart/2009/3/layout/HorizontalOrganizationChart#89"/>
    <dgm:cxn modelId="{1D217CD7-F219-0C42-AF45-C4F82929AE88}" type="presParOf" srcId="{70A05119-8036-0B45-910C-9960CFB2A47A}" destId="{700C1013-A850-4D43-A275-7411D222239B}" srcOrd="2" destOrd="0" presId="urn:microsoft.com/office/officeart/2009/3/layout/HorizontalOrganizationChart#89"/>
    <dgm:cxn modelId="{35596C0F-5E6F-6844-8FF4-C62A24A9DD1D}" type="presParOf" srcId="{68A0B063-B846-BB4B-92BC-06218B407BC7}" destId="{BC725CB7-327D-704E-8519-C600837EE690}" srcOrd="2" destOrd="0" presId="urn:microsoft.com/office/officeart/2009/3/layout/HorizontalOrganizationChart#8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90" loCatId="" qsTypeId="urn:microsoft.com/office/officeart/2005/8/quickstyle/simple1#117" qsCatId="simple" csTypeId="urn:microsoft.com/office/officeart/2005/8/colors/accent5_1#117" csCatId="accent5" phldr="1"/>
      <dgm:spPr/>
      <dgm:t>
        <a:bodyPr/>
        <a:lstStyle/>
        <a:p>
          <a:endParaRPr lang="zh-CN" altLang="en-US"/>
        </a:p>
      </dgm:t>
    </dgm:pt>
    <dgm:pt modelId="{2ED72FB7-CD1D-2140-8884-0BAC834B3A95}">
      <dgm:prSet custT="1"/>
      <dgm:spPr/>
      <dgm:t>
        <a:bodyPr/>
        <a:lstStyle/>
        <a:p>
          <a:r>
            <a:rPr lang="zh-CN" altLang="en-US" sz="32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dgm:t>
        <a:bodyPr/>
        <a:lstStyle/>
        <a:p>
          <a:r>
            <a:rPr lang="zh-CN" altLang="en-US" sz="3200" dirty="0"/>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2FA5C719-5882-0549-A262-1C61448B12DF}">
      <dgm:prSet custT="1"/>
      <dgm:spPr>
        <a:solidFill>
          <a:srgbClr val="C00000"/>
        </a:solidFill>
      </dgm:spPr>
      <dgm:t>
        <a:bodyPr/>
        <a:lstStyle/>
        <a:p>
          <a:r>
            <a:rPr lang="zh-CN" altLang="en-US" sz="3200" dirty="0">
              <a:solidFill>
                <a:schemeClr val="bg1"/>
              </a:solidFill>
            </a:rPr>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1EA41DA2-1844-B741-AA51-F0F6DA5AE000}" type="presOf" srcId="{037220A4-F5C1-5648-9469-5BB5E7218F14}" destId="{B5ADED03-983F-C440-A97C-6506BE0202D9}" srcOrd="0" destOrd="0" presId="urn:microsoft.com/office/officeart/2009/3/layout/HorizontalOrganizationChart#90"/>
    <dgm:cxn modelId="{9892D320-DA0A-F945-84D5-C509A8C15ED3}" type="presOf" srcId="{2ED72FB7-CD1D-2140-8884-0BAC834B3A95}" destId="{CD4C7C8F-4FBF-6443-924A-6F7253FE3177}" srcOrd="1" destOrd="0" presId="urn:microsoft.com/office/officeart/2009/3/layout/HorizontalOrganizationChart#90"/>
    <dgm:cxn modelId="{6757B372-7B8E-1143-8BCD-002246309851}" srcId="{E0E81B47-8AC3-1B43-AEBE-9D84A0F26F6C}" destId="{2ED72FB7-CD1D-2140-8884-0BAC834B3A95}" srcOrd="0" destOrd="0" parTransId="{6F2C054C-ED5A-7F42-B266-42BEE316214F}" sibTransId="{847531A4-3F6E-9F42-986E-C755A873B9D7}"/>
    <dgm:cxn modelId="{013911D5-303B-684D-91C5-46B88F84936C}" srcId="{2ED72FB7-CD1D-2140-8884-0BAC834B3A95}" destId="{2FA5C719-5882-0549-A262-1C61448B12DF}" srcOrd="1" destOrd="0" parTransId="{34242824-FDD2-9947-9248-EE00638CE51A}" sibTransId="{51E5CE2A-DC4C-DA42-A722-0B7AD9C4E851}"/>
    <dgm:cxn modelId="{52AE17C0-BD26-274E-BC2F-ADA882EA7E13}" type="presOf" srcId="{2FA5C719-5882-0549-A262-1C61448B12DF}" destId="{73AC88D7-9C05-3541-9188-2FB0EAF9A7B0}" srcOrd="0" destOrd="0" presId="urn:microsoft.com/office/officeart/2009/3/layout/HorizontalOrganizationChart#90"/>
    <dgm:cxn modelId="{21D9F11A-71CA-0849-AAC9-8A5E07A9F36A}" type="presOf" srcId="{34242824-FDD2-9947-9248-EE00638CE51A}" destId="{2CB70861-1DA0-B54F-8144-BF31B4BA9E78}" srcOrd="0" destOrd="0" presId="urn:microsoft.com/office/officeart/2009/3/layout/HorizontalOrganizationChart#90"/>
    <dgm:cxn modelId="{2E17A69F-BEEE-6747-929B-A8DF01E4AAB6}" type="presOf" srcId="{709D81C4-F3BB-0942-976F-626C0AB73113}" destId="{817614AC-13F4-AE40-9BD3-5A010075C298}" srcOrd="0" destOrd="0" presId="urn:microsoft.com/office/officeart/2009/3/layout/HorizontalOrganizationChart#90"/>
    <dgm:cxn modelId="{F40DF07F-C981-5A46-871B-1F9282D60A6B}" type="presOf" srcId="{2FA5C719-5882-0549-A262-1C61448B12DF}" destId="{07D1EAED-CB24-414D-A5A3-163613907B82}" srcOrd="1" destOrd="0" presId="urn:microsoft.com/office/officeart/2009/3/layout/HorizontalOrganizationChart#90"/>
    <dgm:cxn modelId="{4C5F8607-297B-5641-889C-EBA5618115AC}" type="presOf" srcId="{E0E81B47-8AC3-1B43-AEBE-9D84A0F26F6C}" destId="{2906BD38-56B2-4A4D-9862-AB9EFA6E6823}" srcOrd="0" destOrd="0" presId="urn:microsoft.com/office/officeart/2009/3/layout/HorizontalOrganizationChart#90"/>
    <dgm:cxn modelId="{F54A2C95-C518-134D-8E81-E48DB6FAC77F}" type="presOf" srcId="{037220A4-F5C1-5648-9469-5BB5E7218F14}" destId="{AD9BED53-2B4D-DB4A-B788-61F42D40B080}" srcOrd="1" destOrd="0" presId="urn:microsoft.com/office/officeart/2009/3/layout/HorizontalOrganizationChart#90"/>
    <dgm:cxn modelId="{A390732D-8153-4340-B62E-4B61902F0B48}" srcId="{2ED72FB7-CD1D-2140-8884-0BAC834B3A95}" destId="{037220A4-F5C1-5648-9469-5BB5E7218F14}" srcOrd="0" destOrd="0" parTransId="{709D81C4-F3BB-0942-976F-626C0AB73113}" sibTransId="{839C04EC-8E4E-E84F-9C5C-92816EA015BE}"/>
    <dgm:cxn modelId="{B5A827A2-ED79-D54E-B958-4E2E76B182D8}" type="presOf" srcId="{2ED72FB7-CD1D-2140-8884-0BAC834B3A95}" destId="{13A9C134-DB1A-B840-8F9E-085DAE83A648}" srcOrd="0" destOrd="0" presId="urn:microsoft.com/office/officeart/2009/3/layout/HorizontalOrganizationChart#90"/>
    <dgm:cxn modelId="{5616EC84-A8EB-2540-BE27-1E0DFAA77494}" type="presParOf" srcId="{2906BD38-56B2-4A4D-9862-AB9EFA6E6823}" destId="{68A0B063-B846-BB4B-92BC-06218B407BC7}" srcOrd="0" destOrd="0" presId="urn:microsoft.com/office/officeart/2009/3/layout/HorizontalOrganizationChart#90"/>
    <dgm:cxn modelId="{A5C6F5AE-59C3-DB46-93DF-94283A0C0B71}" type="presParOf" srcId="{68A0B063-B846-BB4B-92BC-06218B407BC7}" destId="{916059A2-BC8F-6444-8E7A-D596408D4628}" srcOrd="0" destOrd="0" presId="urn:microsoft.com/office/officeart/2009/3/layout/HorizontalOrganizationChart#90"/>
    <dgm:cxn modelId="{B85E4137-1450-9A47-9F22-FFF3896FFD9C}" type="presParOf" srcId="{916059A2-BC8F-6444-8E7A-D596408D4628}" destId="{13A9C134-DB1A-B840-8F9E-085DAE83A648}" srcOrd="0" destOrd="0" presId="urn:microsoft.com/office/officeart/2009/3/layout/HorizontalOrganizationChart#90"/>
    <dgm:cxn modelId="{6B09B37A-113E-8040-BEDC-2A9F2727C671}" type="presParOf" srcId="{916059A2-BC8F-6444-8E7A-D596408D4628}" destId="{CD4C7C8F-4FBF-6443-924A-6F7253FE3177}" srcOrd="1" destOrd="0" presId="urn:microsoft.com/office/officeart/2009/3/layout/HorizontalOrganizationChart#90"/>
    <dgm:cxn modelId="{1FE4C433-EB49-1E4F-A0A1-2CDA56353635}" type="presParOf" srcId="{68A0B063-B846-BB4B-92BC-06218B407BC7}" destId="{DF67389B-289D-324E-AB4C-001B717AD1A9}" srcOrd="1" destOrd="0" presId="urn:microsoft.com/office/officeart/2009/3/layout/HorizontalOrganizationChart#90"/>
    <dgm:cxn modelId="{5FB7797A-7A86-3341-A1B1-82F69E94E2E2}" type="presParOf" srcId="{DF67389B-289D-324E-AB4C-001B717AD1A9}" destId="{817614AC-13F4-AE40-9BD3-5A010075C298}" srcOrd="0" destOrd="0" presId="urn:microsoft.com/office/officeart/2009/3/layout/HorizontalOrganizationChart#90"/>
    <dgm:cxn modelId="{57CD1447-26DD-9645-AC0C-1FFD88B1AB2A}" type="presParOf" srcId="{DF67389B-289D-324E-AB4C-001B717AD1A9}" destId="{21A8B392-D71E-DA45-B533-A360D710288F}" srcOrd="1" destOrd="0" presId="urn:microsoft.com/office/officeart/2009/3/layout/HorizontalOrganizationChart#90"/>
    <dgm:cxn modelId="{4DE736C3-51CD-F040-9FB2-9CA2839D9920}" type="presParOf" srcId="{21A8B392-D71E-DA45-B533-A360D710288F}" destId="{95726C0F-C3DD-6745-887E-5C4E832A4360}" srcOrd="0" destOrd="0" presId="urn:microsoft.com/office/officeart/2009/3/layout/HorizontalOrganizationChart#90"/>
    <dgm:cxn modelId="{6BFBFDD2-1EAF-EE49-AB19-C5214BCDFCB0}" type="presParOf" srcId="{95726C0F-C3DD-6745-887E-5C4E832A4360}" destId="{B5ADED03-983F-C440-A97C-6506BE0202D9}" srcOrd="0" destOrd="0" presId="urn:microsoft.com/office/officeart/2009/3/layout/HorizontalOrganizationChart#90"/>
    <dgm:cxn modelId="{A7132511-8746-1949-863C-908A3C5CCECC}" type="presParOf" srcId="{95726C0F-C3DD-6745-887E-5C4E832A4360}" destId="{AD9BED53-2B4D-DB4A-B788-61F42D40B080}" srcOrd="1" destOrd="0" presId="urn:microsoft.com/office/officeart/2009/3/layout/HorizontalOrganizationChart#90"/>
    <dgm:cxn modelId="{E80566E0-E8FD-E949-A70C-7529A91221E2}" type="presParOf" srcId="{21A8B392-D71E-DA45-B533-A360D710288F}" destId="{94E0273F-01C0-C641-AD31-AF334C460BC1}" srcOrd="1" destOrd="0" presId="urn:microsoft.com/office/officeart/2009/3/layout/HorizontalOrganizationChart#90"/>
    <dgm:cxn modelId="{C935AEDB-8EB1-7D49-8D23-4649259F8A39}" type="presParOf" srcId="{21A8B392-D71E-DA45-B533-A360D710288F}" destId="{664B6721-7363-B54F-842D-9C7976144ABB}" srcOrd="2" destOrd="0" presId="urn:microsoft.com/office/officeart/2009/3/layout/HorizontalOrganizationChart#90"/>
    <dgm:cxn modelId="{486AE6AD-C700-5B4B-9A2C-754FEFB59AE3}" type="presParOf" srcId="{DF67389B-289D-324E-AB4C-001B717AD1A9}" destId="{2CB70861-1DA0-B54F-8144-BF31B4BA9E78}" srcOrd="2" destOrd="0" presId="urn:microsoft.com/office/officeart/2009/3/layout/HorizontalOrganizationChart#90"/>
    <dgm:cxn modelId="{296E5290-DBBD-B345-A400-611B98326CA5}" type="presParOf" srcId="{DF67389B-289D-324E-AB4C-001B717AD1A9}" destId="{70A05119-8036-0B45-910C-9960CFB2A47A}" srcOrd="3" destOrd="0" presId="urn:microsoft.com/office/officeart/2009/3/layout/HorizontalOrganizationChart#90"/>
    <dgm:cxn modelId="{60935AF0-F6E5-414B-ADD3-273A6A945B51}" type="presParOf" srcId="{70A05119-8036-0B45-910C-9960CFB2A47A}" destId="{95F09F6D-D76D-664A-9064-C1247D3B34FF}" srcOrd="0" destOrd="0" presId="urn:microsoft.com/office/officeart/2009/3/layout/HorizontalOrganizationChart#90"/>
    <dgm:cxn modelId="{07D70119-5F5B-A042-9198-6BCA69C00E55}" type="presParOf" srcId="{95F09F6D-D76D-664A-9064-C1247D3B34FF}" destId="{73AC88D7-9C05-3541-9188-2FB0EAF9A7B0}" srcOrd="0" destOrd="0" presId="urn:microsoft.com/office/officeart/2009/3/layout/HorizontalOrganizationChart#90"/>
    <dgm:cxn modelId="{8A068B78-0FC2-BC4D-A02B-33611A883813}" type="presParOf" srcId="{95F09F6D-D76D-664A-9064-C1247D3B34FF}" destId="{07D1EAED-CB24-414D-A5A3-163613907B82}" srcOrd="1" destOrd="0" presId="urn:microsoft.com/office/officeart/2009/3/layout/HorizontalOrganizationChart#90"/>
    <dgm:cxn modelId="{2AE2EA60-E332-2A4E-A90F-4D3685005987}" type="presParOf" srcId="{70A05119-8036-0B45-910C-9960CFB2A47A}" destId="{41C88898-F96E-484D-BABE-B1E2BD325D84}" srcOrd="1" destOrd="0" presId="urn:microsoft.com/office/officeart/2009/3/layout/HorizontalOrganizationChart#90"/>
    <dgm:cxn modelId="{549B368E-F1EC-5E49-8D24-AEA828700D52}" type="presParOf" srcId="{70A05119-8036-0B45-910C-9960CFB2A47A}" destId="{700C1013-A850-4D43-A275-7411D222239B}" srcOrd="2" destOrd="0" presId="urn:microsoft.com/office/officeart/2009/3/layout/HorizontalOrganizationChart#90"/>
    <dgm:cxn modelId="{EBF91843-AC8B-4D48-BC2E-0B883F5D1ECC}" type="presParOf" srcId="{68A0B063-B846-BB4B-92BC-06218B407BC7}" destId="{BC725CB7-327D-704E-8519-C600837EE690}" srcOrd="2" destOrd="0" presId="urn:microsoft.com/office/officeart/2009/3/layout/HorizontalOrganizationChart#90"/>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91" loCatId="" qsTypeId="urn:microsoft.com/office/officeart/2005/8/quickstyle/simple1#118" qsCatId="simple" csTypeId="urn:microsoft.com/office/officeart/2005/8/colors/accent5_1#118" csCatId="accent5" phldr="1"/>
      <dgm:spPr/>
      <dgm:t>
        <a:bodyPr/>
        <a:lstStyle/>
        <a:p>
          <a:endParaRPr lang="zh-CN" altLang="en-US"/>
        </a:p>
      </dgm:t>
    </dgm:pt>
    <dgm:pt modelId="{2ED72FB7-CD1D-2140-8884-0BAC834B3A95}">
      <dgm:prSet custT="1"/>
      <dgm:spPr/>
      <dgm:t>
        <a:bodyPr/>
        <a:lstStyle/>
        <a:p>
          <a:r>
            <a:rPr lang="zh-CN" altLang="en-US" sz="32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dgm:t>
        <a:bodyPr/>
        <a:lstStyle/>
        <a:p>
          <a:r>
            <a:rPr lang="zh-CN" altLang="en-US" sz="3200" dirty="0"/>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2FA5C719-5882-0549-A262-1C61448B12DF}">
      <dgm:prSet custT="1"/>
      <dgm:spPr>
        <a:solidFill>
          <a:srgbClr val="C00000"/>
        </a:solidFill>
      </dgm:spPr>
      <dgm:t>
        <a:bodyPr/>
        <a:lstStyle/>
        <a:p>
          <a:r>
            <a:rPr lang="zh-CN" altLang="en-US" sz="3200" dirty="0">
              <a:solidFill>
                <a:schemeClr val="bg1"/>
              </a:solidFill>
            </a:rPr>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D15123AB-540A-3745-B078-9CAB7E991B26}" type="presOf" srcId="{E0E81B47-8AC3-1B43-AEBE-9D84A0F26F6C}" destId="{2906BD38-56B2-4A4D-9862-AB9EFA6E6823}" srcOrd="0" destOrd="0" presId="urn:microsoft.com/office/officeart/2009/3/layout/HorizontalOrganizationChart#91"/>
    <dgm:cxn modelId="{ABFB3E68-22BA-B64C-B01E-5E4214187362}" type="presOf" srcId="{2FA5C719-5882-0549-A262-1C61448B12DF}" destId="{73AC88D7-9C05-3541-9188-2FB0EAF9A7B0}" srcOrd="0" destOrd="0" presId="urn:microsoft.com/office/officeart/2009/3/layout/HorizontalOrganizationChart#91"/>
    <dgm:cxn modelId="{6757B372-7B8E-1143-8BCD-002246309851}" srcId="{E0E81B47-8AC3-1B43-AEBE-9D84A0F26F6C}" destId="{2ED72FB7-CD1D-2140-8884-0BAC834B3A95}" srcOrd="0" destOrd="0" parTransId="{6F2C054C-ED5A-7F42-B266-42BEE316214F}" sibTransId="{847531A4-3F6E-9F42-986E-C755A873B9D7}"/>
    <dgm:cxn modelId="{013911D5-303B-684D-91C5-46B88F84936C}" srcId="{2ED72FB7-CD1D-2140-8884-0BAC834B3A95}" destId="{2FA5C719-5882-0549-A262-1C61448B12DF}" srcOrd="1" destOrd="0" parTransId="{34242824-FDD2-9947-9248-EE00638CE51A}" sibTransId="{51E5CE2A-DC4C-DA42-A722-0B7AD9C4E851}"/>
    <dgm:cxn modelId="{E9CE0A30-C06D-104B-AEFB-D672E3166EA0}" type="presOf" srcId="{037220A4-F5C1-5648-9469-5BB5E7218F14}" destId="{B5ADED03-983F-C440-A97C-6506BE0202D9}" srcOrd="0" destOrd="0" presId="urn:microsoft.com/office/officeart/2009/3/layout/HorizontalOrganizationChart#91"/>
    <dgm:cxn modelId="{33CA99E5-8E2F-4D44-A05C-4BB830674C6A}" type="presOf" srcId="{2ED72FB7-CD1D-2140-8884-0BAC834B3A95}" destId="{CD4C7C8F-4FBF-6443-924A-6F7253FE3177}" srcOrd="1" destOrd="0" presId="urn:microsoft.com/office/officeart/2009/3/layout/HorizontalOrganizationChart#91"/>
    <dgm:cxn modelId="{2DA990A9-FE4F-BA47-B9F2-8626F240B433}" type="presOf" srcId="{2FA5C719-5882-0549-A262-1C61448B12DF}" destId="{07D1EAED-CB24-414D-A5A3-163613907B82}" srcOrd="1" destOrd="0" presId="urn:microsoft.com/office/officeart/2009/3/layout/HorizontalOrganizationChart#91"/>
    <dgm:cxn modelId="{0857F615-0893-9849-A745-4AAC07C33649}" type="presOf" srcId="{34242824-FDD2-9947-9248-EE00638CE51A}" destId="{2CB70861-1DA0-B54F-8144-BF31B4BA9E78}" srcOrd="0" destOrd="0" presId="urn:microsoft.com/office/officeart/2009/3/layout/HorizontalOrganizationChart#91"/>
    <dgm:cxn modelId="{AD757718-B1CE-2248-9AA5-7D8DDB370552}" type="presOf" srcId="{037220A4-F5C1-5648-9469-5BB5E7218F14}" destId="{AD9BED53-2B4D-DB4A-B788-61F42D40B080}" srcOrd="1" destOrd="0" presId="urn:microsoft.com/office/officeart/2009/3/layout/HorizontalOrganizationChart#91"/>
    <dgm:cxn modelId="{A390732D-8153-4340-B62E-4B61902F0B48}" srcId="{2ED72FB7-CD1D-2140-8884-0BAC834B3A95}" destId="{037220A4-F5C1-5648-9469-5BB5E7218F14}" srcOrd="0" destOrd="0" parTransId="{709D81C4-F3BB-0942-976F-626C0AB73113}" sibTransId="{839C04EC-8E4E-E84F-9C5C-92816EA015BE}"/>
    <dgm:cxn modelId="{352D6E48-A9FD-1543-8E76-71F01196610C}" type="presOf" srcId="{2ED72FB7-CD1D-2140-8884-0BAC834B3A95}" destId="{13A9C134-DB1A-B840-8F9E-085DAE83A648}" srcOrd="0" destOrd="0" presId="urn:microsoft.com/office/officeart/2009/3/layout/HorizontalOrganizationChart#91"/>
    <dgm:cxn modelId="{BC395A78-ADF7-CD42-ADA2-3EFB2818F6C3}" type="presOf" srcId="{709D81C4-F3BB-0942-976F-626C0AB73113}" destId="{817614AC-13F4-AE40-9BD3-5A010075C298}" srcOrd="0" destOrd="0" presId="urn:microsoft.com/office/officeart/2009/3/layout/HorizontalOrganizationChart#91"/>
    <dgm:cxn modelId="{34695C73-C3A6-1948-B6C4-A374356E4BA8}" type="presParOf" srcId="{2906BD38-56B2-4A4D-9862-AB9EFA6E6823}" destId="{68A0B063-B846-BB4B-92BC-06218B407BC7}" srcOrd="0" destOrd="0" presId="urn:microsoft.com/office/officeart/2009/3/layout/HorizontalOrganizationChart#91"/>
    <dgm:cxn modelId="{A4EA7D1E-DBB2-0D41-8ED8-A1FD82EBB2D3}" type="presParOf" srcId="{68A0B063-B846-BB4B-92BC-06218B407BC7}" destId="{916059A2-BC8F-6444-8E7A-D596408D4628}" srcOrd="0" destOrd="0" presId="urn:microsoft.com/office/officeart/2009/3/layout/HorizontalOrganizationChart#91"/>
    <dgm:cxn modelId="{91464463-9470-9B43-81E7-DFEAE6C130B8}" type="presParOf" srcId="{916059A2-BC8F-6444-8E7A-D596408D4628}" destId="{13A9C134-DB1A-B840-8F9E-085DAE83A648}" srcOrd="0" destOrd="0" presId="urn:microsoft.com/office/officeart/2009/3/layout/HorizontalOrganizationChart#91"/>
    <dgm:cxn modelId="{69709B03-324E-384F-AC92-462ACA1B78F2}" type="presParOf" srcId="{916059A2-BC8F-6444-8E7A-D596408D4628}" destId="{CD4C7C8F-4FBF-6443-924A-6F7253FE3177}" srcOrd="1" destOrd="0" presId="urn:microsoft.com/office/officeart/2009/3/layout/HorizontalOrganizationChart#91"/>
    <dgm:cxn modelId="{67023B86-B738-A744-996E-8A952D16339B}" type="presParOf" srcId="{68A0B063-B846-BB4B-92BC-06218B407BC7}" destId="{DF67389B-289D-324E-AB4C-001B717AD1A9}" srcOrd="1" destOrd="0" presId="urn:microsoft.com/office/officeart/2009/3/layout/HorizontalOrganizationChart#91"/>
    <dgm:cxn modelId="{960D65A2-6E2F-0B41-99C6-100D74EFA06C}" type="presParOf" srcId="{DF67389B-289D-324E-AB4C-001B717AD1A9}" destId="{817614AC-13F4-AE40-9BD3-5A010075C298}" srcOrd="0" destOrd="0" presId="urn:microsoft.com/office/officeart/2009/3/layout/HorizontalOrganizationChart#91"/>
    <dgm:cxn modelId="{A04C3C25-497B-2546-9E8E-24B28DF616BB}" type="presParOf" srcId="{DF67389B-289D-324E-AB4C-001B717AD1A9}" destId="{21A8B392-D71E-DA45-B533-A360D710288F}" srcOrd="1" destOrd="0" presId="urn:microsoft.com/office/officeart/2009/3/layout/HorizontalOrganizationChart#91"/>
    <dgm:cxn modelId="{920BF383-6C62-F548-985D-7B6CDBE1A668}" type="presParOf" srcId="{21A8B392-D71E-DA45-B533-A360D710288F}" destId="{95726C0F-C3DD-6745-887E-5C4E832A4360}" srcOrd="0" destOrd="0" presId="urn:microsoft.com/office/officeart/2009/3/layout/HorizontalOrganizationChart#91"/>
    <dgm:cxn modelId="{0C5E219B-0B23-7042-8EAB-EDBE9B66D18C}" type="presParOf" srcId="{95726C0F-C3DD-6745-887E-5C4E832A4360}" destId="{B5ADED03-983F-C440-A97C-6506BE0202D9}" srcOrd="0" destOrd="0" presId="urn:microsoft.com/office/officeart/2009/3/layout/HorizontalOrganizationChart#91"/>
    <dgm:cxn modelId="{AE601F35-47D6-6D41-B6F0-841047905E0B}" type="presParOf" srcId="{95726C0F-C3DD-6745-887E-5C4E832A4360}" destId="{AD9BED53-2B4D-DB4A-B788-61F42D40B080}" srcOrd="1" destOrd="0" presId="urn:microsoft.com/office/officeart/2009/3/layout/HorizontalOrganizationChart#91"/>
    <dgm:cxn modelId="{7CA183EA-C0FA-8649-AEE9-BB7922C36CA7}" type="presParOf" srcId="{21A8B392-D71E-DA45-B533-A360D710288F}" destId="{94E0273F-01C0-C641-AD31-AF334C460BC1}" srcOrd="1" destOrd="0" presId="urn:microsoft.com/office/officeart/2009/3/layout/HorizontalOrganizationChart#91"/>
    <dgm:cxn modelId="{3471FB66-884A-C746-9369-7A1481902BE5}" type="presParOf" srcId="{21A8B392-D71E-DA45-B533-A360D710288F}" destId="{664B6721-7363-B54F-842D-9C7976144ABB}" srcOrd="2" destOrd="0" presId="urn:microsoft.com/office/officeart/2009/3/layout/HorizontalOrganizationChart#91"/>
    <dgm:cxn modelId="{215C2F08-6C7A-A949-AE09-12C06A15FBDE}" type="presParOf" srcId="{DF67389B-289D-324E-AB4C-001B717AD1A9}" destId="{2CB70861-1DA0-B54F-8144-BF31B4BA9E78}" srcOrd="2" destOrd="0" presId="urn:microsoft.com/office/officeart/2009/3/layout/HorizontalOrganizationChart#91"/>
    <dgm:cxn modelId="{C71C48DD-7B69-044F-AF92-E0A6D77BAD2D}" type="presParOf" srcId="{DF67389B-289D-324E-AB4C-001B717AD1A9}" destId="{70A05119-8036-0B45-910C-9960CFB2A47A}" srcOrd="3" destOrd="0" presId="urn:microsoft.com/office/officeart/2009/3/layout/HorizontalOrganizationChart#91"/>
    <dgm:cxn modelId="{4F52A80E-A21E-EA41-907D-AA0B213AE379}" type="presParOf" srcId="{70A05119-8036-0B45-910C-9960CFB2A47A}" destId="{95F09F6D-D76D-664A-9064-C1247D3B34FF}" srcOrd="0" destOrd="0" presId="urn:microsoft.com/office/officeart/2009/3/layout/HorizontalOrganizationChart#91"/>
    <dgm:cxn modelId="{BC43B77B-91F0-694B-BCEE-CBF6DE09503A}" type="presParOf" srcId="{95F09F6D-D76D-664A-9064-C1247D3B34FF}" destId="{73AC88D7-9C05-3541-9188-2FB0EAF9A7B0}" srcOrd="0" destOrd="0" presId="urn:microsoft.com/office/officeart/2009/3/layout/HorizontalOrganizationChart#91"/>
    <dgm:cxn modelId="{6103728C-50E2-6B46-AE0F-219ADB638E46}" type="presParOf" srcId="{95F09F6D-D76D-664A-9064-C1247D3B34FF}" destId="{07D1EAED-CB24-414D-A5A3-163613907B82}" srcOrd="1" destOrd="0" presId="urn:microsoft.com/office/officeart/2009/3/layout/HorizontalOrganizationChart#91"/>
    <dgm:cxn modelId="{E460B6F4-B75E-754C-BA2E-1DDD895986AF}" type="presParOf" srcId="{70A05119-8036-0B45-910C-9960CFB2A47A}" destId="{41C88898-F96E-484D-BABE-B1E2BD325D84}" srcOrd="1" destOrd="0" presId="urn:microsoft.com/office/officeart/2009/3/layout/HorizontalOrganizationChart#91"/>
    <dgm:cxn modelId="{160F5231-E78E-8A4C-92BC-9FBF10A66845}" type="presParOf" srcId="{70A05119-8036-0B45-910C-9960CFB2A47A}" destId="{700C1013-A850-4D43-A275-7411D222239B}" srcOrd="2" destOrd="0" presId="urn:microsoft.com/office/officeart/2009/3/layout/HorizontalOrganizationChart#91"/>
    <dgm:cxn modelId="{8E8D9883-AC8E-3B4B-9C02-339F23298DFE}" type="presParOf" srcId="{68A0B063-B846-BB4B-92BC-06218B407BC7}" destId="{BC725CB7-327D-704E-8519-C600837EE690}" srcOrd="2" destOrd="0" presId="urn:microsoft.com/office/officeart/2009/3/layout/HorizontalOrganizationChart#9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92" loCatId="" qsTypeId="urn:microsoft.com/office/officeart/2005/8/quickstyle/simple1#119" qsCatId="simple" csTypeId="urn:microsoft.com/office/officeart/2005/8/colors/accent5_1#119" csCatId="accent5" phldr="1"/>
      <dgm:spPr/>
      <dgm:t>
        <a:bodyPr/>
        <a:lstStyle/>
        <a:p>
          <a:endParaRPr lang="zh-CN" altLang="en-US"/>
        </a:p>
      </dgm:t>
    </dgm:pt>
    <dgm:pt modelId="{2ED72FB7-CD1D-2140-8884-0BAC834B3A95}">
      <dgm:prSet custT="1"/>
      <dgm:spPr/>
      <dgm:t>
        <a:bodyPr/>
        <a:lstStyle/>
        <a:p>
          <a:r>
            <a:rPr lang="zh-CN" altLang="en-US" sz="32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dgm:t>
        <a:bodyPr/>
        <a:lstStyle/>
        <a:p>
          <a:r>
            <a:rPr lang="zh-CN" altLang="en-US" sz="3200" dirty="0"/>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2FA5C719-5882-0549-A262-1C61448B12DF}">
      <dgm:prSet custT="1"/>
      <dgm:spPr>
        <a:solidFill>
          <a:srgbClr val="C00000"/>
        </a:solidFill>
      </dgm:spPr>
      <dgm:t>
        <a:bodyPr/>
        <a:lstStyle/>
        <a:p>
          <a:r>
            <a:rPr lang="zh-CN" altLang="en-US" sz="3200" dirty="0">
              <a:solidFill>
                <a:schemeClr val="bg1"/>
              </a:solidFill>
            </a:rPr>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D59B9E49-B8E1-5C4C-83A3-DC8A0683394D}" type="presOf" srcId="{709D81C4-F3BB-0942-976F-626C0AB73113}" destId="{817614AC-13F4-AE40-9BD3-5A010075C298}" srcOrd="0" destOrd="0" presId="urn:microsoft.com/office/officeart/2009/3/layout/HorizontalOrganizationChart#92"/>
    <dgm:cxn modelId="{30F9DCB3-87B2-5540-9F3B-09B3C801DDAA}" type="presOf" srcId="{2ED72FB7-CD1D-2140-8884-0BAC834B3A95}" destId="{CD4C7C8F-4FBF-6443-924A-6F7253FE3177}" srcOrd="1" destOrd="0" presId="urn:microsoft.com/office/officeart/2009/3/layout/HorizontalOrganizationChart#92"/>
    <dgm:cxn modelId="{6757B372-7B8E-1143-8BCD-002246309851}" srcId="{E0E81B47-8AC3-1B43-AEBE-9D84A0F26F6C}" destId="{2ED72FB7-CD1D-2140-8884-0BAC834B3A95}" srcOrd="0" destOrd="0" parTransId="{6F2C054C-ED5A-7F42-B266-42BEE316214F}" sibTransId="{847531A4-3F6E-9F42-986E-C755A873B9D7}"/>
    <dgm:cxn modelId="{013911D5-303B-684D-91C5-46B88F84936C}" srcId="{2ED72FB7-CD1D-2140-8884-0BAC834B3A95}" destId="{2FA5C719-5882-0549-A262-1C61448B12DF}" srcOrd="1" destOrd="0" parTransId="{34242824-FDD2-9947-9248-EE00638CE51A}" sibTransId="{51E5CE2A-DC4C-DA42-A722-0B7AD9C4E851}"/>
    <dgm:cxn modelId="{E47C3C57-A992-AD4A-A785-7CDC98EBC313}" type="presOf" srcId="{2FA5C719-5882-0549-A262-1C61448B12DF}" destId="{07D1EAED-CB24-414D-A5A3-163613907B82}" srcOrd="1" destOrd="0" presId="urn:microsoft.com/office/officeart/2009/3/layout/HorizontalOrganizationChart#92"/>
    <dgm:cxn modelId="{55AA6B6E-10D0-4F43-9029-C00FC4B13429}" type="presOf" srcId="{2FA5C719-5882-0549-A262-1C61448B12DF}" destId="{73AC88D7-9C05-3541-9188-2FB0EAF9A7B0}" srcOrd="0" destOrd="0" presId="urn:microsoft.com/office/officeart/2009/3/layout/HorizontalOrganizationChart#92"/>
    <dgm:cxn modelId="{06E1CF3E-A045-0D4B-AE17-2F32C9C1CB07}" type="presOf" srcId="{34242824-FDD2-9947-9248-EE00638CE51A}" destId="{2CB70861-1DA0-B54F-8144-BF31B4BA9E78}" srcOrd="0" destOrd="0" presId="urn:microsoft.com/office/officeart/2009/3/layout/HorizontalOrganizationChart#92"/>
    <dgm:cxn modelId="{E792323B-998D-794B-AC0F-5A1EB152586B}" type="presOf" srcId="{037220A4-F5C1-5648-9469-5BB5E7218F14}" destId="{B5ADED03-983F-C440-A97C-6506BE0202D9}" srcOrd="0" destOrd="0" presId="urn:microsoft.com/office/officeart/2009/3/layout/HorizontalOrganizationChart#92"/>
    <dgm:cxn modelId="{A390732D-8153-4340-B62E-4B61902F0B48}" srcId="{2ED72FB7-CD1D-2140-8884-0BAC834B3A95}" destId="{037220A4-F5C1-5648-9469-5BB5E7218F14}" srcOrd="0" destOrd="0" parTransId="{709D81C4-F3BB-0942-976F-626C0AB73113}" sibTransId="{839C04EC-8E4E-E84F-9C5C-92816EA015BE}"/>
    <dgm:cxn modelId="{F04EE9B0-6A09-2148-9E64-828599827E8C}" type="presOf" srcId="{037220A4-F5C1-5648-9469-5BB5E7218F14}" destId="{AD9BED53-2B4D-DB4A-B788-61F42D40B080}" srcOrd="1" destOrd="0" presId="urn:microsoft.com/office/officeart/2009/3/layout/HorizontalOrganizationChart#92"/>
    <dgm:cxn modelId="{FFBF11BB-8CFD-9546-B6FF-CCEAC2C492B5}" type="presOf" srcId="{2ED72FB7-CD1D-2140-8884-0BAC834B3A95}" destId="{13A9C134-DB1A-B840-8F9E-085DAE83A648}" srcOrd="0" destOrd="0" presId="urn:microsoft.com/office/officeart/2009/3/layout/HorizontalOrganizationChart#92"/>
    <dgm:cxn modelId="{E26FB402-7299-4A49-A2FE-FCCFFA413085}" type="presOf" srcId="{E0E81B47-8AC3-1B43-AEBE-9D84A0F26F6C}" destId="{2906BD38-56B2-4A4D-9862-AB9EFA6E6823}" srcOrd="0" destOrd="0" presId="urn:microsoft.com/office/officeart/2009/3/layout/HorizontalOrganizationChart#92"/>
    <dgm:cxn modelId="{8A472463-3B1F-484C-8831-B922E2C276A9}" type="presParOf" srcId="{2906BD38-56B2-4A4D-9862-AB9EFA6E6823}" destId="{68A0B063-B846-BB4B-92BC-06218B407BC7}" srcOrd="0" destOrd="0" presId="urn:microsoft.com/office/officeart/2009/3/layout/HorizontalOrganizationChart#92"/>
    <dgm:cxn modelId="{D5731B1A-45E7-604A-BD98-BF1446480D85}" type="presParOf" srcId="{68A0B063-B846-BB4B-92BC-06218B407BC7}" destId="{916059A2-BC8F-6444-8E7A-D596408D4628}" srcOrd="0" destOrd="0" presId="urn:microsoft.com/office/officeart/2009/3/layout/HorizontalOrganizationChart#92"/>
    <dgm:cxn modelId="{6D0B7BAF-9B21-D842-A9C8-527952FF3959}" type="presParOf" srcId="{916059A2-BC8F-6444-8E7A-D596408D4628}" destId="{13A9C134-DB1A-B840-8F9E-085DAE83A648}" srcOrd="0" destOrd="0" presId="urn:microsoft.com/office/officeart/2009/3/layout/HorizontalOrganizationChart#92"/>
    <dgm:cxn modelId="{0CFB40D4-2671-2346-865B-F235117244D5}" type="presParOf" srcId="{916059A2-BC8F-6444-8E7A-D596408D4628}" destId="{CD4C7C8F-4FBF-6443-924A-6F7253FE3177}" srcOrd="1" destOrd="0" presId="urn:microsoft.com/office/officeart/2009/3/layout/HorizontalOrganizationChart#92"/>
    <dgm:cxn modelId="{C6D4B4C1-C0FF-E546-8011-0DA48D6FA91C}" type="presParOf" srcId="{68A0B063-B846-BB4B-92BC-06218B407BC7}" destId="{DF67389B-289D-324E-AB4C-001B717AD1A9}" srcOrd="1" destOrd="0" presId="urn:microsoft.com/office/officeart/2009/3/layout/HorizontalOrganizationChart#92"/>
    <dgm:cxn modelId="{FE523E87-495F-0C46-8DA3-C2BBA11B7765}" type="presParOf" srcId="{DF67389B-289D-324E-AB4C-001B717AD1A9}" destId="{817614AC-13F4-AE40-9BD3-5A010075C298}" srcOrd="0" destOrd="0" presId="urn:microsoft.com/office/officeart/2009/3/layout/HorizontalOrganizationChart#92"/>
    <dgm:cxn modelId="{69ADDFAC-16CF-3A49-A9FA-F7C39ADA9561}" type="presParOf" srcId="{DF67389B-289D-324E-AB4C-001B717AD1A9}" destId="{21A8B392-D71E-DA45-B533-A360D710288F}" srcOrd="1" destOrd="0" presId="urn:microsoft.com/office/officeart/2009/3/layout/HorizontalOrganizationChart#92"/>
    <dgm:cxn modelId="{4C23278B-BDE2-D942-98B2-A1ADEAFA0F16}" type="presParOf" srcId="{21A8B392-D71E-DA45-B533-A360D710288F}" destId="{95726C0F-C3DD-6745-887E-5C4E832A4360}" srcOrd="0" destOrd="0" presId="urn:microsoft.com/office/officeart/2009/3/layout/HorizontalOrganizationChart#92"/>
    <dgm:cxn modelId="{A508CC40-49BB-D344-956D-15B5CD05571C}" type="presParOf" srcId="{95726C0F-C3DD-6745-887E-5C4E832A4360}" destId="{B5ADED03-983F-C440-A97C-6506BE0202D9}" srcOrd="0" destOrd="0" presId="urn:microsoft.com/office/officeart/2009/3/layout/HorizontalOrganizationChart#92"/>
    <dgm:cxn modelId="{3925E70D-AA4D-0C4F-991C-0FECE56BCC66}" type="presParOf" srcId="{95726C0F-C3DD-6745-887E-5C4E832A4360}" destId="{AD9BED53-2B4D-DB4A-B788-61F42D40B080}" srcOrd="1" destOrd="0" presId="urn:microsoft.com/office/officeart/2009/3/layout/HorizontalOrganizationChart#92"/>
    <dgm:cxn modelId="{E47C3C38-C64D-8244-9E3F-3433C58D01F5}" type="presParOf" srcId="{21A8B392-D71E-DA45-B533-A360D710288F}" destId="{94E0273F-01C0-C641-AD31-AF334C460BC1}" srcOrd="1" destOrd="0" presId="urn:microsoft.com/office/officeart/2009/3/layout/HorizontalOrganizationChart#92"/>
    <dgm:cxn modelId="{E7E2A13C-67FF-BB41-9F01-0A078A37AA13}" type="presParOf" srcId="{21A8B392-D71E-DA45-B533-A360D710288F}" destId="{664B6721-7363-B54F-842D-9C7976144ABB}" srcOrd="2" destOrd="0" presId="urn:microsoft.com/office/officeart/2009/3/layout/HorizontalOrganizationChart#92"/>
    <dgm:cxn modelId="{78E115CB-2959-844C-B174-A9592CD4953D}" type="presParOf" srcId="{DF67389B-289D-324E-AB4C-001B717AD1A9}" destId="{2CB70861-1DA0-B54F-8144-BF31B4BA9E78}" srcOrd="2" destOrd="0" presId="urn:microsoft.com/office/officeart/2009/3/layout/HorizontalOrganizationChart#92"/>
    <dgm:cxn modelId="{635E606E-B11C-A245-82F3-010943E28361}" type="presParOf" srcId="{DF67389B-289D-324E-AB4C-001B717AD1A9}" destId="{70A05119-8036-0B45-910C-9960CFB2A47A}" srcOrd="3" destOrd="0" presId="urn:microsoft.com/office/officeart/2009/3/layout/HorizontalOrganizationChart#92"/>
    <dgm:cxn modelId="{BAD0CAB5-4FAB-FD4D-95CA-0654F73FC38C}" type="presParOf" srcId="{70A05119-8036-0B45-910C-9960CFB2A47A}" destId="{95F09F6D-D76D-664A-9064-C1247D3B34FF}" srcOrd="0" destOrd="0" presId="urn:microsoft.com/office/officeart/2009/3/layout/HorizontalOrganizationChart#92"/>
    <dgm:cxn modelId="{59A49743-0612-2441-B12C-A7986A3761EF}" type="presParOf" srcId="{95F09F6D-D76D-664A-9064-C1247D3B34FF}" destId="{73AC88D7-9C05-3541-9188-2FB0EAF9A7B0}" srcOrd="0" destOrd="0" presId="urn:microsoft.com/office/officeart/2009/3/layout/HorizontalOrganizationChart#92"/>
    <dgm:cxn modelId="{04B8CEEB-1E94-624C-83B1-606FF80FE7AC}" type="presParOf" srcId="{95F09F6D-D76D-664A-9064-C1247D3B34FF}" destId="{07D1EAED-CB24-414D-A5A3-163613907B82}" srcOrd="1" destOrd="0" presId="urn:microsoft.com/office/officeart/2009/3/layout/HorizontalOrganizationChart#92"/>
    <dgm:cxn modelId="{2903C4A7-484A-AC4F-8309-504A172ECD03}" type="presParOf" srcId="{70A05119-8036-0B45-910C-9960CFB2A47A}" destId="{41C88898-F96E-484D-BABE-B1E2BD325D84}" srcOrd="1" destOrd="0" presId="urn:microsoft.com/office/officeart/2009/3/layout/HorizontalOrganizationChart#92"/>
    <dgm:cxn modelId="{80D28AC6-291A-B34F-B6FB-EBDFDFB740C4}" type="presParOf" srcId="{70A05119-8036-0B45-910C-9960CFB2A47A}" destId="{700C1013-A850-4D43-A275-7411D222239B}" srcOrd="2" destOrd="0" presId="urn:microsoft.com/office/officeart/2009/3/layout/HorizontalOrganizationChart#92"/>
    <dgm:cxn modelId="{B7577C57-AE26-2944-B0E2-443129F148C1}" type="presParOf" srcId="{68A0B063-B846-BB4B-92BC-06218B407BC7}" destId="{BC725CB7-327D-704E-8519-C600837EE690}" srcOrd="2" destOrd="0" presId="urn:microsoft.com/office/officeart/2009/3/layout/HorizontalOrganizationChart#9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0E81B47-8AC3-1B43-AEBE-9D84A0F26F6C}" type="doc">
      <dgm:prSet loTypeId="urn:microsoft.com/office/officeart/2008/layout/HorizontalMultiLevelHierarchy#27" loCatId="" qsTypeId="urn:microsoft.com/office/officeart/2005/8/quickstyle/simple1#102" qsCatId="simple" csTypeId="urn:microsoft.com/office/officeart/2005/8/colors/accent5_1#102" csCatId="accent5" phldr="1"/>
      <dgm:spPr/>
      <dgm:t>
        <a:bodyPr/>
        <a:lstStyle/>
        <a:p>
          <a:endParaRPr lang="zh-CN" altLang="en-US"/>
        </a:p>
      </dgm:t>
    </dgm:pt>
    <dgm:pt modelId="{17092129-36A8-BD41-893F-066272E2467F}">
      <dgm:prSet phldrT="[文本]" custT="1"/>
      <dgm:spPr/>
      <dgm:t>
        <a:bodyPr/>
        <a:lstStyle/>
        <a:p>
          <a:pPr algn="ctr"/>
          <a:r>
            <a:rPr lang="en-US" altLang="zh-CN" sz="3200" dirty="0">
              <a:latin typeface="微软雅黑" panose="020B0503020204020204" charset="-122"/>
              <a:ea typeface="微软雅黑" panose="020B0503020204020204" charset="-122"/>
              <a:cs typeface="微软雅黑" panose="020B0503020204020204" charset="-122"/>
            </a:rPr>
            <a:t>1-</a:t>
          </a:r>
          <a:r>
            <a:rPr lang="zh-CN" altLang="en-US" sz="3200" dirty="0">
              <a:latin typeface="微软雅黑" panose="020B0503020204020204" charset="-122"/>
              <a:ea typeface="微软雅黑" panose="020B0503020204020204" charset="-122"/>
              <a:cs typeface="微软雅黑" panose="020B0503020204020204" charset="-122"/>
            </a:rPr>
            <a:t>物质世界及其规律</a:t>
          </a:r>
        </a:p>
      </dgm:t>
    </dgm:pt>
    <dgm:pt modelId="{19EAEAE9-FFED-D542-9D8A-5D951EBBF1D5}" type="parTrans" cxnId="{6411B1EF-D5F7-634E-A425-CC9F51B7EFBB}">
      <dgm:prSet/>
      <dgm:spPr/>
      <dgm:t>
        <a:bodyPr/>
        <a:lstStyle/>
        <a:p>
          <a:endParaRPr lang="zh-CN" altLang="en-US"/>
        </a:p>
      </dgm:t>
    </dgm:pt>
    <dgm:pt modelId="{EE2BBE51-4617-8A4E-9BBD-E10B4E74F196}" type="sibTrans" cxnId="{6411B1EF-D5F7-634E-A425-CC9F51B7EFBB}">
      <dgm:prSet/>
      <dgm:spPr/>
      <dgm:t>
        <a:bodyPr/>
        <a:lstStyle/>
        <a:p>
          <a:endParaRPr lang="zh-CN" altLang="en-US"/>
        </a:p>
      </dgm:t>
    </dgm:pt>
    <dgm:pt modelId="{7AD6D7C0-2113-034C-A98D-0FB2064FFEC0}">
      <dgm:prSet phldrT="[文本]" custT="1"/>
      <dgm:spPr/>
      <dgm:t>
        <a:bodyPr/>
        <a:lstStyle/>
        <a:p>
          <a:pPr algn="l"/>
          <a:r>
            <a:rPr lang="en-US" altLang="zh-CN" sz="3200" dirty="0">
              <a:latin typeface="微软雅黑" panose="020B0503020204020204" charset="-122"/>
              <a:ea typeface="微软雅黑" panose="020B0503020204020204" charset="-122"/>
              <a:cs typeface="微软雅黑" panose="020B0503020204020204" charset="-122"/>
            </a:rPr>
            <a:t>1.</a:t>
          </a:r>
          <a:r>
            <a:rPr lang="zh-CN" altLang="en-US" sz="3200" dirty="0">
              <a:latin typeface="微软雅黑" panose="020B0503020204020204" charset="-122"/>
              <a:ea typeface="微软雅黑" panose="020B0503020204020204" charset="-122"/>
              <a:cs typeface="微软雅黑" panose="020B0503020204020204" charset="-122"/>
            </a:rPr>
            <a:t>物质世界和实践</a:t>
          </a:r>
        </a:p>
      </dgm:t>
    </dgm:pt>
    <dgm:pt modelId="{A4269B5D-F2E0-0744-A497-484EE4BD4445}" type="parTrans" cxnId="{51711FAE-913F-A145-BF5C-3FAEDB1727AA}">
      <dgm:prSet/>
      <dgm:spPr/>
      <dgm:t>
        <a:bodyPr/>
        <a:lstStyle/>
        <a:p>
          <a:pPr algn="l"/>
          <a:endParaRPr lang="zh-CN" altLang="en-US"/>
        </a:p>
      </dgm:t>
    </dgm:pt>
    <dgm:pt modelId="{F9FB7ACB-07EC-1843-8C6A-972E2BE1E6F4}" type="sibTrans" cxnId="{51711FAE-913F-A145-BF5C-3FAEDB1727AA}">
      <dgm:prSet/>
      <dgm:spPr/>
      <dgm:t>
        <a:bodyPr/>
        <a:lstStyle/>
        <a:p>
          <a:endParaRPr lang="zh-CN" altLang="en-US"/>
        </a:p>
      </dgm:t>
    </dgm:pt>
    <dgm:pt modelId="{6A67C735-BC0A-B44D-8121-C082CBB24632}">
      <dgm:prSet phldrT="[文本]" custT="1"/>
      <dgm:spPr/>
      <dgm:t>
        <a:bodyPr/>
        <a:lstStyle/>
        <a:p>
          <a:pPr algn="l"/>
          <a:r>
            <a:rPr lang="en-US" altLang="zh-CN" sz="3200" dirty="0">
              <a:latin typeface="微软雅黑" panose="020B0503020204020204" charset="-122"/>
              <a:ea typeface="微软雅黑" panose="020B0503020204020204" charset="-122"/>
              <a:cs typeface="微软雅黑" panose="020B0503020204020204" charset="-122"/>
            </a:rPr>
            <a:t>2.</a:t>
          </a:r>
          <a:r>
            <a:rPr lang="zh-CN" altLang="en-US" sz="3200" dirty="0">
              <a:latin typeface="微软雅黑" panose="020B0503020204020204" charset="-122"/>
              <a:ea typeface="微软雅黑" panose="020B0503020204020204" charset="-122"/>
              <a:cs typeface="微软雅黑" panose="020B0503020204020204" charset="-122"/>
            </a:rPr>
            <a:t>普遍联系和永恒发展</a:t>
          </a:r>
        </a:p>
      </dgm:t>
    </dgm:pt>
    <dgm:pt modelId="{E3E7B910-C48D-264A-96B6-46298B1BF70F}" type="parTrans" cxnId="{84FB4528-382A-6E4B-BDC0-D904F03759BF}">
      <dgm:prSet/>
      <dgm:spPr/>
      <dgm:t>
        <a:bodyPr/>
        <a:lstStyle/>
        <a:p>
          <a:pPr algn="l"/>
          <a:endParaRPr lang="zh-CN" altLang="en-US"/>
        </a:p>
      </dgm:t>
    </dgm:pt>
    <dgm:pt modelId="{DD109EF3-727D-1D4A-9995-C1FCA19859E1}" type="sibTrans" cxnId="{84FB4528-382A-6E4B-BDC0-D904F03759BF}">
      <dgm:prSet/>
      <dgm:spPr/>
      <dgm:t>
        <a:bodyPr/>
        <a:lstStyle/>
        <a:p>
          <a:endParaRPr lang="zh-CN" altLang="en-US"/>
        </a:p>
      </dgm:t>
    </dgm:pt>
    <dgm:pt modelId="{E3AD4E4A-0804-6F4B-B509-4657AF8A4D65}">
      <dgm:prSet phldrT="[文本]" custT="1"/>
      <dgm:spPr/>
      <dgm:t>
        <a:bodyPr/>
        <a:lstStyle/>
        <a:p>
          <a:pPr algn="l"/>
          <a:r>
            <a:rPr lang="en-US" altLang="zh-CN" sz="3200" dirty="0">
              <a:latin typeface="微软雅黑" panose="020B0503020204020204" charset="-122"/>
              <a:ea typeface="微软雅黑" panose="020B0503020204020204" charset="-122"/>
              <a:cs typeface="微软雅黑" panose="020B0503020204020204" charset="-122"/>
            </a:rPr>
            <a:t>3.</a:t>
          </a:r>
          <a:r>
            <a:rPr lang="zh-CN" altLang="en-US" sz="3200" dirty="0">
              <a:latin typeface="微软雅黑" panose="020B0503020204020204" charset="-122"/>
              <a:ea typeface="微软雅黑" panose="020B0503020204020204" charset="-122"/>
              <a:cs typeface="微软雅黑" panose="020B0503020204020204" charset="-122"/>
            </a:rPr>
            <a:t>客观规律性和主观能动性</a:t>
          </a:r>
        </a:p>
      </dgm:t>
    </dgm:pt>
    <dgm:pt modelId="{DF6992F1-9B8C-804E-AFA9-AA00A2C21A99}" type="parTrans" cxnId="{747788A2-DC86-4147-AA2E-9614C314FDF9}">
      <dgm:prSet/>
      <dgm:spPr/>
      <dgm:t>
        <a:bodyPr/>
        <a:lstStyle/>
        <a:p>
          <a:pPr algn="l"/>
          <a:endParaRPr lang="zh-CN" altLang="en-US"/>
        </a:p>
      </dgm:t>
    </dgm:pt>
    <dgm:pt modelId="{A4C55F29-08D3-094B-ABFF-FBA77B2D8D68}" type="sibTrans" cxnId="{747788A2-DC86-4147-AA2E-9614C314FDF9}">
      <dgm:prSet/>
      <dgm:spPr/>
      <dgm:t>
        <a:bodyPr/>
        <a:lstStyle/>
        <a:p>
          <a:endParaRPr lang="zh-CN" altLang="en-US"/>
        </a:p>
      </dgm:t>
    </dgm:pt>
    <dgm:pt modelId="{53960413-CBE5-DD4C-A007-B6C83A4017F8}">
      <dgm:prSet phldrT="[文本]" custT="1"/>
      <dgm:spPr/>
      <dgm:t>
        <a:bodyPr/>
        <a:lstStyle/>
        <a:p>
          <a:pPr algn="l"/>
          <a:r>
            <a:rPr lang="en-US" altLang="zh-CN" sz="3200" dirty="0">
              <a:latin typeface="微软雅黑" panose="020B0503020204020204" charset="-122"/>
              <a:ea typeface="微软雅黑" panose="020B0503020204020204" charset="-122"/>
              <a:cs typeface="微软雅黑" panose="020B0503020204020204" charset="-122"/>
            </a:rPr>
            <a:t>4.</a:t>
          </a:r>
          <a:r>
            <a:rPr lang="zh-CN" altLang="en-US" sz="3200" dirty="0">
              <a:latin typeface="微软雅黑" panose="020B0503020204020204" charset="-122"/>
              <a:ea typeface="微软雅黑" panose="020B0503020204020204" charset="-122"/>
              <a:cs typeface="微软雅黑" panose="020B0503020204020204" charset="-122"/>
            </a:rPr>
            <a:t>解放思想、实事求是</a:t>
          </a:r>
        </a:p>
      </dgm:t>
    </dgm:pt>
    <dgm:pt modelId="{7C702ABC-196D-234D-BF6A-36F633560619}" type="parTrans" cxnId="{688A4289-4289-744C-A25E-E7C32AC3DAC6}">
      <dgm:prSet/>
      <dgm:spPr/>
      <dgm:t>
        <a:bodyPr/>
        <a:lstStyle/>
        <a:p>
          <a:pPr algn="l"/>
          <a:endParaRPr lang="zh-CN" altLang="en-US"/>
        </a:p>
      </dgm:t>
    </dgm:pt>
    <dgm:pt modelId="{C3180A93-D30D-FA4A-826B-B5817971BB84}" type="sibTrans" cxnId="{688A4289-4289-744C-A25E-E7C32AC3DAC6}">
      <dgm:prSet/>
      <dgm:spPr/>
      <dgm:t>
        <a:bodyPr/>
        <a:lstStyle/>
        <a:p>
          <a:endParaRPr lang="zh-CN" altLang="en-US"/>
        </a:p>
      </dgm:t>
    </dgm:pt>
    <dgm:pt modelId="{66DC20E1-68E6-404E-9A00-620555ADC736}">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世界是物质的</a:t>
          </a:r>
        </a:p>
      </dgm:t>
    </dgm:pt>
    <dgm:pt modelId="{DA621596-6D0B-7046-8CA3-B850D16931FB}" type="parTrans" cxnId="{1251B05B-6C96-B94B-A7EE-F9851A837A8C}">
      <dgm:prSet/>
      <dgm:spPr/>
      <dgm:t>
        <a:bodyPr/>
        <a:lstStyle/>
        <a:p>
          <a:pPr algn="l"/>
          <a:endParaRPr lang="zh-CN" altLang="en-US"/>
        </a:p>
      </dgm:t>
    </dgm:pt>
    <dgm:pt modelId="{0FDCE96E-3C15-9C4A-A849-2070016379A2}" type="sibTrans" cxnId="{1251B05B-6C96-B94B-A7EE-F9851A837A8C}">
      <dgm:prSet/>
      <dgm:spPr/>
      <dgm:t>
        <a:bodyPr/>
        <a:lstStyle/>
        <a:p>
          <a:endParaRPr lang="zh-CN" altLang="en-US"/>
        </a:p>
      </dgm:t>
    </dgm:pt>
    <dgm:pt modelId="{E445B9A0-F379-6B44-BB9A-182597BC83FA}">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世界是实践的</a:t>
          </a:r>
        </a:p>
      </dgm:t>
    </dgm:pt>
    <dgm:pt modelId="{600E679A-96EB-DD4D-A209-156C2405B486}" type="parTrans" cxnId="{5D7B7F6C-B36F-AC4B-AE47-8B15D9C8BB23}">
      <dgm:prSet/>
      <dgm:spPr/>
      <dgm:t>
        <a:bodyPr/>
        <a:lstStyle/>
        <a:p>
          <a:pPr algn="l"/>
          <a:endParaRPr lang="zh-CN" altLang="en-US"/>
        </a:p>
      </dgm:t>
    </dgm:pt>
    <dgm:pt modelId="{9911ED26-9A75-1340-9F90-0C5A97C2A429}" type="sibTrans" cxnId="{5D7B7F6C-B36F-AC4B-AE47-8B15D9C8BB23}">
      <dgm:prSet/>
      <dgm:spPr/>
      <dgm:t>
        <a:bodyPr/>
        <a:lstStyle/>
        <a:p>
          <a:endParaRPr lang="zh-CN" altLang="en-US"/>
        </a:p>
      </dgm:t>
    </dgm:pt>
    <dgm:pt modelId="{35B97F71-2B1A-ED4F-8774-C167544CD210}">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两大特点</a:t>
          </a:r>
        </a:p>
      </dgm:t>
    </dgm:pt>
    <dgm:pt modelId="{05D187BB-3140-784B-B020-F9225937C4FA}" type="parTrans" cxnId="{4CA38AA7-A9EE-2D45-8143-9EA99FFFE6F4}">
      <dgm:prSet/>
      <dgm:spPr/>
      <dgm:t>
        <a:bodyPr/>
        <a:lstStyle/>
        <a:p>
          <a:pPr algn="l"/>
          <a:endParaRPr lang="zh-CN" altLang="en-US"/>
        </a:p>
      </dgm:t>
    </dgm:pt>
    <dgm:pt modelId="{4C01FC59-C571-534B-B832-AAE814D88181}" type="sibTrans" cxnId="{4CA38AA7-A9EE-2D45-8143-9EA99FFFE6F4}">
      <dgm:prSet/>
      <dgm:spPr/>
      <dgm:t>
        <a:bodyPr/>
        <a:lstStyle/>
        <a:p>
          <a:endParaRPr lang="zh-CN" altLang="en-US"/>
        </a:p>
      </dgm:t>
    </dgm:pt>
    <dgm:pt modelId="{CC42D779-EFA8-7F49-97BA-A4FE4F52E369}">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pPr algn="l"/>
          <a:endParaRPr lang="zh-CN" altLang="en-US"/>
        </a:p>
      </dgm:t>
    </dgm:pt>
    <dgm:pt modelId="{12930217-C201-2B43-89F9-7DC9368A650C}" type="sibTrans" cxnId="{986B12C1-C09F-2B4D-9145-46F88A40A0AE}">
      <dgm:prSet/>
      <dgm:spPr/>
      <dgm:t>
        <a:bodyPr/>
        <a:lstStyle/>
        <a:p>
          <a:endParaRPr lang="zh-CN" altLang="en-US"/>
        </a:p>
      </dgm:t>
    </dgm:pt>
    <dgm:pt modelId="{733831D8-15BB-9E4C-AD72-0E7C4CA754AE}">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五对范畴</a:t>
          </a:r>
        </a:p>
      </dgm:t>
    </dgm:pt>
    <dgm:pt modelId="{6B8B3426-EF25-9D47-AA79-76DD01AEB61D}" type="parTrans" cxnId="{F9CB625F-4A74-E44E-A4EC-37EADBFFF7EA}">
      <dgm:prSet/>
      <dgm:spPr/>
      <dgm:t>
        <a:bodyPr/>
        <a:lstStyle/>
        <a:p>
          <a:pPr algn="l"/>
          <a:endParaRPr lang="zh-CN" altLang="en-US"/>
        </a:p>
      </dgm:t>
    </dgm:pt>
    <dgm:pt modelId="{A3AA96FD-D261-CF44-A01B-6D2CBD99AA43}" type="sibTrans" cxnId="{F9CB625F-4A74-E44E-A4EC-37EADBFFF7EA}">
      <dgm:prSet/>
      <dgm:spPr/>
      <dgm:t>
        <a:bodyPr/>
        <a:lstStyle/>
        <a:p>
          <a:endParaRPr lang="zh-CN" altLang="en-US"/>
        </a:p>
      </dgm:t>
    </dgm:pt>
    <dgm:pt modelId="{CA4D220C-B487-6B49-B135-E1504D322A34}">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规律</a:t>
          </a:r>
        </a:p>
      </dgm:t>
    </dgm:pt>
    <dgm:pt modelId="{E02AD85F-C6E5-594C-BC35-A5A5ED9C5FEB}" type="parTrans" cxnId="{F6FFA142-D8F7-9F40-80AB-B03DDC8B3C41}">
      <dgm:prSet/>
      <dgm:spPr/>
      <dgm:t>
        <a:bodyPr/>
        <a:lstStyle/>
        <a:p>
          <a:pPr algn="l"/>
          <a:endParaRPr lang="zh-CN" altLang="en-US"/>
        </a:p>
      </dgm:t>
    </dgm:pt>
    <dgm:pt modelId="{C892B635-E244-C248-83E0-67429B16D360}" type="sibTrans" cxnId="{F6FFA142-D8F7-9F40-80AB-B03DDC8B3C41}">
      <dgm:prSet/>
      <dgm:spPr/>
      <dgm:t>
        <a:bodyPr/>
        <a:lstStyle/>
        <a:p>
          <a:endParaRPr lang="zh-CN" altLang="en-US"/>
        </a:p>
      </dgm:t>
    </dgm:pt>
    <dgm:pt modelId="{50A9798C-75C2-B940-B7DD-E7E7CC056A5B}">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意识</a:t>
          </a:r>
        </a:p>
      </dgm:t>
    </dgm:pt>
    <dgm:pt modelId="{898DABD9-00CA-3641-BCF8-B72931598D80}" type="parTrans" cxnId="{2D333F6E-745D-DB42-991A-BD384D4431C6}">
      <dgm:prSet/>
      <dgm:spPr/>
      <dgm:t>
        <a:bodyPr/>
        <a:lstStyle/>
        <a:p>
          <a:pPr algn="l"/>
          <a:endParaRPr lang="zh-CN" altLang="en-US"/>
        </a:p>
      </dgm:t>
    </dgm:pt>
    <dgm:pt modelId="{5E8EBBBE-52C5-4843-A60B-1BD494FA4982}" type="sibTrans" cxnId="{2D333F6E-745D-DB42-991A-BD384D4431C6}">
      <dgm:prSet/>
      <dgm:spPr/>
      <dgm:t>
        <a:bodyPr/>
        <a:lstStyle/>
        <a:p>
          <a:endParaRPr lang="zh-CN" altLang="en-US"/>
        </a:p>
      </dgm:t>
    </dgm:pt>
    <dgm:pt modelId="{980869BF-8819-B644-983D-7B8ECBD6C2F0}">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客观规律性与主观能动性的关系</a:t>
          </a:r>
        </a:p>
      </dgm:t>
    </dgm:pt>
    <dgm:pt modelId="{C8E46E63-438D-F044-B3BA-05D5A6905AA4}" type="parTrans" cxnId="{DDA97C10-5F11-D44E-93EC-94CDCF490676}">
      <dgm:prSet/>
      <dgm:spPr/>
      <dgm:t>
        <a:bodyPr/>
        <a:lstStyle/>
        <a:p>
          <a:pPr algn="l"/>
          <a:endParaRPr lang="zh-CN" altLang="en-US"/>
        </a:p>
      </dgm:t>
    </dgm:pt>
    <dgm:pt modelId="{B95C899B-2C54-F546-BC5E-CBDED5DA937A}" type="sibTrans" cxnId="{DDA97C10-5F11-D44E-93EC-94CDCF490676}">
      <dgm:prSet/>
      <dgm:spPr/>
      <dgm:t>
        <a:bodyPr/>
        <a:lstStyle/>
        <a:p>
          <a:endParaRPr lang="zh-CN" altLang="en-US"/>
        </a:p>
      </dgm:t>
    </dgm:pt>
    <dgm:pt modelId="{B2E79BC9-5646-B54B-860F-C22D6B828FBC}">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实事求是是马克思主义哲学的精髓</a:t>
          </a:r>
        </a:p>
      </dgm:t>
    </dgm:pt>
    <dgm:pt modelId="{4CA19B22-AD41-464D-B062-1FE622FA5CFC}" type="parTrans" cxnId="{96DE5612-3DD5-1B42-9D59-12D53C578823}">
      <dgm:prSet/>
      <dgm:spPr/>
      <dgm:t>
        <a:bodyPr/>
        <a:lstStyle/>
        <a:p>
          <a:pPr algn="l"/>
          <a:endParaRPr lang="zh-CN" altLang="en-US"/>
        </a:p>
      </dgm:t>
    </dgm:pt>
    <dgm:pt modelId="{AC0B3FC7-C2B6-294A-8E9E-A592D7C67B30}" type="sibTrans" cxnId="{96DE5612-3DD5-1B42-9D59-12D53C578823}">
      <dgm:prSet/>
      <dgm:spPr/>
      <dgm:t>
        <a:bodyPr/>
        <a:lstStyle/>
        <a:p>
          <a:endParaRPr lang="zh-CN" altLang="en-US"/>
        </a:p>
      </dgm:t>
    </dgm:pt>
    <dgm:pt modelId="{A318E220-1D91-1443-9175-AFCDD54524A6}">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解放思想和实事求是的辩证统一</a:t>
          </a:r>
        </a:p>
      </dgm:t>
    </dgm:pt>
    <dgm:pt modelId="{08355F16-7D36-DE42-8281-C67EED6F87FD}" type="parTrans" cxnId="{7004B159-7A16-1F42-8F68-162FD2AB8F81}">
      <dgm:prSet/>
      <dgm:spPr/>
      <dgm:t>
        <a:bodyPr/>
        <a:lstStyle/>
        <a:p>
          <a:pPr algn="l"/>
          <a:endParaRPr lang="zh-CN" altLang="en-US"/>
        </a:p>
      </dgm:t>
    </dgm:pt>
    <dgm:pt modelId="{CAFE8A88-C47E-774F-A81C-A254F16DBA5B}" type="sibTrans" cxnId="{7004B159-7A16-1F42-8F68-162FD2AB8F81}">
      <dgm:prSet/>
      <dgm:spPr/>
      <dgm:t>
        <a:bodyPr/>
        <a:lstStyle/>
        <a:p>
          <a:endParaRPr lang="zh-CN" altLang="en-US"/>
        </a:p>
      </dgm:t>
    </dgm:pt>
    <dgm:pt modelId="{A87E8843-2E42-CD43-9F64-BE9CBF8471B7}" type="pres">
      <dgm:prSet presAssocID="{E0E81B47-8AC3-1B43-AEBE-9D84A0F26F6C}" presName="Name0" presStyleCnt="0">
        <dgm:presLayoutVars>
          <dgm:chPref val="1"/>
          <dgm:dir/>
          <dgm:animOne val="branch"/>
          <dgm:animLvl val="lvl"/>
          <dgm:resizeHandles val="exact"/>
        </dgm:presLayoutVars>
      </dgm:prSet>
      <dgm:spPr/>
      <dgm:t>
        <a:bodyPr/>
        <a:lstStyle/>
        <a:p>
          <a:endParaRPr lang="zh-CN" altLang="en-US"/>
        </a:p>
      </dgm:t>
    </dgm:pt>
    <dgm:pt modelId="{DDDCA31D-18F4-CE4F-8DDD-22EB1090FDDF}" type="pres">
      <dgm:prSet presAssocID="{17092129-36A8-BD41-893F-066272E2467F}" presName="root1" presStyleCnt="0"/>
      <dgm:spPr/>
    </dgm:pt>
    <dgm:pt modelId="{D83D0D67-E9DA-3A4F-AA9F-431964750935}" type="pres">
      <dgm:prSet presAssocID="{17092129-36A8-BD41-893F-066272E2467F}" presName="LevelOneTextNode" presStyleLbl="node0" presStyleIdx="0" presStyleCnt="1" custAng="10800000" custScaleX="183190" custScaleY="204760">
        <dgm:presLayoutVars>
          <dgm:chPref val="3"/>
        </dgm:presLayoutVars>
      </dgm:prSet>
      <dgm:spPr/>
      <dgm:t>
        <a:bodyPr/>
        <a:lstStyle/>
        <a:p>
          <a:endParaRPr lang="zh-CN" altLang="en-US"/>
        </a:p>
      </dgm:t>
    </dgm:pt>
    <dgm:pt modelId="{4C7E4013-7A08-0749-A990-9A421CABF5B8}" type="pres">
      <dgm:prSet presAssocID="{17092129-36A8-BD41-893F-066272E2467F}" presName="level2hierChild" presStyleCnt="0"/>
      <dgm:spPr/>
    </dgm:pt>
    <dgm:pt modelId="{63075E5E-C35A-B442-812F-52B4CA83D722}" type="pres">
      <dgm:prSet presAssocID="{A4269B5D-F2E0-0744-A497-484EE4BD4445}" presName="conn2-1" presStyleLbl="parChTrans1D2" presStyleIdx="0" presStyleCnt="4"/>
      <dgm:spPr/>
      <dgm:t>
        <a:bodyPr/>
        <a:lstStyle/>
        <a:p>
          <a:endParaRPr lang="zh-CN" altLang="en-US"/>
        </a:p>
      </dgm:t>
    </dgm:pt>
    <dgm:pt modelId="{518AD5B1-79BB-1A4C-849E-94BD068CFB30}" type="pres">
      <dgm:prSet presAssocID="{A4269B5D-F2E0-0744-A497-484EE4BD4445}" presName="connTx" presStyleLbl="parChTrans1D2" presStyleIdx="0" presStyleCnt="4"/>
      <dgm:spPr/>
      <dgm:t>
        <a:bodyPr/>
        <a:lstStyle/>
        <a:p>
          <a:endParaRPr lang="zh-CN" altLang="en-US"/>
        </a:p>
      </dgm:t>
    </dgm:pt>
    <dgm:pt modelId="{A16A2F1A-18E8-1A47-9B2D-019007A403EA}" type="pres">
      <dgm:prSet presAssocID="{7AD6D7C0-2113-034C-A98D-0FB2064FFEC0}" presName="root2" presStyleCnt="0"/>
      <dgm:spPr/>
    </dgm:pt>
    <dgm:pt modelId="{AB7A1AE6-EFE6-9F40-A48B-48CD2D291418}" type="pres">
      <dgm:prSet presAssocID="{7AD6D7C0-2113-034C-A98D-0FB2064FFEC0}" presName="LevelTwoTextNode" presStyleLbl="node2" presStyleIdx="0" presStyleCnt="4" custScaleX="174913" custScaleY="172056">
        <dgm:presLayoutVars>
          <dgm:chPref val="3"/>
        </dgm:presLayoutVars>
      </dgm:prSet>
      <dgm:spPr/>
      <dgm:t>
        <a:bodyPr/>
        <a:lstStyle/>
        <a:p>
          <a:endParaRPr lang="zh-CN" altLang="en-US"/>
        </a:p>
      </dgm:t>
    </dgm:pt>
    <dgm:pt modelId="{9C28BAE2-6188-FE4B-8D54-2A26E029A424}" type="pres">
      <dgm:prSet presAssocID="{7AD6D7C0-2113-034C-A98D-0FB2064FFEC0}" presName="level3hierChild" presStyleCnt="0"/>
      <dgm:spPr/>
    </dgm:pt>
    <dgm:pt modelId="{951924F9-E6D9-EC4D-9C14-C1C3C696017C}" type="pres">
      <dgm:prSet presAssocID="{DA621596-6D0B-7046-8CA3-B850D16931FB}" presName="conn2-1" presStyleLbl="parChTrans1D3" presStyleIdx="0" presStyleCnt="10"/>
      <dgm:spPr/>
      <dgm:t>
        <a:bodyPr/>
        <a:lstStyle/>
        <a:p>
          <a:endParaRPr lang="zh-CN" altLang="en-US"/>
        </a:p>
      </dgm:t>
    </dgm:pt>
    <dgm:pt modelId="{DA3561B0-B5CF-E54A-A3B5-FCDEF1222A6A}" type="pres">
      <dgm:prSet presAssocID="{DA621596-6D0B-7046-8CA3-B850D16931FB}" presName="connTx" presStyleLbl="parChTrans1D3" presStyleIdx="0" presStyleCnt="10"/>
      <dgm:spPr/>
      <dgm:t>
        <a:bodyPr/>
        <a:lstStyle/>
        <a:p>
          <a:endParaRPr lang="zh-CN" altLang="en-US"/>
        </a:p>
      </dgm:t>
    </dgm:pt>
    <dgm:pt modelId="{5908D865-56CA-A347-8A9E-5B04EBE5BBEF}" type="pres">
      <dgm:prSet presAssocID="{66DC20E1-68E6-404E-9A00-620555ADC736}" presName="root2" presStyleCnt="0"/>
      <dgm:spPr/>
    </dgm:pt>
    <dgm:pt modelId="{284CE771-87A2-0B47-A1A9-1E651819675F}" type="pres">
      <dgm:prSet presAssocID="{66DC20E1-68E6-404E-9A00-620555ADC736}" presName="LevelTwoTextNode" presStyleLbl="node3" presStyleIdx="0" presStyleCnt="10" custScaleX="126175" custScaleY="105852">
        <dgm:presLayoutVars>
          <dgm:chPref val="3"/>
        </dgm:presLayoutVars>
      </dgm:prSet>
      <dgm:spPr/>
      <dgm:t>
        <a:bodyPr/>
        <a:lstStyle/>
        <a:p>
          <a:endParaRPr lang="zh-CN" altLang="en-US"/>
        </a:p>
      </dgm:t>
    </dgm:pt>
    <dgm:pt modelId="{1B90BB5F-8523-4349-949E-B7E47C39E735}" type="pres">
      <dgm:prSet presAssocID="{66DC20E1-68E6-404E-9A00-620555ADC736}" presName="level3hierChild" presStyleCnt="0"/>
      <dgm:spPr/>
    </dgm:pt>
    <dgm:pt modelId="{BD316F1F-0D83-994A-B1EA-F93718340549}" type="pres">
      <dgm:prSet presAssocID="{600E679A-96EB-DD4D-A209-156C2405B486}" presName="conn2-1" presStyleLbl="parChTrans1D3" presStyleIdx="1" presStyleCnt="10"/>
      <dgm:spPr/>
      <dgm:t>
        <a:bodyPr/>
        <a:lstStyle/>
        <a:p>
          <a:endParaRPr lang="zh-CN" altLang="en-US"/>
        </a:p>
      </dgm:t>
    </dgm:pt>
    <dgm:pt modelId="{76E0B027-C3F8-F743-A73A-A89E4F674ACC}" type="pres">
      <dgm:prSet presAssocID="{600E679A-96EB-DD4D-A209-156C2405B486}" presName="connTx" presStyleLbl="parChTrans1D3" presStyleIdx="1" presStyleCnt="10"/>
      <dgm:spPr/>
      <dgm:t>
        <a:bodyPr/>
        <a:lstStyle/>
        <a:p>
          <a:endParaRPr lang="zh-CN" altLang="en-US"/>
        </a:p>
      </dgm:t>
    </dgm:pt>
    <dgm:pt modelId="{BCE9CA28-E122-C247-B92E-F41C2FD1540F}" type="pres">
      <dgm:prSet presAssocID="{E445B9A0-F379-6B44-BB9A-182597BC83FA}" presName="root2" presStyleCnt="0"/>
      <dgm:spPr/>
    </dgm:pt>
    <dgm:pt modelId="{B1E8EB6D-D9BE-1944-829D-5A699836276B}" type="pres">
      <dgm:prSet presAssocID="{E445B9A0-F379-6B44-BB9A-182597BC83FA}" presName="LevelTwoTextNode" presStyleLbl="node3" presStyleIdx="1" presStyleCnt="10" custScaleX="134167" custScaleY="116241">
        <dgm:presLayoutVars>
          <dgm:chPref val="3"/>
        </dgm:presLayoutVars>
      </dgm:prSet>
      <dgm:spPr/>
      <dgm:t>
        <a:bodyPr/>
        <a:lstStyle/>
        <a:p>
          <a:endParaRPr lang="zh-CN" altLang="en-US"/>
        </a:p>
      </dgm:t>
    </dgm:pt>
    <dgm:pt modelId="{27CF7309-23BC-454F-8682-4F20350E77E9}" type="pres">
      <dgm:prSet presAssocID="{E445B9A0-F379-6B44-BB9A-182597BC83FA}" presName="level3hierChild" presStyleCnt="0"/>
      <dgm:spPr/>
    </dgm:pt>
    <dgm:pt modelId="{A0053664-29B4-6F41-BDF1-2D5BE6197F11}" type="pres">
      <dgm:prSet presAssocID="{E3E7B910-C48D-264A-96B6-46298B1BF70F}" presName="conn2-1" presStyleLbl="parChTrans1D2" presStyleIdx="1" presStyleCnt="4"/>
      <dgm:spPr/>
      <dgm:t>
        <a:bodyPr/>
        <a:lstStyle/>
        <a:p>
          <a:endParaRPr lang="zh-CN" altLang="en-US"/>
        </a:p>
      </dgm:t>
    </dgm:pt>
    <dgm:pt modelId="{822EF0D1-18DC-9B4F-A387-7D477D31A7D9}" type="pres">
      <dgm:prSet presAssocID="{E3E7B910-C48D-264A-96B6-46298B1BF70F}" presName="connTx" presStyleLbl="parChTrans1D2" presStyleIdx="1" presStyleCnt="4"/>
      <dgm:spPr/>
      <dgm:t>
        <a:bodyPr/>
        <a:lstStyle/>
        <a:p>
          <a:endParaRPr lang="zh-CN" altLang="en-US"/>
        </a:p>
      </dgm:t>
    </dgm:pt>
    <dgm:pt modelId="{196B2755-C362-864A-BAC2-07E60B200AF6}" type="pres">
      <dgm:prSet presAssocID="{6A67C735-BC0A-B44D-8121-C082CBB24632}" presName="root2" presStyleCnt="0"/>
      <dgm:spPr/>
    </dgm:pt>
    <dgm:pt modelId="{13922FB8-4D09-3F4D-B281-27F33832BC2A}" type="pres">
      <dgm:prSet presAssocID="{6A67C735-BC0A-B44D-8121-C082CBB24632}" presName="LevelTwoTextNode" presStyleLbl="node2" presStyleIdx="1" presStyleCnt="4" custScaleX="211093" custScaleY="169194">
        <dgm:presLayoutVars>
          <dgm:chPref val="3"/>
        </dgm:presLayoutVars>
      </dgm:prSet>
      <dgm:spPr/>
      <dgm:t>
        <a:bodyPr/>
        <a:lstStyle/>
        <a:p>
          <a:endParaRPr lang="zh-CN" altLang="en-US"/>
        </a:p>
      </dgm:t>
    </dgm:pt>
    <dgm:pt modelId="{CAFF6262-F59E-4B43-BD5D-FB798B4A9552}" type="pres">
      <dgm:prSet presAssocID="{6A67C735-BC0A-B44D-8121-C082CBB24632}" presName="level3hierChild" presStyleCnt="0"/>
      <dgm:spPr/>
    </dgm:pt>
    <dgm:pt modelId="{6B601103-9894-C343-AEC5-FD6E9D3AF8F4}" type="pres">
      <dgm:prSet presAssocID="{05D187BB-3140-784B-B020-F9225937C4FA}" presName="conn2-1" presStyleLbl="parChTrans1D3" presStyleIdx="2" presStyleCnt="10"/>
      <dgm:spPr/>
      <dgm:t>
        <a:bodyPr/>
        <a:lstStyle/>
        <a:p>
          <a:endParaRPr lang="zh-CN" altLang="en-US"/>
        </a:p>
      </dgm:t>
    </dgm:pt>
    <dgm:pt modelId="{FD714B46-58EE-8540-967D-69B7DF7F6794}" type="pres">
      <dgm:prSet presAssocID="{05D187BB-3140-784B-B020-F9225937C4FA}" presName="connTx" presStyleLbl="parChTrans1D3" presStyleIdx="2" presStyleCnt="10"/>
      <dgm:spPr/>
      <dgm:t>
        <a:bodyPr/>
        <a:lstStyle/>
        <a:p>
          <a:endParaRPr lang="zh-CN" altLang="en-US"/>
        </a:p>
      </dgm:t>
    </dgm:pt>
    <dgm:pt modelId="{FE39BAE1-ED81-7642-8A12-133A30572D4A}" type="pres">
      <dgm:prSet presAssocID="{35B97F71-2B1A-ED4F-8774-C167544CD210}" presName="root2" presStyleCnt="0"/>
      <dgm:spPr/>
    </dgm:pt>
    <dgm:pt modelId="{A36D1905-0D57-F24B-8B25-B09FCC4C9399}" type="pres">
      <dgm:prSet presAssocID="{35B97F71-2B1A-ED4F-8774-C167544CD210}" presName="LevelTwoTextNode" presStyleLbl="node3" presStyleIdx="2" presStyleCnt="10">
        <dgm:presLayoutVars>
          <dgm:chPref val="3"/>
        </dgm:presLayoutVars>
      </dgm:prSet>
      <dgm:spPr/>
      <dgm:t>
        <a:bodyPr/>
        <a:lstStyle/>
        <a:p>
          <a:endParaRPr lang="zh-CN" altLang="en-US"/>
        </a:p>
      </dgm:t>
    </dgm:pt>
    <dgm:pt modelId="{A5D91AF6-B79F-FD40-9C5F-54F6F4DA1588}" type="pres">
      <dgm:prSet presAssocID="{35B97F71-2B1A-ED4F-8774-C167544CD210}" presName="level3hierChild" presStyleCnt="0"/>
      <dgm:spPr/>
    </dgm:pt>
    <dgm:pt modelId="{FF38C69E-CF32-4F49-9AF0-C7B7EACA0110}" type="pres">
      <dgm:prSet presAssocID="{586D60E8-C433-F242-904E-438F1F2FE95F}" presName="conn2-1" presStyleLbl="parChTrans1D3" presStyleIdx="3" presStyleCnt="10"/>
      <dgm:spPr/>
      <dgm:t>
        <a:bodyPr/>
        <a:lstStyle/>
        <a:p>
          <a:endParaRPr lang="zh-CN" altLang="en-US"/>
        </a:p>
      </dgm:t>
    </dgm:pt>
    <dgm:pt modelId="{74706238-CA0D-A045-AB8D-8EBCF13528CF}" type="pres">
      <dgm:prSet presAssocID="{586D60E8-C433-F242-904E-438F1F2FE95F}" presName="connTx" presStyleLbl="parChTrans1D3" presStyleIdx="3" presStyleCnt="10"/>
      <dgm:spPr/>
      <dgm:t>
        <a:bodyPr/>
        <a:lstStyle/>
        <a:p>
          <a:endParaRPr lang="zh-CN" altLang="en-US"/>
        </a:p>
      </dgm:t>
    </dgm:pt>
    <dgm:pt modelId="{BE885F18-BDEA-494F-911F-612FF360E3B4}" type="pres">
      <dgm:prSet presAssocID="{CC42D779-EFA8-7F49-97BA-A4FE4F52E369}" presName="root2" presStyleCnt="0"/>
      <dgm:spPr/>
    </dgm:pt>
    <dgm:pt modelId="{3978A087-84E4-4349-A148-1E0DD75FCACD}" type="pres">
      <dgm:prSet presAssocID="{CC42D779-EFA8-7F49-97BA-A4FE4F52E369}" presName="LevelTwoTextNode" presStyleLbl="node3" presStyleIdx="3" presStyleCnt="10">
        <dgm:presLayoutVars>
          <dgm:chPref val="3"/>
        </dgm:presLayoutVars>
      </dgm:prSet>
      <dgm:spPr/>
      <dgm:t>
        <a:bodyPr/>
        <a:lstStyle/>
        <a:p>
          <a:endParaRPr lang="zh-CN" altLang="en-US"/>
        </a:p>
      </dgm:t>
    </dgm:pt>
    <dgm:pt modelId="{766EEDA4-0DD3-E240-A737-D043931BEF3B}" type="pres">
      <dgm:prSet presAssocID="{CC42D779-EFA8-7F49-97BA-A4FE4F52E369}" presName="level3hierChild" presStyleCnt="0"/>
      <dgm:spPr/>
    </dgm:pt>
    <dgm:pt modelId="{9459EF34-83E2-5B40-8332-8D46053AB9D3}" type="pres">
      <dgm:prSet presAssocID="{6B8B3426-EF25-9D47-AA79-76DD01AEB61D}" presName="conn2-1" presStyleLbl="parChTrans1D3" presStyleIdx="4" presStyleCnt="10"/>
      <dgm:spPr/>
      <dgm:t>
        <a:bodyPr/>
        <a:lstStyle/>
        <a:p>
          <a:endParaRPr lang="zh-CN" altLang="en-US"/>
        </a:p>
      </dgm:t>
    </dgm:pt>
    <dgm:pt modelId="{5692E51E-529C-294C-B44B-F2754F9766F0}" type="pres">
      <dgm:prSet presAssocID="{6B8B3426-EF25-9D47-AA79-76DD01AEB61D}" presName="connTx" presStyleLbl="parChTrans1D3" presStyleIdx="4" presStyleCnt="10"/>
      <dgm:spPr/>
      <dgm:t>
        <a:bodyPr/>
        <a:lstStyle/>
        <a:p>
          <a:endParaRPr lang="zh-CN" altLang="en-US"/>
        </a:p>
      </dgm:t>
    </dgm:pt>
    <dgm:pt modelId="{7C1D3007-EBBD-8542-B3A4-5981997CC4ED}" type="pres">
      <dgm:prSet presAssocID="{733831D8-15BB-9E4C-AD72-0E7C4CA754AE}" presName="root2" presStyleCnt="0"/>
      <dgm:spPr/>
    </dgm:pt>
    <dgm:pt modelId="{63B9FD1C-DD04-ED4C-9F23-1286D503DB9D}" type="pres">
      <dgm:prSet presAssocID="{733831D8-15BB-9E4C-AD72-0E7C4CA754AE}" presName="LevelTwoTextNode" presStyleLbl="node3" presStyleIdx="4" presStyleCnt="10">
        <dgm:presLayoutVars>
          <dgm:chPref val="3"/>
        </dgm:presLayoutVars>
      </dgm:prSet>
      <dgm:spPr/>
      <dgm:t>
        <a:bodyPr/>
        <a:lstStyle/>
        <a:p>
          <a:endParaRPr lang="zh-CN" altLang="en-US"/>
        </a:p>
      </dgm:t>
    </dgm:pt>
    <dgm:pt modelId="{96B82A10-36D7-5E4E-AD77-F3193D5AB23C}" type="pres">
      <dgm:prSet presAssocID="{733831D8-15BB-9E4C-AD72-0E7C4CA754AE}" presName="level3hierChild" presStyleCnt="0"/>
      <dgm:spPr/>
    </dgm:pt>
    <dgm:pt modelId="{3834AAAE-0F76-2647-A062-5FE004B63652}" type="pres">
      <dgm:prSet presAssocID="{DF6992F1-9B8C-804E-AFA9-AA00A2C21A99}" presName="conn2-1" presStyleLbl="parChTrans1D2" presStyleIdx="2" presStyleCnt="4"/>
      <dgm:spPr/>
      <dgm:t>
        <a:bodyPr/>
        <a:lstStyle/>
        <a:p>
          <a:endParaRPr lang="zh-CN" altLang="en-US"/>
        </a:p>
      </dgm:t>
    </dgm:pt>
    <dgm:pt modelId="{AAA34985-DFD5-C444-ADCA-75CC3733EDB3}" type="pres">
      <dgm:prSet presAssocID="{DF6992F1-9B8C-804E-AFA9-AA00A2C21A99}" presName="connTx" presStyleLbl="parChTrans1D2" presStyleIdx="2" presStyleCnt="4"/>
      <dgm:spPr/>
      <dgm:t>
        <a:bodyPr/>
        <a:lstStyle/>
        <a:p>
          <a:endParaRPr lang="zh-CN" altLang="en-US"/>
        </a:p>
      </dgm:t>
    </dgm:pt>
    <dgm:pt modelId="{DEA53F51-D6C4-454C-8E93-8EFC71344897}" type="pres">
      <dgm:prSet presAssocID="{E3AD4E4A-0804-6F4B-B509-4657AF8A4D65}" presName="root2" presStyleCnt="0"/>
      <dgm:spPr/>
    </dgm:pt>
    <dgm:pt modelId="{6A3B718E-093B-1A4C-A2ED-D3017C9684E0}" type="pres">
      <dgm:prSet presAssocID="{E3AD4E4A-0804-6F4B-B509-4657AF8A4D65}" presName="LevelTwoTextNode" presStyleLbl="node2" presStyleIdx="2" presStyleCnt="4" custScaleX="267183" custScaleY="172088">
        <dgm:presLayoutVars>
          <dgm:chPref val="3"/>
        </dgm:presLayoutVars>
      </dgm:prSet>
      <dgm:spPr/>
      <dgm:t>
        <a:bodyPr/>
        <a:lstStyle/>
        <a:p>
          <a:endParaRPr lang="zh-CN" altLang="en-US"/>
        </a:p>
      </dgm:t>
    </dgm:pt>
    <dgm:pt modelId="{7DC5CC7D-B5C2-3647-B95D-A74296A7876A}" type="pres">
      <dgm:prSet presAssocID="{E3AD4E4A-0804-6F4B-B509-4657AF8A4D65}" presName="level3hierChild" presStyleCnt="0"/>
      <dgm:spPr/>
    </dgm:pt>
    <dgm:pt modelId="{6078438D-AEA2-B346-9F5A-F87DA63C2294}" type="pres">
      <dgm:prSet presAssocID="{E02AD85F-C6E5-594C-BC35-A5A5ED9C5FEB}" presName="conn2-1" presStyleLbl="parChTrans1D3" presStyleIdx="5" presStyleCnt="10"/>
      <dgm:spPr/>
      <dgm:t>
        <a:bodyPr/>
        <a:lstStyle/>
        <a:p>
          <a:endParaRPr lang="zh-CN" altLang="en-US"/>
        </a:p>
      </dgm:t>
    </dgm:pt>
    <dgm:pt modelId="{7326AC5F-730E-BD44-A6EF-F91CF661D05B}" type="pres">
      <dgm:prSet presAssocID="{E02AD85F-C6E5-594C-BC35-A5A5ED9C5FEB}" presName="connTx" presStyleLbl="parChTrans1D3" presStyleIdx="5" presStyleCnt="10"/>
      <dgm:spPr/>
      <dgm:t>
        <a:bodyPr/>
        <a:lstStyle/>
        <a:p>
          <a:endParaRPr lang="zh-CN" altLang="en-US"/>
        </a:p>
      </dgm:t>
    </dgm:pt>
    <dgm:pt modelId="{C91499FE-5491-154A-9278-FBD70FA68B22}" type="pres">
      <dgm:prSet presAssocID="{CA4D220C-B487-6B49-B135-E1504D322A34}" presName="root2" presStyleCnt="0"/>
      <dgm:spPr/>
    </dgm:pt>
    <dgm:pt modelId="{B7E8C5F1-535C-E240-8CC7-2EB137356619}" type="pres">
      <dgm:prSet presAssocID="{CA4D220C-B487-6B49-B135-E1504D322A34}" presName="LevelTwoTextNode" presStyleLbl="node3" presStyleIdx="5" presStyleCnt="10">
        <dgm:presLayoutVars>
          <dgm:chPref val="3"/>
        </dgm:presLayoutVars>
      </dgm:prSet>
      <dgm:spPr/>
      <dgm:t>
        <a:bodyPr/>
        <a:lstStyle/>
        <a:p>
          <a:endParaRPr lang="zh-CN" altLang="en-US"/>
        </a:p>
      </dgm:t>
    </dgm:pt>
    <dgm:pt modelId="{60CC050E-1C18-734D-8242-9362CB29EE04}" type="pres">
      <dgm:prSet presAssocID="{CA4D220C-B487-6B49-B135-E1504D322A34}" presName="level3hierChild" presStyleCnt="0"/>
      <dgm:spPr/>
    </dgm:pt>
    <dgm:pt modelId="{C6281613-6DE4-E047-93A1-F6C9A235E4AC}" type="pres">
      <dgm:prSet presAssocID="{898DABD9-00CA-3641-BCF8-B72931598D80}" presName="conn2-1" presStyleLbl="parChTrans1D3" presStyleIdx="6" presStyleCnt="10"/>
      <dgm:spPr/>
      <dgm:t>
        <a:bodyPr/>
        <a:lstStyle/>
        <a:p>
          <a:endParaRPr lang="zh-CN" altLang="en-US"/>
        </a:p>
      </dgm:t>
    </dgm:pt>
    <dgm:pt modelId="{B4073085-9E77-9241-9BFD-EFAFEE3CBB2C}" type="pres">
      <dgm:prSet presAssocID="{898DABD9-00CA-3641-BCF8-B72931598D80}" presName="connTx" presStyleLbl="parChTrans1D3" presStyleIdx="6" presStyleCnt="10"/>
      <dgm:spPr/>
      <dgm:t>
        <a:bodyPr/>
        <a:lstStyle/>
        <a:p>
          <a:endParaRPr lang="zh-CN" altLang="en-US"/>
        </a:p>
      </dgm:t>
    </dgm:pt>
    <dgm:pt modelId="{6826C78A-9041-7740-B87C-3858C9CA0833}" type="pres">
      <dgm:prSet presAssocID="{50A9798C-75C2-B940-B7DD-E7E7CC056A5B}" presName="root2" presStyleCnt="0"/>
      <dgm:spPr/>
    </dgm:pt>
    <dgm:pt modelId="{E5C61F33-C51A-8542-9636-095A82F3FCFE}" type="pres">
      <dgm:prSet presAssocID="{50A9798C-75C2-B940-B7DD-E7E7CC056A5B}" presName="LevelTwoTextNode" presStyleLbl="node3" presStyleIdx="6" presStyleCnt="10">
        <dgm:presLayoutVars>
          <dgm:chPref val="3"/>
        </dgm:presLayoutVars>
      </dgm:prSet>
      <dgm:spPr/>
      <dgm:t>
        <a:bodyPr/>
        <a:lstStyle/>
        <a:p>
          <a:endParaRPr lang="zh-CN" altLang="en-US"/>
        </a:p>
      </dgm:t>
    </dgm:pt>
    <dgm:pt modelId="{A0229367-EDC2-AF4F-A550-4289EB44CA4E}" type="pres">
      <dgm:prSet presAssocID="{50A9798C-75C2-B940-B7DD-E7E7CC056A5B}" presName="level3hierChild" presStyleCnt="0"/>
      <dgm:spPr/>
    </dgm:pt>
    <dgm:pt modelId="{969C93E6-0A77-F846-BA08-A6F242BB0343}" type="pres">
      <dgm:prSet presAssocID="{C8E46E63-438D-F044-B3BA-05D5A6905AA4}" presName="conn2-1" presStyleLbl="parChTrans1D3" presStyleIdx="7" presStyleCnt="10"/>
      <dgm:spPr/>
      <dgm:t>
        <a:bodyPr/>
        <a:lstStyle/>
        <a:p>
          <a:endParaRPr lang="zh-CN" altLang="en-US"/>
        </a:p>
      </dgm:t>
    </dgm:pt>
    <dgm:pt modelId="{362F6876-B9DF-CE40-8E21-A42217593D3B}" type="pres">
      <dgm:prSet presAssocID="{C8E46E63-438D-F044-B3BA-05D5A6905AA4}" presName="connTx" presStyleLbl="parChTrans1D3" presStyleIdx="7" presStyleCnt="10"/>
      <dgm:spPr/>
      <dgm:t>
        <a:bodyPr/>
        <a:lstStyle/>
        <a:p>
          <a:endParaRPr lang="zh-CN" altLang="en-US"/>
        </a:p>
      </dgm:t>
    </dgm:pt>
    <dgm:pt modelId="{507B1B97-26F2-4E42-80DB-672D1F9DAABA}" type="pres">
      <dgm:prSet presAssocID="{980869BF-8819-B644-983D-7B8ECBD6C2F0}" presName="root2" presStyleCnt="0"/>
      <dgm:spPr/>
    </dgm:pt>
    <dgm:pt modelId="{8E7A4EDA-B01A-B24B-84FF-ED7BD6E9E0F4}" type="pres">
      <dgm:prSet presAssocID="{980869BF-8819-B644-983D-7B8ECBD6C2F0}" presName="LevelTwoTextNode" presStyleLbl="node3" presStyleIdx="7" presStyleCnt="10" custScaleX="243343">
        <dgm:presLayoutVars>
          <dgm:chPref val="3"/>
        </dgm:presLayoutVars>
      </dgm:prSet>
      <dgm:spPr/>
      <dgm:t>
        <a:bodyPr/>
        <a:lstStyle/>
        <a:p>
          <a:endParaRPr lang="zh-CN" altLang="en-US"/>
        </a:p>
      </dgm:t>
    </dgm:pt>
    <dgm:pt modelId="{B0B74FDE-BC08-E443-9193-1819DF3B863A}" type="pres">
      <dgm:prSet presAssocID="{980869BF-8819-B644-983D-7B8ECBD6C2F0}" presName="level3hierChild" presStyleCnt="0"/>
      <dgm:spPr/>
    </dgm:pt>
    <dgm:pt modelId="{0142D332-8EEE-0646-8D1B-6A0B5DFA9808}" type="pres">
      <dgm:prSet presAssocID="{7C702ABC-196D-234D-BF6A-36F633560619}" presName="conn2-1" presStyleLbl="parChTrans1D2" presStyleIdx="3" presStyleCnt="4"/>
      <dgm:spPr/>
      <dgm:t>
        <a:bodyPr/>
        <a:lstStyle/>
        <a:p>
          <a:endParaRPr lang="zh-CN" altLang="en-US"/>
        </a:p>
      </dgm:t>
    </dgm:pt>
    <dgm:pt modelId="{CB2674B9-F43C-0B48-911B-41C2ECEC7736}" type="pres">
      <dgm:prSet presAssocID="{7C702ABC-196D-234D-BF6A-36F633560619}" presName="connTx" presStyleLbl="parChTrans1D2" presStyleIdx="3" presStyleCnt="4"/>
      <dgm:spPr/>
      <dgm:t>
        <a:bodyPr/>
        <a:lstStyle/>
        <a:p>
          <a:endParaRPr lang="zh-CN" altLang="en-US"/>
        </a:p>
      </dgm:t>
    </dgm:pt>
    <dgm:pt modelId="{14AD6BC4-D203-9444-97C2-1B742CB86EAC}" type="pres">
      <dgm:prSet presAssocID="{53960413-CBE5-DD4C-A007-B6C83A4017F8}" presName="root2" presStyleCnt="0"/>
      <dgm:spPr/>
    </dgm:pt>
    <dgm:pt modelId="{641C4E92-26BF-7B4E-8C42-00F4AEF1FAC3}" type="pres">
      <dgm:prSet presAssocID="{53960413-CBE5-DD4C-A007-B6C83A4017F8}" presName="LevelTwoTextNode" presStyleLbl="node2" presStyleIdx="3" presStyleCnt="4" custScaleX="257872" custScaleY="182011">
        <dgm:presLayoutVars>
          <dgm:chPref val="3"/>
        </dgm:presLayoutVars>
      </dgm:prSet>
      <dgm:spPr/>
      <dgm:t>
        <a:bodyPr/>
        <a:lstStyle/>
        <a:p>
          <a:endParaRPr lang="zh-CN" altLang="en-US"/>
        </a:p>
      </dgm:t>
    </dgm:pt>
    <dgm:pt modelId="{35CDDDE4-E49F-E34A-9EA6-6394304048E4}" type="pres">
      <dgm:prSet presAssocID="{53960413-CBE5-DD4C-A007-B6C83A4017F8}" presName="level3hierChild" presStyleCnt="0"/>
      <dgm:spPr/>
    </dgm:pt>
    <dgm:pt modelId="{47072EF0-94A0-BB46-8A08-C277709D5E4F}" type="pres">
      <dgm:prSet presAssocID="{4CA19B22-AD41-464D-B062-1FE622FA5CFC}" presName="conn2-1" presStyleLbl="parChTrans1D3" presStyleIdx="8" presStyleCnt="10"/>
      <dgm:spPr/>
      <dgm:t>
        <a:bodyPr/>
        <a:lstStyle/>
        <a:p>
          <a:endParaRPr lang="zh-CN" altLang="en-US"/>
        </a:p>
      </dgm:t>
    </dgm:pt>
    <dgm:pt modelId="{03A991E4-F0B3-E445-A425-86CFC6B00670}" type="pres">
      <dgm:prSet presAssocID="{4CA19B22-AD41-464D-B062-1FE622FA5CFC}" presName="connTx" presStyleLbl="parChTrans1D3" presStyleIdx="8" presStyleCnt="10"/>
      <dgm:spPr/>
      <dgm:t>
        <a:bodyPr/>
        <a:lstStyle/>
        <a:p>
          <a:endParaRPr lang="zh-CN" altLang="en-US"/>
        </a:p>
      </dgm:t>
    </dgm:pt>
    <dgm:pt modelId="{F900912A-5FF2-2147-B7FA-FAB8510C5780}" type="pres">
      <dgm:prSet presAssocID="{B2E79BC9-5646-B54B-860F-C22D6B828FBC}" presName="root2" presStyleCnt="0"/>
      <dgm:spPr/>
    </dgm:pt>
    <dgm:pt modelId="{01213809-FB19-5149-992B-110EDB1F637C}" type="pres">
      <dgm:prSet presAssocID="{B2E79BC9-5646-B54B-860F-C22D6B828FBC}" presName="LevelTwoTextNode" presStyleLbl="node3" presStyleIdx="8" presStyleCnt="10" custScaleX="256683">
        <dgm:presLayoutVars>
          <dgm:chPref val="3"/>
        </dgm:presLayoutVars>
      </dgm:prSet>
      <dgm:spPr/>
      <dgm:t>
        <a:bodyPr/>
        <a:lstStyle/>
        <a:p>
          <a:endParaRPr lang="zh-CN" altLang="en-US"/>
        </a:p>
      </dgm:t>
    </dgm:pt>
    <dgm:pt modelId="{F7611B42-028D-1440-843D-06150D3ED193}" type="pres">
      <dgm:prSet presAssocID="{B2E79BC9-5646-B54B-860F-C22D6B828FBC}" presName="level3hierChild" presStyleCnt="0"/>
      <dgm:spPr/>
    </dgm:pt>
    <dgm:pt modelId="{82F5AF26-7B9D-8548-9091-016B1445B683}" type="pres">
      <dgm:prSet presAssocID="{08355F16-7D36-DE42-8281-C67EED6F87FD}" presName="conn2-1" presStyleLbl="parChTrans1D3" presStyleIdx="9" presStyleCnt="10"/>
      <dgm:spPr/>
      <dgm:t>
        <a:bodyPr/>
        <a:lstStyle/>
        <a:p>
          <a:endParaRPr lang="zh-CN" altLang="en-US"/>
        </a:p>
      </dgm:t>
    </dgm:pt>
    <dgm:pt modelId="{67BEF878-BC1E-4F49-9C7A-D3AAB8FADDDC}" type="pres">
      <dgm:prSet presAssocID="{08355F16-7D36-DE42-8281-C67EED6F87FD}" presName="connTx" presStyleLbl="parChTrans1D3" presStyleIdx="9" presStyleCnt="10"/>
      <dgm:spPr/>
      <dgm:t>
        <a:bodyPr/>
        <a:lstStyle/>
        <a:p>
          <a:endParaRPr lang="zh-CN" altLang="en-US"/>
        </a:p>
      </dgm:t>
    </dgm:pt>
    <dgm:pt modelId="{F8AA747C-0478-884D-8A42-286B652C38CF}" type="pres">
      <dgm:prSet presAssocID="{A318E220-1D91-1443-9175-AFCDD54524A6}" presName="root2" presStyleCnt="0"/>
      <dgm:spPr/>
    </dgm:pt>
    <dgm:pt modelId="{E34EB366-EA89-CC47-A0B9-4982F2A5C815}" type="pres">
      <dgm:prSet presAssocID="{A318E220-1D91-1443-9175-AFCDD54524A6}" presName="LevelTwoTextNode" presStyleLbl="node3" presStyleIdx="9" presStyleCnt="10" custScaleX="254683">
        <dgm:presLayoutVars>
          <dgm:chPref val="3"/>
        </dgm:presLayoutVars>
      </dgm:prSet>
      <dgm:spPr/>
      <dgm:t>
        <a:bodyPr/>
        <a:lstStyle/>
        <a:p>
          <a:endParaRPr lang="zh-CN" altLang="en-US"/>
        </a:p>
      </dgm:t>
    </dgm:pt>
    <dgm:pt modelId="{082863BF-8BE5-704A-9CA4-B8391A1A47EA}" type="pres">
      <dgm:prSet presAssocID="{A318E220-1D91-1443-9175-AFCDD54524A6}" presName="level3hierChild" presStyleCnt="0"/>
      <dgm:spPr/>
    </dgm:pt>
  </dgm:ptLst>
  <dgm:cxnLst>
    <dgm:cxn modelId="{713B3B05-B0F8-0E45-B93C-A0A1C2FE75F6}" type="presOf" srcId="{7AD6D7C0-2113-034C-A98D-0FB2064FFEC0}" destId="{AB7A1AE6-EFE6-9F40-A48B-48CD2D291418}" srcOrd="0" destOrd="0" presId="urn:microsoft.com/office/officeart/2008/layout/HorizontalMultiLevelHierarchy#27"/>
    <dgm:cxn modelId="{6411B1EF-D5F7-634E-A425-CC9F51B7EFBB}" srcId="{E0E81B47-8AC3-1B43-AEBE-9D84A0F26F6C}" destId="{17092129-36A8-BD41-893F-066272E2467F}" srcOrd="0" destOrd="0" parTransId="{19EAEAE9-FFED-D542-9D8A-5D951EBBF1D5}" sibTransId="{EE2BBE51-4617-8A4E-9BBD-E10B4E74F196}"/>
    <dgm:cxn modelId="{E94E4411-F00E-624B-9D12-7E84A9AD771B}" type="presOf" srcId="{50A9798C-75C2-B940-B7DD-E7E7CC056A5B}" destId="{E5C61F33-C51A-8542-9636-095A82F3FCFE}" srcOrd="0" destOrd="0" presId="urn:microsoft.com/office/officeart/2008/layout/HorizontalMultiLevelHierarchy#27"/>
    <dgm:cxn modelId="{C1406F6C-A5FA-FD48-8C64-4EDEBF2CFDA8}" type="presOf" srcId="{A318E220-1D91-1443-9175-AFCDD54524A6}" destId="{E34EB366-EA89-CC47-A0B9-4982F2A5C815}" srcOrd="0" destOrd="0" presId="urn:microsoft.com/office/officeart/2008/layout/HorizontalMultiLevelHierarchy#27"/>
    <dgm:cxn modelId="{A9FD89BF-B329-9B40-89F5-04BBB30C170B}" type="presOf" srcId="{600E679A-96EB-DD4D-A209-156C2405B486}" destId="{BD316F1F-0D83-994A-B1EA-F93718340549}" srcOrd="0" destOrd="0" presId="urn:microsoft.com/office/officeart/2008/layout/HorizontalMultiLevelHierarchy#27"/>
    <dgm:cxn modelId="{8A2D850E-1D09-AB43-A69B-C2E3B12E88BE}" type="presOf" srcId="{E445B9A0-F379-6B44-BB9A-182597BC83FA}" destId="{B1E8EB6D-D9BE-1944-829D-5A699836276B}" srcOrd="0" destOrd="0" presId="urn:microsoft.com/office/officeart/2008/layout/HorizontalMultiLevelHierarchy#27"/>
    <dgm:cxn modelId="{2BB11269-3953-E340-81D6-D6E2D01AE138}" type="presOf" srcId="{E02AD85F-C6E5-594C-BC35-A5A5ED9C5FEB}" destId="{7326AC5F-730E-BD44-A6EF-F91CF661D05B}" srcOrd="1" destOrd="0" presId="urn:microsoft.com/office/officeart/2008/layout/HorizontalMultiLevelHierarchy#27"/>
    <dgm:cxn modelId="{E90DC928-E4D1-C348-8207-6D84BD95AE36}" type="presOf" srcId="{35B97F71-2B1A-ED4F-8774-C167544CD210}" destId="{A36D1905-0D57-F24B-8B25-B09FCC4C9399}" srcOrd="0" destOrd="0" presId="urn:microsoft.com/office/officeart/2008/layout/HorizontalMultiLevelHierarchy#27"/>
    <dgm:cxn modelId="{0649D3A8-E139-A14A-BA7A-D55CDDF6C0A1}" type="presOf" srcId="{600E679A-96EB-DD4D-A209-156C2405B486}" destId="{76E0B027-C3F8-F743-A73A-A89E4F674ACC}" srcOrd="1" destOrd="0" presId="urn:microsoft.com/office/officeart/2008/layout/HorizontalMultiLevelHierarchy#27"/>
    <dgm:cxn modelId="{5EAE8012-00C4-B24B-8D53-CD440E3F0E5A}" type="presOf" srcId="{E0E81B47-8AC3-1B43-AEBE-9D84A0F26F6C}" destId="{A87E8843-2E42-CD43-9F64-BE9CBF8471B7}" srcOrd="0" destOrd="0" presId="urn:microsoft.com/office/officeart/2008/layout/HorizontalMultiLevelHierarchy#27"/>
    <dgm:cxn modelId="{19BCBB2C-2E17-2048-AEB2-685EC049D125}" type="presOf" srcId="{DF6992F1-9B8C-804E-AFA9-AA00A2C21A99}" destId="{3834AAAE-0F76-2647-A062-5FE004B63652}" srcOrd="0" destOrd="0" presId="urn:microsoft.com/office/officeart/2008/layout/HorizontalMultiLevelHierarchy#27"/>
    <dgm:cxn modelId="{DDA97C10-5F11-D44E-93EC-94CDCF490676}" srcId="{E3AD4E4A-0804-6F4B-B509-4657AF8A4D65}" destId="{980869BF-8819-B644-983D-7B8ECBD6C2F0}" srcOrd="2" destOrd="0" parTransId="{C8E46E63-438D-F044-B3BA-05D5A6905AA4}" sibTransId="{B95C899B-2C54-F546-BC5E-CBDED5DA937A}"/>
    <dgm:cxn modelId="{25ED3011-6325-2144-BC52-1568058A8A0C}" type="presOf" srcId="{A4269B5D-F2E0-0744-A497-484EE4BD4445}" destId="{63075E5E-C35A-B442-812F-52B4CA83D722}" srcOrd="0" destOrd="0" presId="urn:microsoft.com/office/officeart/2008/layout/HorizontalMultiLevelHierarchy#27"/>
    <dgm:cxn modelId="{84FB4528-382A-6E4B-BDC0-D904F03759BF}" srcId="{17092129-36A8-BD41-893F-066272E2467F}" destId="{6A67C735-BC0A-B44D-8121-C082CBB24632}" srcOrd="1" destOrd="0" parTransId="{E3E7B910-C48D-264A-96B6-46298B1BF70F}" sibTransId="{DD109EF3-727D-1D4A-9995-C1FCA19859E1}"/>
    <dgm:cxn modelId="{FCF3A860-72D6-D64F-A517-C16151C8A7E8}" type="presOf" srcId="{6B8B3426-EF25-9D47-AA79-76DD01AEB61D}" destId="{5692E51E-529C-294C-B44B-F2754F9766F0}" srcOrd="1" destOrd="0" presId="urn:microsoft.com/office/officeart/2008/layout/HorizontalMultiLevelHierarchy#27"/>
    <dgm:cxn modelId="{65AB7E57-96F5-EB44-BE71-81A31761FF1A}" type="presOf" srcId="{08355F16-7D36-DE42-8281-C67EED6F87FD}" destId="{82F5AF26-7B9D-8548-9091-016B1445B683}" srcOrd="0" destOrd="0" presId="urn:microsoft.com/office/officeart/2008/layout/HorizontalMultiLevelHierarchy#27"/>
    <dgm:cxn modelId="{BF957411-6043-8146-B7AB-83CC8A810061}" type="presOf" srcId="{E02AD85F-C6E5-594C-BC35-A5A5ED9C5FEB}" destId="{6078438D-AEA2-B346-9F5A-F87DA63C2294}" srcOrd="0" destOrd="0" presId="urn:microsoft.com/office/officeart/2008/layout/HorizontalMultiLevelHierarchy#27"/>
    <dgm:cxn modelId="{986B12C1-C09F-2B4D-9145-46F88A40A0AE}" srcId="{6A67C735-BC0A-B44D-8121-C082CBB24632}" destId="{CC42D779-EFA8-7F49-97BA-A4FE4F52E369}" srcOrd="1" destOrd="0" parTransId="{586D60E8-C433-F242-904E-438F1F2FE95F}" sibTransId="{12930217-C201-2B43-89F9-7DC9368A650C}"/>
    <dgm:cxn modelId="{5D7B7F6C-B36F-AC4B-AE47-8B15D9C8BB23}" srcId="{7AD6D7C0-2113-034C-A98D-0FB2064FFEC0}" destId="{E445B9A0-F379-6B44-BB9A-182597BC83FA}" srcOrd="1" destOrd="0" parTransId="{600E679A-96EB-DD4D-A209-156C2405B486}" sibTransId="{9911ED26-9A75-1340-9F90-0C5A97C2A429}"/>
    <dgm:cxn modelId="{B25BDF94-D658-2D49-B748-CE1D4753B2FE}" type="presOf" srcId="{6B8B3426-EF25-9D47-AA79-76DD01AEB61D}" destId="{9459EF34-83E2-5B40-8332-8D46053AB9D3}" srcOrd="0" destOrd="0" presId="urn:microsoft.com/office/officeart/2008/layout/HorizontalMultiLevelHierarchy#27"/>
    <dgm:cxn modelId="{27AAFD02-B05B-2E40-B755-C6C40EDDFF93}" type="presOf" srcId="{7C702ABC-196D-234D-BF6A-36F633560619}" destId="{CB2674B9-F43C-0B48-911B-41C2ECEC7736}" srcOrd="1" destOrd="0" presId="urn:microsoft.com/office/officeart/2008/layout/HorizontalMultiLevelHierarchy#27"/>
    <dgm:cxn modelId="{688A4289-4289-744C-A25E-E7C32AC3DAC6}" srcId="{17092129-36A8-BD41-893F-066272E2467F}" destId="{53960413-CBE5-DD4C-A007-B6C83A4017F8}" srcOrd="3" destOrd="0" parTransId="{7C702ABC-196D-234D-BF6A-36F633560619}" sibTransId="{C3180A93-D30D-FA4A-826B-B5817971BB84}"/>
    <dgm:cxn modelId="{254D7E6A-DA07-BB4E-9F8B-8DFBC2CDA0A1}" type="presOf" srcId="{7C702ABC-196D-234D-BF6A-36F633560619}" destId="{0142D332-8EEE-0646-8D1B-6A0B5DFA9808}" srcOrd="0" destOrd="0" presId="urn:microsoft.com/office/officeart/2008/layout/HorizontalMultiLevelHierarchy#27"/>
    <dgm:cxn modelId="{D571C766-35D7-494A-BF9D-005F8A785FE5}" type="presOf" srcId="{E3E7B910-C48D-264A-96B6-46298B1BF70F}" destId="{A0053664-29B4-6F41-BDF1-2D5BE6197F11}" srcOrd="0" destOrd="0" presId="urn:microsoft.com/office/officeart/2008/layout/HorizontalMultiLevelHierarchy#27"/>
    <dgm:cxn modelId="{4CA38AA7-A9EE-2D45-8143-9EA99FFFE6F4}" srcId="{6A67C735-BC0A-B44D-8121-C082CBB24632}" destId="{35B97F71-2B1A-ED4F-8774-C167544CD210}" srcOrd="0" destOrd="0" parTransId="{05D187BB-3140-784B-B020-F9225937C4FA}" sibTransId="{4C01FC59-C571-534B-B832-AAE814D88181}"/>
    <dgm:cxn modelId="{C2799982-B2FF-EE48-8051-B96A06FFD163}" type="presOf" srcId="{DF6992F1-9B8C-804E-AFA9-AA00A2C21A99}" destId="{AAA34985-DFD5-C444-ADCA-75CC3733EDB3}" srcOrd="1" destOrd="0" presId="urn:microsoft.com/office/officeart/2008/layout/HorizontalMultiLevelHierarchy#27"/>
    <dgm:cxn modelId="{5FB268B7-5328-4C44-9F66-4E8BE08DF85B}" type="presOf" srcId="{4CA19B22-AD41-464D-B062-1FE622FA5CFC}" destId="{47072EF0-94A0-BB46-8A08-C277709D5E4F}" srcOrd="0" destOrd="0" presId="urn:microsoft.com/office/officeart/2008/layout/HorizontalMultiLevelHierarchy#27"/>
    <dgm:cxn modelId="{F6FFA142-D8F7-9F40-80AB-B03DDC8B3C41}" srcId="{E3AD4E4A-0804-6F4B-B509-4657AF8A4D65}" destId="{CA4D220C-B487-6B49-B135-E1504D322A34}" srcOrd="0" destOrd="0" parTransId="{E02AD85F-C6E5-594C-BC35-A5A5ED9C5FEB}" sibTransId="{C892B635-E244-C248-83E0-67429B16D360}"/>
    <dgm:cxn modelId="{B2E69B38-233F-E947-A14A-7BFAF5992CA9}" type="presOf" srcId="{E3AD4E4A-0804-6F4B-B509-4657AF8A4D65}" destId="{6A3B718E-093B-1A4C-A2ED-D3017C9684E0}" srcOrd="0" destOrd="0" presId="urn:microsoft.com/office/officeart/2008/layout/HorizontalMultiLevelHierarchy#27"/>
    <dgm:cxn modelId="{B09DCF5E-DE54-4B47-B5DF-DD2B715F2DD7}" type="presOf" srcId="{586D60E8-C433-F242-904E-438F1F2FE95F}" destId="{FF38C69E-CF32-4F49-9AF0-C7B7EACA0110}" srcOrd="0" destOrd="0" presId="urn:microsoft.com/office/officeart/2008/layout/HorizontalMultiLevelHierarchy#27"/>
    <dgm:cxn modelId="{2D333F6E-745D-DB42-991A-BD384D4431C6}" srcId="{E3AD4E4A-0804-6F4B-B509-4657AF8A4D65}" destId="{50A9798C-75C2-B940-B7DD-E7E7CC056A5B}" srcOrd="1" destOrd="0" parTransId="{898DABD9-00CA-3641-BCF8-B72931598D80}" sibTransId="{5E8EBBBE-52C5-4843-A60B-1BD494FA4982}"/>
    <dgm:cxn modelId="{3FF54F9F-E2C6-6240-8452-E386D6BCDE0B}" type="presOf" srcId="{05D187BB-3140-784B-B020-F9225937C4FA}" destId="{6B601103-9894-C343-AEC5-FD6E9D3AF8F4}" srcOrd="0" destOrd="0" presId="urn:microsoft.com/office/officeart/2008/layout/HorizontalMultiLevelHierarchy#27"/>
    <dgm:cxn modelId="{B444F37B-0FA5-7140-BE25-3E0376D2AA43}" type="presOf" srcId="{CA4D220C-B487-6B49-B135-E1504D322A34}" destId="{B7E8C5F1-535C-E240-8CC7-2EB137356619}" srcOrd="0" destOrd="0" presId="urn:microsoft.com/office/officeart/2008/layout/HorizontalMultiLevelHierarchy#27"/>
    <dgm:cxn modelId="{EC3C2C31-FEDC-E147-ADC9-580EBE2EC7D3}" type="presOf" srcId="{6A67C735-BC0A-B44D-8121-C082CBB24632}" destId="{13922FB8-4D09-3F4D-B281-27F33832BC2A}" srcOrd="0" destOrd="0" presId="urn:microsoft.com/office/officeart/2008/layout/HorizontalMultiLevelHierarchy#27"/>
    <dgm:cxn modelId="{4CFB7E73-F919-AC4A-A2A7-4989948103AE}" type="presOf" srcId="{DA621596-6D0B-7046-8CA3-B850D16931FB}" destId="{DA3561B0-B5CF-E54A-A3B5-FCDEF1222A6A}" srcOrd="1" destOrd="0" presId="urn:microsoft.com/office/officeart/2008/layout/HorizontalMultiLevelHierarchy#27"/>
    <dgm:cxn modelId="{F9CB625F-4A74-E44E-A4EC-37EADBFFF7EA}" srcId="{6A67C735-BC0A-B44D-8121-C082CBB24632}" destId="{733831D8-15BB-9E4C-AD72-0E7C4CA754AE}" srcOrd="2" destOrd="0" parTransId="{6B8B3426-EF25-9D47-AA79-76DD01AEB61D}" sibTransId="{A3AA96FD-D261-CF44-A01B-6D2CBD99AA43}"/>
    <dgm:cxn modelId="{96DE5612-3DD5-1B42-9D59-12D53C578823}" srcId="{53960413-CBE5-DD4C-A007-B6C83A4017F8}" destId="{B2E79BC9-5646-B54B-860F-C22D6B828FBC}" srcOrd="0" destOrd="0" parTransId="{4CA19B22-AD41-464D-B062-1FE622FA5CFC}" sibTransId="{AC0B3FC7-C2B6-294A-8E9E-A592D7C67B30}"/>
    <dgm:cxn modelId="{0C8808CD-8CD9-1D46-AE50-604DAC588DC0}" type="presOf" srcId="{08355F16-7D36-DE42-8281-C67EED6F87FD}" destId="{67BEF878-BC1E-4F49-9C7A-D3AAB8FADDDC}" srcOrd="1" destOrd="0" presId="urn:microsoft.com/office/officeart/2008/layout/HorizontalMultiLevelHierarchy#27"/>
    <dgm:cxn modelId="{1251B05B-6C96-B94B-A7EE-F9851A837A8C}" srcId="{7AD6D7C0-2113-034C-A98D-0FB2064FFEC0}" destId="{66DC20E1-68E6-404E-9A00-620555ADC736}" srcOrd="0" destOrd="0" parTransId="{DA621596-6D0B-7046-8CA3-B850D16931FB}" sibTransId="{0FDCE96E-3C15-9C4A-A849-2070016379A2}"/>
    <dgm:cxn modelId="{D731DF80-E87B-F64F-AFD1-4E64139B4922}" type="presOf" srcId="{898DABD9-00CA-3641-BCF8-B72931598D80}" destId="{B4073085-9E77-9241-9BFD-EFAFEE3CBB2C}" srcOrd="1" destOrd="0" presId="urn:microsoft.com/office/officeart/2008/layout/HorizontalMultiLevelHierarchy#27"/>
    <dgm:cxn modelId="{32368485-379A-9E40-B33C-CC7C479CECB5}" type="presOf" srcId="{4CA19B22-AD41-464D-B062-1FE622FA5CFC}" destId="{03A991E4-F0B3-E445-A425-86CFC6B00670}" srcOrd="1" destOrd="0" presId="urn:microsoft.com/office/officeart/2008/layout/HorizontalMultiLevelHierarchy#27"/>
    <dgm:cxn modelId="{747788A2-DC86-4147-AA2E-9614C314FDF9}" srcId="{17092129-36A8-BD41-893F-066272E2467F}" destId="{E3AD4E4A-0804-6F4B-B509-4657AF8A4D65}" srcOrd="2" destOrd="0" parTransId="{DF6992F1-9B8C-804E-AFA9-AA00A2C21A99}" sibTransId="{A4C55F29-08D3-094B-ABFF-FBA77B2D8D68}"/>
    <dgm:cxn modelId="{904293D1-2A89-2945-BC80-74B28FC02BDF}" type="presOf" srcId="{CC42D779-EFA8-7F49-97BA-A4FE4F52E369}" destId="{3978A087-84E4-4349-A148-1E0DD75FCACD}" srcOrd="0" destOrd="0" presId="urn:microsoft.com/office/officeart/2008/layout/HorizontalMultiLevelHierarchy#27"/>
    <dgm:cxn modelId="{7004B159-7A16-1F42-8F68-162FD2AB8F81}" srcId="{53960413-CBE5-DD4C-A007-B6C83A4017F8}" destId="{A318E220-1D91-1443-9175-AFCDD54524A6}" srcOrd="1" destOrd="0" parTransId="{08355F16-7D36-DE42-8281-C67EED6F87FD}" sibTransId="{CAFE8A88-C47E-774F-A81C-A254F16DBA5B}"/>
    <dgm:cxn modelId="{991E21C3-A2A4-8F4D-82AF-001D7A423F65}" type="presOf" srcId="{980869BF-8819-B644-983D-7B8ECBD6C2F0}" destId="{8E7A4EDA-B01A-B24B-84FF-ED7BD6E9E0F4}" srcOrd="0" destOrd="0" presId="urn:microsoft.com/office/officeart/2008/layout/HorizontalMultiLevelHierarchy#27"/>
    <dgm:cxn modelId="{A285D259-FBE1-4240-BCDD-5C64A8CE27C4}" type="presOf" srcId="{586D60E8-C433-F242-904E-438F1F2FE95F}" destId="{74706238-CA0D-A045-AB8D-8EBCF13528CF}" srcOrd="1" destOrd="0" presId="urn:microsoft.com/office/officeart/2008/layout/HorizontalMultiLevelHierarchy#27"/>
    <dgm:cxn modelId="{11F273DE-E6DD-4B47-A73D-3F14A7708E54}" type="presOf" srcId="{C8E46E63-438D-F044-B3BA-05D5A6905AA4}" destId="{969C93E6-0A77-F846-BA08-A6F242BB0343}" srcOrd="0" destOrd="0" presId="urn:microsoft.com/office/officeart/2008/layout/HorizontalMultiLevelHierarchy#27"/>
    <dgm:cxn modelId="{51711FAE-913F-A145-BF5C-3FAEDB1727AA}" srcId="{17092129-36A8-BD41-893F-066272E2467F}" destId="{7AD6D7C0-2113-034C-A98D-0FB2064FFEC0}" srcOrd="0" destOrd="0" parTransId="{A4269B5D-F2E0-0744-A497-484EE4BD4445}" sibTransId="{F9FB7ACB-07EC-1843-8C6A-972E2BE1E6F4}"/>
    <dgm:cxn modelId="{BB252C57-8C38-2C44-9AEB-FC4CE8FCE8B8}" type="presOf" srcId="{05D187BB-3140-784B-B020-F9225937C4FA}" destId="{FD714B46-58EE-8540-967D-69B7DF7F6794}" srcOrd="1" destOrd="0" presId="urn:microsoft.com/office/officeart/2008/layout/HorizontalMultiLevelHierarchy#27"/>
    <dgm:cxn modelId="{8E2BB064-05E5-624D-984E-4EE789E198D2}" type="presOf" srcId="{53960413-CBE5-DD4C-A007-B6C83A4017F8}" destId="{641C4E92-26BF-7B4E-8C42-00F4AEF1FAC3}" srcOrd="0" destOrd="0" presId="urn:microsoft.com/office/officeart/2008/layout/HorizontalMultiLevelHierarchy#27"/>
    <dgm:cxn modelId="{B3116307-DC08-2F44-A29B-3F26623C9E81}" type="presOf" srcId="{DA621596-6D0B-7046-8CA3-B850D16931FB}" destId="{951924F9-E6D9-EC4D-9C14-C1C3C696017C}" srcOrd="0" destOrd="0" presId="urn:microsoft.com/office/officeart/2008/layout/HorizontalMultiLevelHierarchy#27"/>
    <dgm:cxn modelId="{27BAB4CA-019E-B44C-8E79-CF9296D530AE}" type="presOf" srcId="{A4269B5D-F2E0-0744-A497-484EE4BD4445}" destId="{518AD5B1-79BB-1A4C-849E-94BD068CFB30}" srcOrd="1" destOrd="0" presId="urn:microsoft.com/office/officeart/2008/layout/HorizontalMultiLevelHierarchy#27"/>
    <dgm:cxn modelId="{6E1D1927-A822-D145-9261-57CB302FA766}" type="presOf" srcId="{17092129-36A8-BD41-893F-066272E2467F}" destId="{D83D0D67-E9DA-3A4F-AA9F-431964750935}" srcOrd="0" destOrd="0" presId="urn:microsoft.com/office/officeart/2008/layout/HorizontalMultiLevelHierarchy#27"/>
    <dgm:cxn modelId="{EDC517F0-E2A0-7F46-A08B-F82A61BE3639}" type="presOf" srcId="{E3E7B910-C48D-264A-96B6-46298B1BF70F}" destId="{822EF0D1-18DC-9B4F-A387-7D477D31A7D9}" srcOrd="1" destOrd="0" presId="urn:microsoft.com/office/officeart/2008/layout/HorizontalMultiLevelHierarchy#27"/>
    <dgm:cxn modelId="{5CC21287-B89A-6B42-871B-2D21F34DE287}" type="presOf" srcId="{C8E46E63-438D-F044-B3BA-05D5A6905AA4}" destId="{362F6876-B9DF-CE40-8E21-A42217593D3B}" srcOrd="1" destOrd="0" presId="urn:microsoft.com/office/officeart/2008/layout/HorizontalMultiLevelHierarchy#27"/>
    <dgm:cxn modelId="{09DFAB34-A97D-D34B-BFFA-76E42017207A}" type="presOf" srcId="{898DABD9-00CA-3641-BCF8-B72931598D80}" destId="{C6281613-6DE4-E047-93A1-F6C9A235E4AC}" srcOrd="0" destOrd="0" presId="urn:microsoft.com/office/officeart/2008/layout/HorizontalMultiLevelHierarchy#27"/>
    <dgm:cxn modelId="{0B66C226-8C1F-0F47-AE3E-3EDCC085E11B}" type="presOf" srcId="{66DC20E1-68E6-404E-9A00-620555ADC736}" destId="{284CE771-87A2-0B47-A1A9-1E651819675F}" srcOrd="0" destOrd="0" presId="urn:microsoft.com/office/officeart/2008/layout/HorizontalMultiLevelHierarchy#27"/>
    <dgm:cxn modelId="{AEE3D104-F217-FF46-9A0E-AE613F839DDF}" type="presOf" srcId="{733831D8-15BB-9E4C-AD72-0E7C4CA754AE}" destId="{63B9FD1C-DD04-ED4C-9F23-1286D503DB9D}" srcOrd="0" destOrd="0" presId="urn:microsoft.com/office/officeart/2008/layout/HorizontalMultiLevelHierarchy#27"/>
    <dgm:cxn modelId="{1DB78CE7-6502-5042-B585-632CE3E5520E}" type="presOf" srcId="{B2E79BC9-5646-B54B-860F-C22D6B828FBC}" destId="{01213809-FB19-5149-992B-110EDB1F637C}" srcOrd="0" destOrd="0" presId="urn:microsoft.com/office/officeart/2008/layout/HorizontalMultiLevelHierarchy#27"/>
    <dgm:cxn modelId="{7077A109-D703-2D45-88EC-B8C85D3168B5}" type="presParOf" srcId="{A87E8843-2E42-CD43-9F64-BE9CBF8471B7}" destId="{DDDCA31D-18F4-CE4F-8DDD-22EB1090FDDF}" srcOrd="0" destOrd="0" presId="urn:microsoft.com/office/officeart/2008/layout/HorizontalMultiLevelHierarchy#27"/>
    <dgm:cxn modelId="{53CD25C1-0781-6D4C-8F34-51DFE1F252B4}" type="presParOf" srcId="{DDDCA31D-18F4-CE4F-8DDD-22EB1090FDDF}" destId="{D83D0D67-E9DA-3A4F-AA9F-431964750935}" srcOrd="0" destOrd="0" presId="urn:microsoft.com/office/officeart/2008/layout/HorizontalMultiLevelHierarchy#27"/>
    <dgm:cxn modelId="{E9134DFE-ABF0-FA4B-910F-1CB008887E5A}" type="presParOf" srcId="{DDDCA31D-18F4-CE4F-8DDD-22EB1090FDDF}" destId="{4C7E4013-7A08-0749-A990-9A421CABF5B8}" srcOrd="1" destOrd="0" presId="urn:microsoft.com/office/officeart/2008/layout/HorizontalMultiLevelHierarchy#27"/>
    <dgm:cxn modelId="{653D9F31-62E3-CF4A-BD11-2FD771F51E94}" type="presParOf" srcId="{4C7E4013-7A08-0749-A990-9A421CABF5B8}" destId="{63075E5E-C35A-B442-812F-52B4CA83D722}" srcOrd="0" destOrd="0" presId="urn:microsoft.com/office/officeart/2008/layout/HorizontalMultiLevelHierarchy#27"/>
    <dgm:cxn modelId="{E0968BC6-AAF9-E040-B746-033C2F521AE7}" type="presParOf" srcId="{63075E5E-C35A-B442-812F-52B4CA83D722}" destId="{518AD5B1-79BB-1A4C-849E-94BD068CFB30}" srcOrd="0" destOrd="0" presId="urn:microsoft.com/office/officeart/2008/layout/HorizontalMultiLevelHierarchy#27"/>
    <dgm:cxn modelId="{D07DE355-7256-6A48-9105-CBBAEDFD985A}" type="presParOf" srcId="{4C7E4013-7A08-0749-A990-9A421CABF5B8}" destId="{A16A2F1A-18E8-1A47-9B2D-019007A403EA}" srcOrd="1" destOrd="0" presId="urn:microsoft.com/office/officeart/2008/layout/HorizontalMultiLevelHierarchy#27"/>
    <dgm:cxn modelId="{952EBC6C-6918-B840-BD9F-2FB193E61857}" type="presParOf" srcId="{A16A2F1A-18E8-1A47-9B2D-019007A403EA}" destId="{AB7A1AE6-EFE6-9F40-A48B-48CD2D291418}" srcOrd="0" destOrd="0" presId="urn:microsoft.com/office/officeart/2008/layout/HorizontalMultiLevelHierarchy#27"/>
    <dgm:cxn modelId="{8AFD48C6-3364-834E-BE4F-D5C897CB7C06}" type="presParOf" srcId="{A16A2F1A-18E8-1A47-9B2D-019007A403EA}" destId="{9C28BAE2-6188-FE4B-8D54-2A26E029A424}" srcOrd="1" destOrd="0" presId="urn:microsoft.com/office/officeart/2008/layout/HorizontalMultiLevelHierarchy#27"/>
    <dgm:cxn modelId="{EC1FE1BD-868B-4341-9E72-EEEF8B9EC129}" type="presParOf" srcId="{9C28BAE2-6188-FE4B-8D54-2A26E029A424}" destId="{951924F9-E6D9-EC4D-9C14-C1C3C696017C}" srcOrd="0" destOrd="0" presId="urn:microsoft.com/office/officeart/2008/layout/HorizontalMultiLevelHierarchy#27"/>
    <dgm:cxn modelId="{F9D27ACC-BBDE-DC43-96CC-C4D75405AE9E}" type="presParOf" srcId="{951924F9-E6D9-EC4D-9C14-C1C3C696017C}" destId="{DA3561B0-B5CF-E54A-A3B5-FCDEF1222A6A}" srcOrd="0" destOrd="0" presId="urn:microsoft.com/office/officeart/2008/layout/HorizontalMultiLevelHierarchy#27"/>
    <dgm:cxn modelId="{94F51BE1-CC0D-BB42-BA90-5DDC69A629F9}" type="presParOf" srcId="{9C28BAE2-6188-FE4B-8D54-2A26E029A424}" destId="{5908D865-56CA-A347-8A9E-5B04EBE5BBEF}" srcOrd="1" destOrd="0" presId="urn:microsoft.com/office/officeart/2008/layout/HorizontalMultiLevelHierarchy#27"/>
    <dgm:cxn modelId="{CFA57F24-90BD-D044-A15D-C45471B0E588}" type="presParOf" srcId="{5908D865-56CA-A347-8A9E-5B04EBE5BBEF}" destId="{284CE771-87A2-0B47-A1A9-1E651819675F}" srcOrd="0" destOrd="0" presId="urn:microsoft.com/office/officeart/2008/layout/HorizontalMultiLevelHierarchy#27"/>
    <dgm:cxn modelId="{7B503F17-BE75-3243-9A7E-E949CC4DAFC1}" type="presParOf" srcId="{5908D865-56CA-A347-8A9E-5B04EBE5BBEF}" destId="{1B90BB5F-8523-4349-949E-B7E47C39E735}" srcOrd="1" destOrd="0" presId="urn:microsoft.com/office/officeart/2008/layout/HorizontalMultiLevelHierarchy#27"/>
    <dgm:cxn modelId="{5205E886-BC25-D34E-AF50-E81E37668A7B}" type="presParOf" srcId="{9C28BAE2-6188-FE4B-8D54-2A26E029A424}" destId="{BD316F1F-0D83-994A-B1EA-F93718340549}" srcOrd="2" destOrd="0" presId="urn:microsoft.com/office/officeart/2008/layout/HorizontalMultiLevelHierarchy#27"/>
    <dgm:cxn modelId="{E397013C-CAD2-C749-B333-6B53DF55CC49}" type="presParOf" srcId="{BD316F1F-0D83-994A-B1EA-F93718340549}" destId="{76E0B027-C3F8-F743-A73A-A89E4F674ACC}" srcOrd="0" destOrd="0" presId="urn:microsoft.com/office/officeart/2008/layout/HorizontalMultiLevelHierarchy#27"/>
    <dgm:cxn modelId="{A1A57017-C05C-B148-9637-6AB9689A0AC3}" type="presParOf" srcId="{9C28BAE2-6188-FE4B-8D54-2A26E029A424}" destId="{BCE9CA28-E122-C247-B92E-F41C2FD1540F}" srcOrd="3" destOrd="0" presId="urn:microsoft.com/office/officeart/2008/layout/HorizontalMultiLevelHierarchy#27"/>
    <dgm:cxn modelId="{46A4D48C-998E-A048-858E-3F8BD0C72AD7}" type="presParOf" srcId="{BCE9CA28-E122-C247-B92E-F41C2FD1540F}" destId="{B1E8EB6D-D9BE-1944-829D-5A699836276B}" srcOrd="0" destOrd="0" presId="urn:microsoft.com/office/officeart/2008/layout/HorizontalMultiLevelHierarchy#27"/>
    <dgm:cxn modelId="{997EC03A-E1B8-064D-9CE9-E164ADFB10B7}" type="presParOf" srcId="{BCE9CA28-E122-C247-B92E-F41C2FD1540F}" destId="{27CF7309-23BC-454F-8682-4F20350E77E9}" srcOrd="1" destOrd="0" presId="urn:microsoft.com/office/officeart/2008/layout/HorizontalMultiLevelHierarchy#27"/>
    <dgm:cxn modelId="{FE18CDAD-5937-7D4A-B304-C342C84DA6C1}" type="presParOf" srcId="{4C7E4013-7A08-0749-A990-9A421CABF5B8}" destId="{A0053664-29B4-6F41-BDF1-2D5BE6197F11}" srcOrd="2" destOrd="0" presId="urn:microsoft.com/office/officeart/2008/layout/HorizontalMultiLevelHierarchy#27"/>
    <dgm:cxn modelId="{04C3C463-8C46-BD47-B1F9-65DEEC5DF16A}" type="presParOf" srcId="{A0053664-29B4-6F41-BDF1-2D5BE6197F11}" destId="{822EF0D1-18DC-9B4F-A387-7D477D31A7D9}" srcOrd="0" destOrd="0" presId="urn:microsoft.com/office/officeart/2008/layout/HorizontalMultiLevelHierarchy#27"/>
    <dgm:cxn modelId="{3877A45E-0A73-8347-A759-D8AF12C61C45}" type="presParOf" srcId="{4C7E4013-7A08-0749-A990-9A421CABF5B8}" destId="{196B2755-C362-864A-BAC2-07E60B200AF6}" srcOrd="3" destOrd="0" presId="urn:microsoft.com/office/officeart/2008/layout/HorizontalMultiLevelHierarchy#27"/>
    <dgm:cxn modelId="{57684BF7-F284-794A-9CA0-365A7E20D5D4}" type="presParOf" srcId="{196B2755-C362-864A-BAC2-07E60B200AF6}" destId="{13922FB8-4D09-3F4D-B281-27F33832BC2A}" srcOrd="0" destOrd="0" presId="urn:microsoft.com/office/officeart/2008/layout/HorizontalMultiLevelHierarchy#27"/>
    <dgm:cxn modelId="{74B0A894-FDE0-9D4F-87AE-768ACDCF5025}" type="presParOf" srcId="{196B2755-C362-864A-BAC2-07E60B200AF6}" destId="{CAFF6262-F59E-4B43-BD5D-FB798B4A9552}" srcOrd="1" destOrd="0" presId="urn:microsoft.com/office/officeart/2008/layout/HorizontalMultiLevelHierarchy#27"/>
    <dgm:cxn modelId="{B304889D-3B60-A14F-8111-0152FA7BD9F5}" type="presParOf" srcId="{CAFF6262-F59E-4B43-BD5D-FB798B4A9552}" destId="{6B601103-9894-C343-AEC5-FD6E9D3AF8F4}" srcOrd="0" destOrd="0" presId="urn:microsoft.com/office/officeart/2008/layout/HorizontalMultiLevelHierarchy#27"/>
    <dgm:cxn modelId="{D383A272-C117-DB46-BC0F-A8EA49F2D067}" type="presParOf" srcId="{6B601103-9894-C343-AEC5-FD6E9D3AF8F4}" destId="{FD714B46-58EE-8540-967D-69B7DF7F6794}" srcOrd="0" destOrd="0" presId="urn:microsoft.com/office/officeart/2008/layout/HorizontalMultiLevelHierarchy#27"/>
    <dgm:cxn modelId="{AF83F06B-028C-8D48-8B36-777D765C08DB}" type="presParOf" srcId="{CAFF6262-F59E-4B43-BD5D-FB798B4A9552}" destId="{FE39BAE1-ED81-7642-8A12-133A30572D4A}" srcOrd="1" destOrd="0" presId="urn:microsoft.com/office/officeart/2008/layout/HorizontalMultiLevelHierarchy#27"/>
    <dgm:cxn modelId="{5CD0BB45-E242-EB4F-B705-3B72133A31F0}" type="presParOf" srcId="{FE39BAE1-ED81-7642-8A12-133A30572D4A}" destId="{A36D1905-0D57-F24B-8B25-B09FCC4C9399}" srcOrd="0" destOrd="0" presId="urn:microsoft.com/office/officeart/2008/layout/HorizontalMultiLevelHierarchy#27"/>
    <dgm:cxn modelId="{B8B27BE6-701C-4446-A409-E80751B3BE4E}" type="presParOf" srcId="{FE39BAE1-ED81-7642-8A12-133A30572D4A}" destId="{A5D91AF6-B79F-FD40-9C5F-54F6F4DA1588}" srcOrd="1" destOrd="0" presId="urn:microsoft.com/office/officeart/2008/layout/HorizontalMultiLevelHierarchy#27"/>
    <dgm:cxn modelId="{331126F6-480F-CE45-A966-BA0067E3F9AF}" type="presParOf" srcId="{CAFF6262-F59E-4B43-BD5D-FB798B4A9552}" destId="{FF38C69E-CF32-4F49-9AF0-C7B7EACA0110}" srcOrd="2" destOrd="0" presId="urn:microsoft.com/office/officeart/2008/layout/HorizontalMultiLevelHierarchy#27"/>
    <dgm:cxn modelId="{C5FB7277-8300-4742-9598-E10B0476B809}" type="presParOf" srcId="{FF38C69E-CF32-4F49-9AF0-C7B7EACA0110}" destId="{74706238-CA0D-A045-AB8D-8EBCF13528CF}" srcOrd="0" destOrd="0" presId="urn:microsoft.com/office/officeart/2008/layout/HorizontalMultiLevelHierarchy#27"/>
    <dgm:cxn modelId="{C0D7E510-9875-9246-810C-2F6AB721F954}" type="presParOf" srcId="{CAFF6262-F59E-4B43-BD5D-FB798B4A9552}" destId="{BE885F18-BDEA-494F-911F-612FF360E3B4}" srcOrd="3" destOrd="0" presId="urn:microsoft.com/office/officeart/2008/layout/HorizontalMultiLevelHierarchy#27"/>
    <dgm:cxn modelId="{FD0CBE52-5666-A14E-A903-F1E74483350C}" type="presParOf" srcId="{BE885F18-BDEA-494F-911F-612FF360E3B4}" destId="{3978A087-84E4-4349-A148-1E0DD75FCACD}" srcOrd="0" destOrd="0" presId="urn:microsoft.com/office/officeart/2008/layout/HorizontalMultiLevelHierarchy#27"/>
    <dgm:cxn modelId="{0BBBE1D5-0228-F34A-BD75-F5757F600C91}" type="presParOf" srcId="{BE885F18-BDEA-494F-911F-612FF360E3B4}" destId="{766EEDA4-0DD3-E240-A737-D043931BEF3B}" srcOrd="1" destOrd="0" presId="urn:microsoft.com/office/officeart/2008/layout/HorizontalMultiLevelHierarchy#27"/>
    <dgm:cxn modelId="{C24A653B-29AD-3345-BB29-76E2D03C1597}" type="presParOf" srcId="{CAFF6262-F59E-4B43-BD5D-FB798B4A9552}" destId="{9459EF34-83E2-5B40-8332-8D46053AB9D3}" srcOrd="4" destOrd="0" presId="urn:microsoft.com/office/officeart/2008/layout/HorizontalMultiLevelHierarchy#27"/>
    <dgm:cxn modelId="{3B82849F-6F8D-3C43-BADC-A9214663D96C}" type="presParOf" srcId="{9459EF34-83E2-5B40-8332-8D46053AB9D3}" destId="{5692E51E-529C-294C-B44B-F2754F9766F0}" srcOrd="0" destOrd="0" presId="urn:microsoft.com/office/officeart/2008/layout/HorizontalMultiLevelHierarchy#27"/>
    <dgm:cxn modelId="{1C395F4E-FA64-D847-9226-7074A7BEF8FF}" type="presParOf" srcId="{CAFF6262-F59E-4B43-BD5D-FB798B4A9552}" destId="{7C1D3007-EBBD-8542-B3A4-5981997CC4ED}" srcOrd="5" destOrd="0" presId="urn:microsoft.com/office/officeart/2008/layout/HorizontalMultiLevelHierarchy#27"/>
    <dgm:cxn modelId="{D0A394AE-872E-8F4C-A044-ACD236798406}" type="presParOf" srcId="{7C1D3007-EBBD-8542-B3A4-5981997CC4ED}" destId="{63B9FD1C-DD04-ED4C-9F23-1286D503DB9D}" srcOrd="0" destOrd="0" presId="urn:microsoft.com/office/officeart/2008/layout/HorizontalMultiLevelHierarchy#27"/>
    <dgm:cxn modelId="{C570D657-C90F-D745-B214-4023AB6E17D0}" type="presParOf" srcId="{7C1D3007-EBBD-8542-B3A4-5981997CC4ED}" destId="{96B82A10-36D7-5E4E-AD77-F3193D5AB23C}" srcOrd="1" destOrd="0" presId="urn:microsoft.com/office/officeart/2008/layout/HorizontalMultiLevelHierarchy#27"/>
    <dgm:cxn modelId="{92CC8D2C-F928-1F47-9993-3F7D3EDEE179}" type="presParOf" srcId="{4C7E4013-7A08-0749-A990-9A421CABF5B8}" destId="{3834AAAE-0F76-2647-A062-5FE004B63652}" srcOrd="4" destOrd="0" presId="urn:microsoft.com/office/officeart/2008/layout/HorizontalMultiLevelHierarchy#27"/>
    <dgm:cxn modelId="{72DD031B-7C6B-284C-83B5-AA6CE29516C3}" type="presParOf" srcId="{3834AAAE-0F76-2647-A062-5FE004B63652}" destId="{AAA34985-DFD5-C444-ADCA-75CC3733EDB3}" srcOrd="0" destOrd="0" presId="urn:microsoft.com/office/officeart/2008/layout/HorizontalMultiLevelHierarchy#27"/>
    <dgm:cxn modelId="{B5BE196B-40A1-834D-9CD3-2222B77B2DD6}" type="presParOf" srcId="{4C7E4013-7A08-0749-A990-9A421CABF5B8}" destId="{DEA53F51-D6C4-454C-8E93-8EFC71344897}" srcOrd="5" destOrd="0" presId="urn:microsoft.com/office/officeart/2008/layout/HorizontalMultiLevelHierarchy#27"/>
    <dgm:cxn modelId="{6FFB5C23-4FE5-3D4F-9F6E-946453EC9013}" type="presParOf" srcId="{DEA53F51-D6C4-454C-8E93-8EFC71344897}" destId="{6A3B718E-093B-1A4C-A2ED-D3017C9684E0}" srcOrd="0" destOrd="0" presId="urn:microsoft.com/office/officeart/2008/layout/HorizontalMultiLevelHierarchy#27"/>
    <dgm:cxn modelId="{91FF1120-384B-174F-A165-CC1246FBA3F7}" type="presParOf" srcId="{DEA53F51-D6C4-454C-8E93-8EFC71344897}" destId="{7DC5CC7D-B5C2-3647-B95D-A74296A7876A}" srcOrd="1" destOrd="0" presId="urn:microsoft.com/office/officeart/2008/layout/HorizontalMultiLevelHierarchy#27"/>
    <dgm:cxn modelId="{B2C6A40C-7ACC-1E42-ADCA-6FAD0BA8CC76}" type="presParOf" srcId="{7DC5CC7D-B5C2-3647-B95D-A74296A7876A}" destId="{6078438D-AEA2-B346-9F5A-F87DA63C2294}" srcOrd="0" destOrd="0" presId="urn:microsoft.com/office/officeart/2008/layout/HorizontalMultiLevelHierarchy#27"/>
    <dgm:cxn modelId="{BA557587-609E-A94C-B500-B37C8261F3CF}" type="presParOf" srcId="{6078438D-AEA2-B346-9F5A-F87DA63C2294}" destId="{7326AC5F-730E-BD44-A6EF-F91CF661D05B}" srcOrd="0" destOrd="0" presId="urn:microsoft.com/office/officeart/2008/layout/HorizontalMultiLevelHierarchy#27"/>
    <dgm:cxn modelId="{EA0F6B84-1584-6F44-B805-C5DAFDCF92AD}" type="presParOf" srcId="{7DC5CC7D-B5C2-3647-B95D-A74296A7876A}" destId="{C91499FE-5491-154A-9278-FBD70FA68B22}" srcOrd="1" destOrd="0" presId="urn:microsoft.com/office/officeart/2008/layout/HorizontalMultiLevelHierarchy#27"/>
    <dgm:cxn modelId="{B98013A0-C02F-F243-A5C1-6F38FBA3175A}" type="presParOf" srcId="{C91499FE-5491-154A-9278-FBD70FA68B22}" destId="{B7E8C5F1-535C-E240-8CC7-2EB137356619}" srcOrd="0" destOrd="0" presId="urn:microsoft.com/office/officeart/2008/layout/HorizontalMultiLevelHierarchy#27"/>
    <dgm:cxn modelId="{A92AD44B-87EA-684B-A3F8-38795532F04C}" type="presParOf" srcId="{C91499FE-5491-154A-9278-FBD70FA68B22}" destId="{60CC050E-1C18-734D-8242-9362CB29EE04}" srcOrd="1" destOrd="0" presId="urn:microsoft.com/office/officeart/2008/layout/HorizontalMultiLevelHierarchy#27"/>
    <dgm:cxn modelId="{3F1C59B3-335C-A040-A43C-24ADFFB8D2AA}" type="presParOf" srcId="{7DC5CC7D-B5C2-3647-B95D-A74296A7876A}" destId="{C6281613-6DE4-E047-93A1-F6C9A235E4AC}" srcOrd="2" destOrd="0" presId="urn:microsoft.com/office/officeart/2008/layout/HorizontalMultiLevelHierarchy#27"/>
    <dgm:cxn modelId="{D51120F3-7656-604E-A11C-EB226E66FC15}" type="presParOf" srcId="{C6281613-6DE4-E047-93A1-F6C9A235E4AC}" destId="{B4073085-9E77-9241-9BFD-EFAFEE3CBB2C}" srcOrd="0" destOrd="0" presId="urn:microsoft.com/office/officeart/2008/layout/HorizontalMultiLevelHierarchy#27"/>
    <dgm:cxn modelId="{D8B6169D-5E99-974E-83F8-1D1BDA83149D}" type="presParOf" srcId="{7DC5CC7D-B5C2-3647-B95D-A74296A7876A}" destId="{6826C78A-9041-7740-B87C-3858C9CA0833}" srcOrd="3" destOrd="0" presId="urn:microsoft.com/office/officeart/2008/layout/HorizontalMultiLevelHierarchy#27"/>
    <dgm:cxn modelId="{B4B44C3A-504C-714B-A969-C7C42BB1FA87}" type="presParOf" srcId="{6826C78A-9041-7740-B87C-3858C9CA0833}" destId="{E5C61F33-C51A-8542-9636-095A82F3FCFE}" srcOrd="0" destOrd="0" presId="urn:microsoft.com/office/officeart/2008/layout/HorizontalMultiLevelHierarchy#27"/>
    <dgm:cxn modelId="{DE1EE8C8-1363-7444-A9F5-EC6205916A73}" type="presParOf" srcId="{6826C78A-9041-7740-B87C-3858C9CA0833}" destId="{A0229367-EDC2-AF4F-A550-4289EB44CA4E}" srcOrd="1" destOrd="0" presId="urn:microsoft.com/office/officeart/2008/layout/HorizontalMultiLevelHierarchy#27"/>
    <dgm:cxn modelId="{AD7CED97-5048-3949-8729-4612564A0F9E}" type="presParOf" srcId="{7DC5CC7D-B5C2-3647-B95D-A74296A7876A}" destId="{969C93E6-0A77-F846-BA08-A6F242BB0343}" srcOrd="4" destOrd="0" presId="urn:microsoft.com/office/officeart/2008/layout/HorizontalMultiLevelHierarchy#27"/>
    <dgm:cxn modelId="{6342565F-0DAF-3540-AC7A-6A9994EAF45D}" type="presParOf" srcId="{969C93E6-0A77-F846-BA08-A6F242BB0343}" destId="{362F6876-B9DF-CE40-8E21-A42217593D3B}" srcOrd="0" destOrd="0" presId="urn:microsoft.com/office/officeart/2008/layout/HorizontalMultiLevelHierarchy#27"/>
    <dgm:cxn modelId="{426BE5CB-F1ED-E040-8232-41D2FB582CAD}" type="presParOf" srcId="{7DC5CC7D-B5C2-3647-B95D-A74296A7876A}" destId="{507B1B97-26F2-4E42-80DB-672D1F9DAABA}" srcOrd="5" destOrd="0" presId="urn:microsoft.com/office/officeart/2008/layout/HorizontalMultiLevelHierarchy#27"/>
    <dgm:cxn modelId="{1F4A4881-20BC-D546-A4CA-8E4047A191D1}" type="presParOf" srcId="{507B1B97-26F2-4E42-80DB-672D1F9DAABA}" destId="{8E7A4EDA-B01A-B24B-84FF-ED7BD6E9E0F4}" srcOrd="0" destOrd="0" presId="urn:microsoft.com/office/officeart/2008/layout/HorizontalMultiLevelHierarchy#27"/>
    <dgm:cxn modelId="{C78C63D3-13A0-734F-AD16-923676080EF0}" type="presParOf" srcId="{507B1B97-26F2-4E42-80DB-672D1F9DAABA}" destId="{B0B74FDE-BC08-E443-9193-1819DF3B863A}" srcOrd="1" destOrd="0" presId="urn:microsoft.com/office/officeart/2008/layout/HorizontalMultiLevelHierarchy#27"/>
    <dgm:cxn modelId="{FE6B9FB9-3EC4-BD4C-B6BB-EB39716DEE72}" type="presParOf" srcId="{4C7E4013-7A08-0749-A990-9A421CABF5B8}" destId="{0142D332-8EEE-0646-8D1B-6A0B5DFA9808}" srcOrd="6" destOrd="0" presId="urn:microsoft.com/office/officeart/2008/layout/HorizontalMultiLevelHierarchy#27"/>
    <dgm:cxn modelId="{4313ED97-95CB-374B-B3C6-D4FD3524ACFF}" type="presParOf" srcId="{0142D332-8EEE-0646-8D1B-6A0B5DFA9808}" destId="{CB2674B9-F43C-0B48-911B-41C2ECEC7736}" srcOrd="0" destOrd="0" presId="urn:microsoft.com/office/officeart/2008/layout/HorizontalMultiLevelHierarchy#27"/>
    <dgm:cxn modelId="{48F1F864-7A08-CC41-8898-6A721A32BC3C}" type="presParOf" srcId="{4C7E4013-7A08-0749-A990-9A421CABF5B8}" destId="{14AD6BC4-D203-9444-97C2-1B742CB86EAC}" srcOrd="7" destOrd="0" presId="urn:microsoft.com/office/officeart/2008/layout/HorizontalMultiLevelHierarchy#27"/>
    <dgm:cxn modelId="{841096D8-7F8D-1A46-A03E-6FBF4382EA2E}" type="presParOf" srcId="{14AD6BC4-D203-9444-97C2-1B742CB86EAC}" destId="{641C4E92-26BF-7B4E-8C42-00F4AEF1FAC3}" srcOrd="0" destOrd="0" presId="urn:microsoft.com/office/officeart/2008/layout/HorizontalMultiLevelHierarchy#27"/>
    <dgm:cxn modelId="{CA5BFE42-81E1-3E46-95A5-C7B7186AE1EC}" type="presParOf" srcId="{14AD6BC4-D203-9444-97C2-1B742CB86EAC}" destId="{35CDDDE4-E49F-E34A-9EA6-6394304048E4}" srcOrd="1" destOrd="0" presId="urn:microsoft.com/office/officeart/2008/layout/HorizontalMultiLevelHierarchy#27"/>
    <dgm:cxn modelId="{400C1782-7450-6244-A103-53957ABFF8E7}" type="presParOf" srcId="{35CDDDE4-E49F-E34A-9EA6-6394304048E4}" destId="{47072EF0-94A0-BB46-8A08-C277709D5E4F}" srcOrd="0" destOrd="0" presId="urn:microsoft.com/office/officeart/2008/layout/HorizontalMultiLevelHierarchy#27"/>
    <dgm:cxn modelId="{353AC99B-0D56-AE4F-A1C2-DBD220DE5469}" type="presParOf" srcId="{47072EF0-94A0-BB46-8A08-C277709D5E4F}" destId="{03A991E4-F0B3-E445-A425-86CFC6B00670}" srcOrd="0" destOrd="0" presId="urn:microsoft.com/office/officeart/2008/layout/HorizontalMultiLevelHierarchy#27"/>
    <dgm:cxn modelId="{6129D213-5F24-734E-8ECA-92538585CF56}" type="presParOf" srcId="{35CDDDE4-E49F-E34A-9EA6-6394304048E4}" destId="{F900912A-5FF2-2147-B7FA-FAB8510C5780}" srcOrd="1" destOrd="0" presId="urn:microsoft.com/office/officeart/2008/layout/HorizontalMultiLevelHierarchy#27"/>
    <dgm:cxn modelId="{6F742500-267B-F64F-B18E-8D80F71F69D9}" type="presParOf" srcId="{F900912A-5FF2-2147-B7FA-FAB8510C5780}" destId="{01213809-FB19-5149-992B-110EDB1F637C}" srcOrd="0" destOrd="0" presId="urn:microsoft.com/office/officeart/2008/layout/HorizontalMultiLevelHierarchy#27"/>
    <dgm:cxn modelId="{66A94FD9-406E-8B42-9A1A-D4E3E71AAC32}" type="presParOf" srcId="{F900912A-5FF2-2147-B7FA-FAB8510C5780}" destId="{F7611B42-028D-1440-843D-06150D3ED193}" srcOrd="1" destOrd="0" presId="urn:microsoft.com/office/officeart/2008/layout/HorizontalMultiLevelHierarchy#27"/>
    <dgm:cxn modelId="{57AA7D71-DA88-684D-983A-EBDAE85A0708}" type="presParOf" srcId="{35CDDDE4-E49F-E34A-9EA6-6394304048E4}" destId="{82F5AF26-7B9D-8548-9091-016B1445B683}" srcOrd="2" destOrd="0" presId="urn:microsoft.com/office/officeart/2008/layout/HorizontalMultiLevelHierarchy#27"/>
    <dgm:cxn modelId="{67CC3849-A39E-0F49-9BD4-312A2D9AB54D}" type="presParOf" srcId="{82F5AF26-7B9D-8548-9091-016B1445B683}" destId="{67BEF878-BC1E-4F49-9C7A-D3AAB8FADDDC}" srcOrd="0" destOrd="0" presId="urn:microsoft.com/office/officeart/2008/layout/HorizontalMultiLevelHierarchy#27"/>
    <dgm:cxn modelId="{DD94CEF0-5A69-AB47-9746-9831BCD83ABE}" type="presParOf" srcId="{35CDDDE4-E49F-E34A-9EA6-6394304048E4}" destId="{F8AA747C-0478-884D-8A42-286B652C38CF}" srcOrd="3" destOrd="0" presId="urn:microsoft.com/office/officeart/2008/layout/HorizontalMultiLevelHierarchy#27"/>
    <dgm:cxn modelId="{6A03DBBF-9071-8A44-A999-63917DCACEE5}" type="presParOf" srcId="{F8AA747C-0478-884D-8A42-286B652C38CF}" destId="{E34EB366-EA89-CC47-A0B9-4982F2A5C815}" srcOrd="0" destOrd="0" presId="urn:microsoft.com/office/officeart/2008/layout/HorizontalMultiLevelHierarchy#27"/>
    <dgm:cxn modelId="{47A12E5E-4D32-704D-993E-5731C78D886F}" type="presParOf" srcId="{F8AA747C-0478-884D-8A42-286B652C38CF}" destId="{082863BF-8BE5-704A-9CA4-B8391A1A47EA}" srcOrd="1" destOrd="0" presId="urn:microsoft.com/office/officeart/2008/layout/HorizontalMultiLevelHierarchy#2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93" loCatId="" qsTypeId="urn:microsoft.com/office/officeart/2005/8/quickstyle/simple1#120" qsCatId="simple" csTypeId="urn:microsoft.com/office/officeart/2005/8/colors/accent5_1#120" csCatId="accent5" phldr="1"/>
      <dgm:spPr/>
      <dgm:t>
        <a:bodyPr/>
        <a:lstStyle/>
        <a:p>
          <a:endParaRPr lang="zh-CN" altLang="en-US"/>
        </a:p>
      </dgm:t>
    </dgm:pt>
    <dgm:pt modelId="{2ED72FB7-CD1D-2140-8884-0BAC834B3A95}">
      <dgm:prSet custT="1"/>
      <dgm:spPr/>
      <dgm:t>
        <a:bodyPr/>
        <a:lstStyle/>
        <a:p>
          <a:r>
            <a:rPr lang="zh-CN" altLang="en-US" sz="32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dgm:t>
        <a:bodyPr/>
        <a:lstStyle/>
        <a:p>
          <a:r>
            <a:rPr lang="zh-CN" altLang="en-US" sz="3200" dirty="0"/>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2FA5C719-5882-0549-A262-1C61448B12DF}">
      <dgm:prSet custT="1"/>
      <dgm:spPr>
        <a:solidFill>
          <a:srgbClr val="C00000"/>
        </a:solidFill>
      </dgm:spPr>
      <dgm:t>
        <a:bodyPr/>
        <a:lstStyle/>
        <a:p>
          <a:r>
            <a:rPr lang="zh-CN" altLang="en-US" sz="3200" dirty="0">
              <a:solidFill>
                <a:schemeClr val="bg1"/>
              </a:solidFill>
            </a:rPr>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918C8052-DAF7-B846-A934-D24A9875DCE7}" type="presOf" srcId="{709D81C4-F3BB-0942-976F-626C0AB73113}" destId="{817614AC-13F4-AE40-9BD3-5A010075C298}" srcOrd="0" destOrd="0" presId="urn:microsoft.com/office/officeart/2009/3/layout/HorizontalOrganizationChart#93"/>
    <dgm:cxn modelId="{838439F8-A045-A34C-B17E-155809B42FDD}" type="presOf" srcId="{037220A4-F5C1-5648-9469-5BB5E7218F14}" destId="{AD9BED53-2B4D-DB4A-B788-61F42D40B080}" srcOrd="1" destOrd="0" presId="urn:microsoft.com/office/officeart/2009/3/layout/HorizontalOrganizationChart#93"/>
    <dgm:cxn modelId="{82235076-6B2D-0540-AD8C-52F6094E55EF}" type="presOf" srcId="{E0E81B47-8AC3-1B43-AEBE-9D84A0F26F6C}" destId="{2906BD38-56B2-4A4D-9862-AB9EFA6E6823}" srcOrd="0" destOrd="0" presId="urn:microsoft.com/office/officeart/2009/3/layout/HorizontalOrganizationChart#93"/>
    <dgm:cxn modelId="{6757B372-7B8E-1143-8BCD-002246309851}" srcId="{E0E81B47-8AC3-1B43-AEBE-9D84A0F26F6C}" destId="{2ED72FB7-CD1D-2140-8884-0BAC834B3A95}" srcOrd="0" destOrd="0" parTransId="{6F2C054C-ED5A-7F42-B266-42BEE316214F}" sibTransId="{847531A4-3F6E-9F42-986E-C755A873B9D7}"/>
    <dgm:cxn modelId="{013911D5-303B-684D-91C5-46B88F84936C}" srcId="{2ED72FB7-CD1D-2140-8884-0BAC834B3A95}" destId="{2FA5C719-5882-0549-A262-1C61448B12DF}" srcOrd="1" destOrd="0" parTransId="{34242824-FDD2-9947-9248-EE00638CE51A}" sibTransId="{51E5CE2A-DC4C-DA42-A722-0B7AD9C4E851}"/>
    <dgm:cxn modelId="{5D7240B5-B7D9-7949-B87C-51B363147700}" type="presOf" srcId="{037220A4-F5C1-5648-9469-5BB5E7218F14}" destId="{B5ADED03-983F-C440-A97C-6506BE0202D9}" srcOrd="0" destOrd="0" presId="urn:microsoft.com/office/officeart/2009/3/layout/HorizontalOrganizationChart#93"/>
    <dgm:cxn modelId="{C7E2D369-822A-9248-AC08-BB65BE5D7763}" type="presOf" srcId="{2ED72FB7-CD1D-2140-8884-0BAC834B3A95}" destId="{CD4C7C8F-4FBF-6443-924A-6F7253FE3177}" srcOrd="1" destOrd="0" presId="urn:microsoft.com/office/officeart/2009/3/layout/HorizontalOrganizationChart#93"/>
    <dgm:cxn modelId="{37274A73-0BA6-524D-897A-D588809BF8E7}" type="presOf" srcId="{2FA5C719-5882-0549-A262-1C61448B12DF}" destId="{73AC88D7-9C05-3541-9188-2FB0EAF9A7B0}" srcOrd="0" destOrd="0" presId="urn:microsoft.com/office/officeart/2009/3/layout/HorizontalOrganizationChart#93"/>
    <dgm:cxn modelId="{2031A74E-0ADB-6A4D-A78D-A0D2CCCE2162}" type="presOf" srcId="{2ED72FB7-CD1D-2140-8884-0BAC834B3A95}" destId="{13A9C134-DB1A-B840-8F9E-085DAE83A648}" srcOrd="0" destOrd="0" presId="urn:microsoft.com/office/officeart/2009/3/layout/HorizontalOrganizationChart#93"/>
    <dgm:cxn modelId="{A390732D-8153-4340-B62E-4B61902F0B48}" srcId="{2ED72FB7-CD1D-2140-8884-0BAC834B3A95}" destId="{037220A4-F5C1-5648-9469-5BB5E7218F14}" srcOrd="0" destOrd="0" parTransId="{709D81C4-F3BB-0942-976F-626C0AB73113}" sibTransId="{839C04EC-8E4E-E84F-9C5C-92816EA015BE}"/>
    <dgm:cxn modelId="{14464F1F-EEA8-DF42-8003-0C4DF9CDA50D}" type="presOf" srcId="{34242824-FDD2-9947-9248-EE00638CE51A}" destId="{2CB70861-1DA0-B54F-8144-BF31B4BA9E78}" srcOrd="0" destOrd="0" presId="urn:microsoft.com/office/officeart/2009/3/layout/HorizontalOrganizationChart#93"/>
    <dgm:cxn modelId="{5FED8099-C9C4-A14E-B423-844B24B229B6}" type="presOf" srcId="{2FA5C719-5882-0549-A262-1C61448B12DF}" destId="{07D1EAED-CB24-414D-A5A3-163613907B82}" srcOrd="1" destOrd="0" presId="urn:microsoft.com/office/officeart/2009/3/layout/HorizontalOrganizationChart#93"/>
    <dgm:cxn modelId="{8BA05289-744F-5147-B2A9-D6C19D804B47}" type="presParOf" srcId="{2906BD38-56B2-4A4D-9862-AB9EFA6E6823}" destId="{68A0B063-B846-BB4B-92BC-06218B407BC7}" srcOrd="0" destOrd="0" presId="urn:microsoft.com/office/officeart/2009/3/layout/HorizontalOrganizationChart#93"/>
    <dgm:cxn modelId="{3F9E8D25-D171-0943-AF25-042BD2C93F0B}" type="presParOf" srcId="{68A0B063-B846-BB4B-92BC-06218B407BC7}" destId="{916059A2-BC8F-6444-8E7A-D596408D4628}" srcOrd="0" destOrd="0" presId="urn:microsoft.com/office/officeart/2009/3/layout/HorizontalOrganizationChart#93"/>
    <dgm:cxn modelId="{501C615C-8222-5F4F-86E8-84CB9834451B}" type="presParOf" srcId="{916059A2-BC8F-6444-8E7A-D596408D4628}" destId="{13A9C134-DB1A-B840-8F9E-085DAE83A648}" srcOrd="0" destOrd="0" presId="urn:microsoft.com/office/officeart/2009/3/layout/HorizontalOrganizationChart#93"/>
    <dgm:cxn modelId="{6CB8FF9D-FDDF-9A48-A648-2C17146BAF63}" type="presParOf" srcId="{916059A2-BC8F-6444-8E7A-D596408D4628}" destId="{CD4C7C8F-4FBF-6443-924A-6F7253FE3177}" srcOrd="1" destOrd="0" presId="urn:microsoft.com/office/officeart/2009/3/layout/HorizontalOrganizationChart#93"/>
    <dgm:cxn modelId="{A0B310C4-DDA4-4242-9234-DABE38679DAB}" type="presParOf" srcId="{68A0B063-B846-BB4B-92BC-06218B407BC7}" destId="{DF67389B-289D-324E-AB4C-001B717AD1A9}" srcOrd="1" destOrd="0" presId="urn:microsoft.com/office/officeart/2009/3/layout/HorizontalOrganizationChart#93"/>
    <dgm:cxn modelId="{8CA080D6-7FDC-8446-86D4-0FE8BFAA524A}" type="presParOf" srcId="{DF67389B-289D-324E-AB4C-001B717AD1A9}" destId="{817614AC-13F4-AE40-9BD3-5A010075C298}" srcOrd="0" destOrd="0" presId="urn:microsoft.com/office/officeart/2009/3/layout/HorizontalOrganizationChart#93"/>
    <dgm:cxn modelId="{DE0F40D3-DBA4-EA40-A487-11BF63CE6315}" type="presParOf" srcId="{DF67389B-289D-324E-AB4C-001B717AD1A9}" destId="{21A8B392-D71E-DA45-B533-A360D710288F}" srcOrd="1" destOrd="0" presId="urn:microsoft.com/office/officeart/2009/3/layout/HorizontalOrganizationChart#93"/>
    <dgm:cxn modelId="{212BF87E-636A-984F-A199-EFD6CCF0F517}" type="presParOf" srcId="{21A8B392-D71E-DA45-B533-A360D710288F}" destId="{95726C0F-C3DD-6745-887E-5C4E832A4360}" srcOrd="0" destOrd="0" presId="urn:microsoft.com/office/officeart/2009/3/layout/HorizontalOrganizationChart#93"/>
    <dgm:cxn modelId="{805CBE87-0ACB-2F44-915C-5E67F1710401}" type="presParOf" srcId="{95726C0F-C3DD-6745-887E-5C4E832A4360}" destId="{B5ADED03-983F-C440-A97C-6506BE0202D9}" srcOrd="0" destOrd="0" presId="urn:microsoft.com/office/officeart/2009/3/layout/HorizontalOrganizationChart#93"/>
    <dgm:cxn modelId="{3E73F9C6-B3B9-994D-B917-3A8E5A2AF3AB}" type="presParOf" srcId="{95726C0F-C3DD-6745-887E-5C4E832A4360}" destId="{AD9BED53-2B4D-DB4A-B788-61F42D40B080}" srcOrd="1" destOrd="0" presId="urn:microsoft.com/office/officeart/2009/3/layout/HorizontalOrganizationChart#93"/>
    <dgm:cxn modelId="{00D30EAC-2188-E543-BA84-EEF6EA2911B0}" type="presParOf" srcId="{21A8B392-D71E-DA45-B533-A360D710288F}" destId="{94E0273F-01C0-C641-AD31-AF334C460BC1}" srcOrd="1" destOrd="0" presId="urn:microsoft.com/office/officeart/2009/3/layout/HorizontalOrganizationChart#93"/>
    <dgm:cxn modelId="{7EFF78EE-8D8A-BC41-87EE-2411931750FC}" type="presParOf" srcId="{21A8B392-D71E-DA45-B533-A360D710288F}" destId="{664B6721-7363-B54F-842D-9C7976144ABB}" srcOrd="2" destOrd="0" presId="urn:microsoft.com/office/officeart/2009/3/layout/HorizontalOrganizationChart#93"/>
    <dgm:cxn modelId="{BFC83E79-C1B6-2D4D-B834-CD9A7F70521E}" type="presParOf" srcId="{DF67389B-289D-324E-AB4C-001B717AD1A9}" destId="{2CB70861-1DA0-B54F-8144-BF31B4BA9E78}" srcOrd="2" destOrd="0" presId="urn:microsoft.com/office/officeart/2009/3/layout/HorizontalOrganizationChart#93"/>
    <dgm:cxn modelId="{EE7070C7-D910-5B42-A1A1-BDB3614B4178}" type="presParOf" srcId="{DF67389B-289D-324E-AB4C-001B717AD1A9}" destId="{70A05119-8036-0B45-910C-9960CFB2A47A}" srcOrd="3" destOrd="0" presId="urn:microsoft.com/office/officeart/2009/3/layout/HorizontalOrganizationChart#93"/>
    <dgm:cxn modelId="{E5131DD4-30F9-3341-BC3D-FEACA1EDD5D9}" type="presParOf" srcId="{70A05119-8036-0B45-910C-9960CFB2A47A}" destId="{95F09F6D-D76D-664A-9064-C1247D3B34FF}" srcOrd="0" destOrd="0" presId="urn:microsoft.com/office/officeart/2009/3/layout/HorizontalOrganizationChart#93"/>
    <dgm:cxn modelId="{3F8A67A1-A2A8-6A4A-A17E-18D2E3589E02}" type="presParOf" srcId="{95F09F6D-D76D-664A-9064-C1247D3B34FF}" destId="{73AC88D7-9C05-3541-9188-2FB0EAF9A7B0}" srcOrd="0" destOrd="0" presId="urn:microsoft.com/office/officeart/2009/3/layout/HorizontalOrganizationChart#93"/>
    <dgm:cxn modelId="{D823390F-EC14-B04F-BB45-67E53427DD7E}" type="presParOf" srcId="{95F09F6D-D76D-664A-9064-C1247D3B34FF}" destId="{07D1EAED-CB24-414D-A5A3-163613907B82}" srcOrd="1" destOrd="0" presId="urn:microsoft.com/office/officeart/2009/3/layout/HorizontalOrganizationChart#93"/>
    <dgm:cxn modelId="{B6A93095-7030-5444-8181-58BBEB6B15DC}" type="presParOf" srcId="{70A05119-8036-0B45-910C-9960CFB2A47A}" destId="{41C88898-F96E-484D-BABE-B1E2BD325D84}" srcOrd="1" destOrd="0" presId="urn:microsoft.com/office/officeart/2009/3/layout/HorizontalOrganizationChart#93"/>
    <dgm:cxn modelId="{7329FB01-D558-9F4A-BBA1-8349492EF898}" type="presParOf" srcId="{70A05119-8036-0B45-910C-9960CFB2A47A}" destId="{700C1013-A850-4D43-A275-7411D222239B}" srcOrd="2" destOrd="0" presId="urn:microsoft.com/office/officeart/2009/3/layout/HorizontalOrganizationChart#93"/>
    <dgm:cxn modelId="{79EC7FFF-AEE8-C145-B91E-AA49CAED2A8F}" type="presParOf" srcId="{68A0B063-B846-BB4B-92BC-06218B407BC7}" destId="{BC725CB7-327D-704E-8519-C600837EE690}" srcOrd="2" destOrd="0" presId="urn:microsoft.com/office/officeart/2009/3/layout/HorizontalOrganizationChart#9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94" loCatId="" qsTypeId="urn:microsoft.com/office/officeart/2005/8/quickstyle/simple1#121" qsCatId="simple" csTypeId="urn:microsoft.com/office/officeart/2005/8/colors/accent5_1#121" csCatId="accent5" phldr="1"/>
      <dgm:spPr/>
      <dgm:t>
        <a:bodyPr/>
        <a:lstStyle/>
        <a:p>
          <a:endParaRPr lang="zh-CN" altLang="en-US"/>
        </a:p>
      </dgm:t>
    </dgm:pt>
    <dgm:pt modelId="{2ED72FB7-CD1D-2140-8884-0BAC834B3A95}">
      <dgm:prSet custT="1"/>
      <dgm:spPr/>
      <dgm:t>
        <a:bodyPr/>
        <a:lstStyle/>
        <a:p>
          <a:r>
            <a:rPr lang="zh-CN" altLang="en-US" sz="32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dgm:t>
        <a:bodyPr/>
        <a:lstStyle/>
        <a:p>
          <a:r>
            <a:rPr lang="zh-CN" altLang="en-US" sz="3200" dirty="0"/>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2FA5C719-5882-0549-A262-1C61448B12DF}">
      <dgm:prSet custT="1"/>
      <dgm:spPr>
        <a:solidFill>
          <a:srgbClr val="C00000"/>
        </a:solidFill>
      </dgm:spPr>
      <dgm:t>
        <a:bodyPr/>
        <a:lstStyle/>
        <a:p>
          <a:r>
            <a:rPr lang="zh-CN" altLang="en-US" sz="3200" dirty="0">
              <a:solidFill>
                <a:schemeClr val="bg1"/>
              </a:solidFill>
            </a:rPr>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BC79AD24-3AA7-9444-BFAA-3727F0394C2B}" type="presOf" srcId="{037220A4-F5C1-5648-9469-5BB5E7218F14}" destId="{AD9BED53-2B4D-DB4A-B788-61F42D40B080}" srcOrd="1" destOrd="0" presId="urn:microsoft.com/office/officeart/2009/3/layout/HorizontalOrganizationChart#94"/>
    <dgm:cxn modelId="{30552AB4-01A3-6F48-ACF2-42321AA00EE9}" type="presOf" srcId="{2FA5C719-5882-0549-A262-1C61448B12DF}" destId="{73AC88D7-9C05-3541-9188-2FB0EAF9A7B0}" srcOrd="0" destOrd="0" presId="urn:microsoft.com/office/officeart/2009/3/layout/HorizontalOrganizationChart#94"/>
    <dgm:cxn modelId="{6757B372-7B8E-1143-8BCD-002246309851}" srcId="{E0E81B47-8AC3-1B43-AEBE-9D84A0F26F6C}" destId="{2ED72FB7-CD1D-2140-8884-0BAC834B3A95}" srcOrd="0" destOrd="0" parTransId="{6F2C054C-ED5A-7F42-B266-42BEE316214F}" sibTransId="{847531A4-3F6E-9F42-986E-C755A873B9D7}"/>
    <dgm:cxn modelId="{013911D5-303B-684D-91C5-46B88F84936C}" srcId="{2ED72FB7-CD1D-2140-8884-0BAC834B3A95}" destId="{2FA5C719-5882-0549-A262-1C61448B12DF}" srcOrd="1" destOrd="0" parTransId="{34242824-FDD2-9947-9248-EE00638CE51A}" sibTransId="{51E5CE2A-DC4C-DA42-A722-0B7AD9C4E851}"/>
    <dgm:cxn modelId="{E0D2DD4E-0120-2C42-B261-51475CDFACA2}" type="presOf" srcId="{037220A4-F5C1-5648-9469-5BB5E7218F14}" destId="{B5ADED03-983F-C440-A97C-6506BE0202D9}" srcOrd="0" destOrd="0" presId="urn:microsoft.com/office/officeart/2009/3/layout/HorizontalOrganizationChart#94"/>
    <dgm:cxn modelId="{26939F91-97A6-394C-BF47-DF0AE8861B05}" type="presOf" srcId="{2FA5C719-5882-0549-A262-1C61448B12DF}" destId="{07D1EAED-CB24-414D-A5A3-163613907B82}" srcOrd="1" destOrd="0" presId="urn:microsoft.com/office/officeart/2009/3/layout/HorizontalOrganizationChart#94"/>
    <dgm:cxn modelId="{95A18394-1DB2-A140-BC15-A2235EFF477A}" type="presOf" srcId="{34242824-FDD2-9947-9248-EE00638CE51A}" destId="{2CB70861-1DA0-B54F-8144-BF31B4BA9E78}" srcOrd="0" destOrd="0" presId="urn:microsoft.com/office/officeart/2009/3/layout/HorizontalOrganizationChart#94"/>
    <dgm:cxn modelId="{DEAA2AB0-85CF-9246-8234-1200C9E1FD32}" type="presOf" srcId="{2ED72FB7-CD1D-2140-8884-0BAC834B3A95}" destId="{CD4C7C8F-4FBF-6443-924A-6F7253FE3177}" srcOrd="1" destOrd="0" presId="urn:microsoft.com/office/officeart/2009/3/layout/HorizontalOrganizationChart#94"/>
    <dgm:cxn modelId="{DCE63140-C38C-B84E-BB77-44F13FC2BC9D}" type="presOf" srcId="{2ED72FB7-CD1D-2140-8884-0BAC834B3A95}" destId="{13A9C134-DB1A-B840-8F9E-085DAE83A648}" srcOrd="0" destOrd="0" presId="urn:microsoft.com/office/officeart/2009/3/layout/HorizontalOrganizationChart#94"/>
    <dgm:cxn modelId="{C4FC6089-0A8E-2C4B-A648-3E0BB4B5CACB}" type="presOf" srcId="{E0E81B47-8AC3-1B43-AEBE-9D84A0F26F6C}" destId="{2906BD38-56B2-4A4D-9862-AB9EFA6E6823}" srcOrd="0" destOrd="0" presId="urn:microsoft.com/office/officeart/2009/3/layout/HorizontalOrganizationChart#94"/>
    <dgm:cxn modelId="{0F5E0DE7-BADF-E74E-BA87-1B7B5F1F4438}" type="presOf" srcId="{709D81C4-F3BB-0942-976F-626C0AB73113}" destId="{817614AC-13F4-AE40-9BD3-5A010075C298}" srcOrd="0" destOrd="0" presId="urn:microsoft.com/office/officeart/2009/3/layout/HorizontalOrganizationChart#94"/>
    <dgm:cxn modelId="{A390732D-8153-4340-B62E-4B61902F0B48}" srcId="{2ED72FB7-CD1D-2140-8884-0BAC834B3A95}" destId="{037220A4-F5C1-5648-9469-5BB5E7218F14}" srcOrd="0" destOrd="0" parTransId="{709D81C4-F3BB-0942-976F-626C0AB73113}" sibTransId="{839C04EC-8E4E-E84F-9C5C-92816EA015BE}"/>
    <dgm:cxn modelId="{0C57DEFF-7503-1B4B-919C-1E2EA9B2B69A}" type="presParOf" srcId="{2906BD38-56B2-4A4D-9862-AB9EFA6E6823}" destId="{68A0B063-B846-BB4B-92BC-06218B407BC7}" srcOrd="0" destOrd="0" presId="urn:microsoft.com/office/officeart/2009/3/layout/HorizontalOrganizationChart#94"/>
    <dgm:cxn modelId="{BD64C581-A3A6-D945-93B2-BDB75EDE4014}" type="presParOf" srcId="{68A0B063-B846-BB4B-92BC-06218B407BC7}" destId="{916059A2-BC8F-6444-8E7A-D596408D4628}" srcOrd="0" destOrd="0" presId="urn:microsoft.com/office/officeart/2009/3/layout/HorizontalOrganizationChart#94"/>
    <dgm:cxn modelId="{462C17E1-97DD-4B49-B8AA-352B9C33369A}" type="presParOf" srcId="{916059A2-BC8F-6444-8E7A-D596408D4628}" destId="{13A9C134-DB1A-B840-8F9E-085DAE83A648}" srcOrd="0" destOrd="0" presId="urn:microsoft.com/office/officeart/2009/3/layout/HorizontalOrganizationChart#94"/>
    <dgm:cxn modelId="{106D94D8-B6F8-E64F-8484-319CA7E530BE}" type="presParOf" srcId="{916059A2-BC8F-6444-8E7A-D596408D4628}" destId="{CD4C7C8F-4FBF-6443-924A-6F7253FE3177}" srcOrd="1" destOrd="0" presId="urn:microsoft.com/office/officeart/2009/3/layout/HorizontalOrganizationChart#94"/>
    <dgm:cxn modelId="{BA5F8421-BD7F-A845-83D0-81F87999CDB8}" type="presParOf" srcId="{68A0B063-B846-BB4B-92BC-06218B407BC7}" destId="{DF67389B-289D-324E-AB4C-001B717AD1A9}" srcOrd="1" destOrd="0" presId="urn:microsoft.com/office/officeart/2009/3/layout/HorizontalOrganizationChart#94"/>
    <dgm:cxn modelId="{AE8AE0D2-85F9-944B-B9A1-7CBA7029F1BD}" type="presParOf" srcId="{DF67389B-289D-324E-AB4C-001B717AD1A9}" destId="{817614AC-13F4-AE40-9BD3-5A010075C298}" srcOrd="0" destOrd="0" presId="urn:microsoft.com/office/officeart/2009/3/layout/HorizontalOrganizationChart#94"/>
    <dgm:cxn modelId="{E09EB9C2-9AF2-AB4F-8532-3C9092086388}" type="presParOf" srcId="{DF67389B-289D-324E-AB4C-001B717AD1A9}" destId="{21A8B392-D71E-DA45-B533-A360D710288F}" srcOrd="1" destOrd="0" presId="urn:microsoft.com/office/officeart/2009/3/layout/HorizontalOrganizationChart#94"/>
    <dgm:cxn modelId="{4752AD88-FC21-3044-A8C3-EE3E65607A61}" type="presParOf" srcId="{21A8B392-D71E-DA45-B533-A360D710288F}" destId="{95726C0F-C3DD-6745-887E-5C4E832A4360}" srcOrd="0" destOrd="0" presId="urn:microsoft.com/office/officeart/2009/3/layout/HorizontalOrganizationChart#94"/>
    <dgm:cxn modelId="{EC9C0030-8AA0-4A45-B42E-846964517745}" type="presParOf" srcId="{95726C0F-C3DD-6745-887E-5C4E832A4360}" destId="{B5ADED03-983F-C440-A97C-6506BE0202D9}" srcOrd="0" destOrd="0" presId="urn:microsoft.com/office/officeart/2009/3/layout/HorizontalOrganizationChart#94"/>
    <dgm:cxn modelId="{EE9A7901-5B30-C748-A8A8-71B56029D547}" type="presParOf" srcId="{95726C0F-C3DD-6745-887E-5C4E832A4360}" destId="{AD9BED53-2B4D-DB4A-B788-61F42D40B080}" srcOrd="1" destOrd="0" presId="urn:microsoft.com/office/officeart/2009/3/layout/HorizontalOrganizationChart#94"/>
    <dgm:cxn modelId="{BCACB983-0DFD-6744-AB4D-95106985FB2E}" type="presParOf" srcId="{21A8B392-D71E-DA45-B533-A360D710288F}" destId="{94E0273F-01C0-C641-AD31-AF334C460BC1}" srcOrd="1" destOrd="0" presId="urn:microsoft.com/office/officeart/2009/3/layout/HorizontalOrganizationChart#94"/>
    <dgm:cxn modelId="{8719E853-0DC1-7A4F-8F9D-C58F15115C87}" type="presParOf" srcId="{21A8B392-D71E-DA45-B533-A360D710288F}" destId="{664B6721-7363-B54F-842D-9C7976144ABB}" srcOrd="2" destOrd="0" presId="urn:microsoft.com/office/officeart/2009/3/layout/HorizontalOrganizationChart#94"/>
    <dgm:cxn modelId="{9BCD160F-9114-2A43-83BE-416AC9098C94}" type="presParOf" srcId="{DF67389B-289D-324E-AB4C-001B717AD1A9}" destId="{2CB70861-1DA0-B54F-8144-BF31B4BA9E78}" srcOrd="2" destOrd="0" presId="urn:microsoft.com/office/officeart/2009/3/layout/HorizontalOrganizationChart#94"/>
    <dgm:cxn modelId="{633C9B5F-5615-7A4B-BC54-ED9359588097}" type="presParOf" srcId="{DF67389B-289D-324E-AB4C-001B717AD1A9}" destId="{70A05119-8036-0B45-910C-9960CFB2A47A}" srcOrd="3" destOrd="0" presId="urn:microsoft.com/office/officeart/2009/3/layout/HorizontalOrganizationChart#94"/>
    <dgm:cxn modelId="{EE5857C4-FE46-EF4C-851F-BDEF8DAD4E50}" type="presParOf" srcId="{70A05119-8036-0B45-910C-9960CFB2A47A}" destId="{95F09F6D-D76D-664A-9064-C1247D3B34FF}" srcOrd="0" destOrd="0" presId="urn:microsoft.com/office/officeart/2009/3/layout/HorizontalOrganizationChart#94"/>
    <dgm:cxn modelId="{86220A0E-84A6-2A40-9245-CCC3009F1410}" type="presParOf" srcId="{95F09F6D-D76D-664A-9064-C1247D3B34FF}" destId="{73AC88D7-9C05-3541-9188-2FB0EAF9A7B0}" srcOrd="0" destOrd="0" presId="urn:microsoft.com/office/officeart/2009/3/layout/HorizontalOrganizationChart#94"/>
    <dgm:cxn modelId="{DF0758CF-7A5E-8443-ABEA-6C4E7648C1D8}" type="presParOf" srcId="{95F09F6D-D76D-664A-9064-C1247D3B34FF}" destId="{07D1EAED-CB24-414D-A5A3-163613907B82}" srcOrd="1" destOrd="0" presId="urn:microsoft.com/office/officeart/2009/3/layout/HorizontalOrganizationChart#94"/>
    <dgm:cxn modelId="{F1AEC6B7-9765-284B-B385-1CC49933F97D}" type="presParOf" srcId="{70A05119-8036-0B45-910C-9960CFB2A47A}" destId="{41C88898-F96E-484D-BABE-B1E2BD325D84}" srcOrd="1" destOrd="0" presId="urn:microsoft.com/office/officeart/2009/3/layout/HorizontalOrganizationChart#94"/>
    <dgm:cxn modelId="{7604589B-4574-5B4F-B829-EF0DD0A04B73}" type="presParOf" srcId="{70A05119-8036-0B45-910C-9960CFB2A47A}" destId="{700C1013-A850-4D43-A275-7411D222239B}" srcOrd="2" destOrd="0" presId="urn:microsoft.com/office/officeart/2009/3/layout/HorizontalOrganizationChart#94"/>
    <dgm:cxn modelId="{73D9D6BF-4D9E-C141-BB86-79D9C73E59C0}" type="presParOf" srcId="{68A0B063-B846-BB4B-92BC-06218B407BC7}" destId="{BC725CB7-327D-704E-8519-C600837EE690}" srcOrd="2" destOrd="0" presId="urn:microsoft.com/office/officeart/2009/3/layout/HorizontalOrganizationChart#9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95" loCatId="" qsTypeId="urn:microsoft.com/office/officeart/2005/8/quickstyle/simple1#122" qsCatId="simple" csTypeId="urn:microsoft.com/office/officeart/2005/8/colors/accent5_1#122" csCatId="accent5" phldr="1"/>
      <dgm:spPr/>
      <dgm:t>
        <a:bodyPr/>
        <a:lstStyle/>
        <a:p>
          <a:endParaRPr lang="zh-CN" altLang="en-US"/>
        </a:p>
      </dgm:t>
    </dgm:pt>
    <dgm:pt modelId="{CC42D779-EFA8-7F49-97BA-A4FE4F52E369}">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endParaRPr lang="zh-CN" altLang="en-US"/>
        </a:p>
      </dgm:t>
    </dgm:pt>
    <dgm:pt modelId="{12930217-C201-2B43-89F9-7DC9368A650C}" type="sibTrans" cxnId="{986B12C1-C09F-2B4D-9145-46F88A40A0AE}">
      <dgm:prSet/>
      <dgm:spPr/>
      <dgm:t>
        <a:bodyPr/>
        <a:lstStyle/>
        <a:p>
          <a:endParaRPr lang="zh-CN" altLang="en-US"/>
        </a:p>
      </dgm:t>
    </dgm:pt>
    <dgm:pt modelId="{2ED72FB7-CD1D-2140-8884-0BAC834B3A95}">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4B4E7E4C-4CD5-3946-AA84-17170AE9E55A}">
      <dgm:prSet custT="1"/>
      <dgm:spPr>
        <a:solidFill>
          <a:srgbClr val="C00000"/>
        </a:solidFill>
      </dgm:spPr>
      <dgm:t>
        <a:bodyPr/>
        <a:lstStyle/>
        <a:p>
          <a:r>
            <a:rPr lang="zh-CN" altLang="en-US" sz="2400" dirty="0">
              <a:solidFill>
                <a:schemeClr val="bg1"/>
              </a:solidFill>
              <a:latin typeface="微软雅黑" panose="020B0503020204020204" charset="-122"/>
              <a:ea typeface="微软雅黑" panose="020B0503020204020204" charset="-122"/>
              <a:cs typeface="微软雅黑" panose="020B0503020204020204" charset="-122"/>
            </a:rPr>
            <a:t>质量互变规律</a:t>
          </a:r>
        </a:p>
      </dgm:t>
    </dgm:pt>
    <dgm:pt modelId="{FF68279A-15FB-C946-BF9E-8E9AC22CCF11}" type="parTrans" cxnId="{03EDE71E-2040-AC4E-A327-CCEE7B559941}">
      <dgm:prSet/>
      <dgm:spPr/>
      <dgm:t>
        <a:bodyPr/>
        <a:lstStyle/>
        <a:p>
          <a:endParaRPr lang="zh-CN" altLang="en-US"/>
        </a:p>
      </dgm:t>
    </dgm:pt>
    <dgm:pt modelId="{A21C39E4-D1C7-2744-BF2C-3358DB6189A7}" type="sibTrans" cxnId="{03EDE71E-2040-AC4E-A327-CCEE7B559941}">
      <dgm:prSet/>
      <dgm:spPr/>
      <dgm:t>
        <a:bodyPr/>
        <a:lstStyle/>
        <a:p>
          <a:endParaRPr lang="zh-CN" altLang="en-US"/>
        </a:p>
      </dgm:t>
    </dgm:pt>
    <dgm:pt modelId="{0A160A39-D080-BB43-8A2A-2FD9008D1DD8}">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否定之否定规律</a:t>
          </a:r>
        </a:p>
      </dgm:t>
    </dgm:pt>
    <dgm:pt modelId="{347BD54C-894A-564F-B949-CCDAEF13C649}" type="parTrans" cxnId="{6C1EDE0A-1420-8245-8370-C8685E924670}">
      <dgm:prSet/>
      <dgm:spPr/>
      <dgm:t>
        <a:bodyPr/>
        <a:lstStyle/>
        <a:p>
          <a:endParaRPr lang="zh-CN" altLang="en-US"/>
        </a:p>
      </dgm:t>
    </dgm:pt>
    <dgm:pt modelId="{471DAB11-DBA0-3748-824D-5E50602FD690}" type="sibTrans" cxnId="{6C1EDE0A-1420-8245-8370-C8685E924670}">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2841A2EC-6018-B14E-A87A-7059056F4EC0}" type="pres">
      <dgm:prSet presAssocID="{CC42D779-EFA8-7F49-97BA-A4FE4F52E369}" presName="hierRoot1" presStyleCnt="0">
        <dgm:presLayoutVars>
          <dgm:hierBranch val="init"/>
        </dgm:presLayoutVars>
      </dgm:prSet>
      <dgm:spPr/>
    </dgm:pt>
    <dgm:pt modelId="{8428C304-EAD3-EE44-B932-422E3CEE7E38}" type="pres">
      <dgm:prSet presAssocID="{CC42D779-EFA8-7F49-97BA-A4FE4F52E369}" presName="rootComposite1" presStyleCnt="0"/>
      <dgm:spPr/>
    </dgm:pt>
    <dgm:pt modelId="{96E65911-1A78-1B45-876D-83234EE73430}" type="pres">
      <dgm:prSet presAssocID="{CC42D779-EFA8-7F49-97BA-A4FE4F52E369}" presName="rootText1" presStyleLbl="node0" presStyleIdx="0" presStyleCnt="1">
        <dgm:presLayoutVars>
          <dgm:chPref val="3"/>
        </dgm:presLayoutVars>
      </dgm:prSet>
      <dgm:spPr/>
      <dgm:t>
        <a:bodyPr/>
        <a:lstStyle/>
        <a:p>
          <a:endParaRPr lang="zh-CN" altLang="en-US"/>
        </a:p>
      </dgm:t>
    </dgm:pt>
    <dgm:pt modelId="{3058E866-25D5-E147-9B5A-65FE601C6CFF}" type="pres">
      <dgm:prSet presAssocID="{CC42D779-EFA8-7F49-97BA-A4FE4F52E369}" presName="rootConnector1" presStyleLbl="node1" presStyleIdx="0" presStyleCnt="0"/>
      <dgm:spPr/>
      <dgm:t>
        <a:bodyPr/>
        <a:lstStyle/>
        <a:p>
          <a:endParaRPr lang="zh-CN" altLang="en-US"/>
        </a:p>
      </dgm:t>
    </dgm:pt>
    <dgm:pt modelId="{D6A54FAE-D53D-AA4A-8E2C-9860526A8F85}" type="pres">
      <dgm:prSet presAssocID="{CC42D779-EFA8-7F49-97BA-A4FE4F52E369}" presName="hierChild2" presStyleCnt="0"/>
      <dgm:spPr/>
    </dgm:pt>
    <dgm:pt modelId="{40775212-6576-A244-A9B5-855A0963D3DB}" type="pres">
      <dgm:prSet presAssocID="{6F2C054C-ED5A-7F42-B266-42BEE316214F}" presName="Name64" presStyleLbl="parChTrans1D2" presStyleIdx="0" presStyleCnt="3"/>
      <dgm:spPr/>
      <dgm:t>
        <a:bodyPr/>
        <a:lstStyle/>
        <a:p>
          <a:endParaRPr lang="zh-CN" altLang="en-US"/>
        </a:p>
      </dgm:t>
    </dgm:pt>
    <dgm:pt modelId="{3D3AE834-3851-A14B-AE33-D223A8B05EE5}" type="pres">
      <dgm:prSet presAssocID="{2ED72FB7-CD1D-2140-8884-0BAC834B3A95}" presName="hierRoot2" presStyleCnt="0">
        <dgm:presLayoutVars>
          <dgm:hierBranch val="init"/>
        </dgm:presLayoutVars>
      </dgm:prSet>
      <dgm:spPr/>
    </dgm:pt>
    <dgm:pt modelId="{77F4AABB-4297-9249-9578-CECC8AD00198}" type="pres">
      <dgm:prSet presAssocID="{2ED72FB7-CD1D-2140-8884-0BAC834B3A95}" presName="rootComposite" presStyleCnt="0"/>
      <dgm:spPr/>
    </dgm:pt>
    <dgm:pt modelId="{6B4A6BBD-90AE-B849-A706-E30C85700052}" type="pres">
      <dgm:prSet presAssocID="{2ED72FB7-CD1D-2140-8884-0BAC834B3A95}" presName="rootText" presStyleLbl="node2" presStyleIdx="0" presStyleCnt="3" custScaleX="146941" custScaleY="86403">
        <dgm:presLayoutVars>
          <dgm:chPref val="3"/>
        </dgm:presLayoutVars>
      </dgm:prSet>
      <dgm:spPr/>
      <dgm:t>
        <a:bodyPr/>
        <a:lstStyle/>
        <a:p>
          <a:endParaRPr lang="zh-CN" altLang="en-US"/>
        </a:p>
      </dgm:t>
    </dgm:pt>
    <dgm:pt modelId="{921316C5-C792-454C-9AA2-BF6165FE08F6}" type="pres">
      <dgm:prSet presAssocID="{2ED72FB7-CD1D-2140-8884-0BAC834B3A95}" presName="rootConnector" presStyleLbl="node2" presStyleIdx="0" presStyleCnt="3"/>
      <dgm:spPr/>
      <dgm:t>
        <a:bodyPr/>
        <a:lstStyle/>
        <a:p>
          <a:endParaRPr lang="zh-CN" altLang="en-US"/>
        </a:p>
      </dgm:t>
    </dgm:pt>
    <dgm:pt modelId="{CFF1EA4B-92BC-424A-B040-F7AD3DA03823}" type="pres">
      <dgm:prSet presAssocID="{2ED72FB7-CD1D-2140-8884-0BAC834B3A95}" presName="hierChild4" presStyleCnt="0"/>
      <dgm:spPr/>
    </dgm:pt>
    <dgm:pt modelId="{BC9940ED-E117-CA42-B9E4-10EA06972768}" type="pres">
      <dgm:prSet presAssocID="{2ED72FB7-CD1D-2140-8884-0BAC834B3A95}" presName="hierChild5" presStyleCnt="0"/>
      <dgm:spPr/>
    </dgm:pt>
    <dgm:pt modelId="{1E5CAC2B-D604-D448-9B3B-0B0C6E5B734C}" type="pres">
      <dgm:prSet presAssocID="{FF68279A-15FB-C946-BF9E-8E9AC22CCF11}" presName="Name64" presStyleLbl="parChTrans1D2" presStyleIdx="1" presStyleCnt="3"/>
      <dgm:spPr/>
      <dgm:t>
        <a:bodyPr/>
        <a:lstStyle/>
        <a:p>
          <a:endParaRPr lang="zh-CN" altLang="en-US"/>
        </a:p>
      </dgm:t>
    </dgm:pt>
    <dgm:pt modelId="{417CAAEC-8DBB-0346-A3EC-8CAE1BE40C75}" type="pres">
      <dgm:prSet presAssocID="{4B4E7E4C-4CD5-3946-AA84-17170AE9E55A}" presName="hierRoot2" presStyleCnt="0">
        <dgm:presLayoutVars>
          <dgm:hierBranch val="init"/>
        </dgm:presLayoutVars>
      </dgm:prSet>
      <dgm:spPr/>
    </dgm:pt>
    <dgm:pt modelId="{6A34E203-9F1B-6D4B-908B-54C990179BD3}" type="pres">
      <dgm:prSet presAssocID="{4B4E7E4C-4CD5-3946-AA84-17170AE9E55A}" presName="rootComposite" presStyleCnt="0"/>
      <dgm:spPr/>
    </dgm:pt>
    <dgm:pt modelId="{28DC42C3-96FC-9C40-81D9-9CC73CD8FC11}" type="pres">
      <dgm:prSet presAssocID="{4B4E7E4C-4CD5-3946-AA84-17170AE9E55A}" presName="rootText" presStyleLbl="node2" presStyleIdx="1" presStyleCnt="3" custScaleX="163331" custScaleY="111515">
        <dgm:presLayoutVars>
          <dgm:chPref val="3"/>
        </dgm:presLayoutVars>
      </dgm:prSet>
      <dgm:spPr/>
      <dgm:t>
        <a:bodyPr/>
        <a:lstStyle/>
        <a:p>
          <a:endParaRPr lang="zh-CN" altLang="en-US"/>
        </a:p>
      </dgm:t>
    </dgm:pt>
    <dgm:pt modelId="{C6E80D59-1813-3645-AE8D-E4070B0595CC}" type="pres">
      <dgm:prSet presAssocID="{4B4E7E4C-4CD5-3946-AA84-17170AE9E55A}" presName="rootConnector" presStyleLbl="node2" presStyleIdx="1" presStyleCnt="3"/>
      <dgm:spPr/>
      <dgm:t>
        <a:bodyPr/>
        <a:lstStyle/>
        <a:p>
          <a:endParaRPr lang="zh-CN" altLang="en-US"/>
        </a:p>
      </dgm:t>
    </dgm:pt>
    <dgm:pt modelId="{CEF0C83F-F689-7C42-8240-0D2B3C793C94}" type="pres">
      <dgm:prSet presAssocID="{4B4E7E4C-4CD5-3946-AA84-17170AE9E55A}" presName="hierChild4" presStyleCnt="0"/>
      <dgm:spPr/>
    </dgm:pt>
    <dgm:pt modelId="{0C373389-A4D9-6444-985C-59C004DEAD71}" type="pres">
      <dgm:prSet presAssocID="{4B4E7E4C-4CD5-3946-AA84-17170AE9E55A}" presName="hierChild5" presStyleCnt="0"/>
      <dgm:spPr/>
    </dgm:pt>
    <dgm:pt modelId="{EDC05402-BD68-7F49-99B2-054C8D23EEA3}" type="pres">
      <dgm:prSet presAssocID="{347BD54C-894A-564F-B949-CCDAEF13C649}" presName="Name64" presStyleLbl="parChTrans1D2" presStyleIdx="2" presStyleCnt="3"/>
      <dgm:spPr/>
      <dgm:t>
        <a:bodyPr/>
        <a:lstStyle/>
        <a:p>
          <a:endParaRPr lang="zh-CN" altLang="en-US"/>
        </a:p>
      </dgm:t>
    </dgm:pt>
    <dgm:pt modelId="{20CA63E0-9D26-0743-A1A0-A5132967597A}" type="pres">
      <dgm:prSet presAssocID="{0A160A39-D080-BB43-8A2A-2FD9008D1DD8}" presName="hierRoot2" presStyleCnt="0">
        <dgm:presLayoutVars>
          <dgm:hierBranch val="init"/>
        </dgm:presLayoutVars>
      </dgm:prSet>
      <dgm:spPr/>
    </dgm:pt>
    <dgm:pt modelId="{2CCD31F5-A131-7143-93B0-364974760DDB}" type="pres">
      <dgm:prSet presAssocID="{0A160A39-D080-BB43-8A2A-2FD9008D1DD8}" presName="rootComposite" presStyleCnt="0"/>
      <dgm:spPr/>
    </dgm:pt>
    <dgm:pt modelId="{52680310-7E97-C849-AB8A-46C835D1C448}" type="pres">
      <dgm:prSet presAssocID="{0A160A39-D080-BB43-8A2A-2FD9008D1DD8}" presName="rootText" presStyleLbl="node2" presStyleIdx="2" presStyleCnt="3" custScaleX="161218" custScaleY="110353">
        <dgm:presLayoutVars>
          <dgm:chPref val="3"/>
        </dgm:presLayoutVars>
      </dgm:prSet>
      <dgm:spPr/>
      <dgm:t>
        <a:bodyPr/>
        <a:lstStyle/>
        <a:p>
          <a:endParaRPr lang="zh-CN" altLang="en-US"/>
        </a:p>
      </dgm:t>
    </dgm:pt>
    <dgm:pt modelId="{E47ED75E-02D1-7A46-BC41-09CF1CA8E156}" type="pres">
      <dgm:prSet presAssocID="{0A160A39-D080-BB43-8A2A-2FD9008D1DD8}" presName="rootConnector" presStyleLbl="node2" presStyleIdx="2" presStyleCnt="3"/>
      <dgm:spPr/>
      <dgm:t>
        <a:bodyPr/>
        <a:lstStyle/>
        <a:p>
          <a:endParaRPr lang="zh-CN" altLang="en-US"/>
        </a:p>
      </dgm:t>
    </dgm:pt>
    <dgm:pt modelId="{9D79C761-4218-AB4D-9FCF-77534F2ABDAC}" type="pres">
      <dgm:prSet presAssocID="{0A160A39-D080-BB43-8A2A-2FD9008D1DD8}" presName="hierChild4" presStyleCnt="0"/>
      <dgm:spPr/>
    </dgm:pt>
    <dgm:pt modelId="{E500C6BD-B95D-1140-8D9E-879A4927FFC2}" type="pres">
      <dgm:prSet presAssocID="{0A160A39-D080-BB43-8A2A-2FD9008D1DD8}" presName="hierChild5" presStyleCnt="0"/>
      <dgm:spPr/>
    </dgm:pt>
    <dgm:pt modelId="{C7A442BC-135C-0348-B83F-69097099AD5D}" type="pres">
      <dgm:prSet presAssocID="{CC42D779-EFA8-7F49-97BA-A4FE4F52E369}" presName="hierChild3" presStyleCnt="0"/>
      <dgm:spPr/>
    </dgm:pt>
  </dgm:ptLst>
  <dgm:cxnLst>
    <dgm:cxn modelId="{A3A3AAE1-EFF6-9447-95F2-C44DB2F3022D}" type="presOf" srcId="{0A160A39-D080-BB43-8A2A-2FD9008D1DD8}" destId="{52680310-7E97-C849-AB8A-46C835D1C448}" srcOrd="0" destOrd="0" presId="urn:microsoft.com/office/officeart/2009/3/layout/HorizontalOrganizationChart#95"/>
    <dgm:cxn modelId="{6757B372-7B8E-1143-8BCD-002246309851}" srcId="{CC42D779-EFA8-7F49-97BA-A4FE4F52E369}" destId="{2ED72FB7-CD1D-2140-8884-0BAC834B3A95}" srcOrd="0" destOrd="0" parTransId="{6F2C054C-ED5A-7F42-B266-42BEE316214F}" sibTransId="{847531A4-3F6E-9F42-986E-C755A873B9D7}"/>
    <dgm:cxn modelId="{986B12C1-C09F-2B4D-9145-46F88A40A0AE}" srcId="{E0E81B47-8AC3-1B43-AEBE-9D84A0F26F6C}" destId="{CC42D779-EFA8-7F49-97BA-A4FE4F52E369}" srcOrd="0" destOrd="0" parTransId="{586D60E8-C433-F242-904E-438F1F2FE95F}" sibTransId="{12930217-C201-2B43-89F9-7DC9368A650C}"/>
    <dgm:cxn modelId="{F009E11F-E900-8D4E-829F-406E953BA4D8}" type="presOf" srcId="{2ED72FB7-CD1D-2140-8884-0BAC834B3A95}" destId="{921316C5-C792-454C-9AA2-BF6165FE08F6}" srcOrd="1" destOrd="0" presId="urn:microsoft.com/office/officeart/2009/3/layout/HorizontalOrganizationChart#95"/>
    <dgm:cxn modelId="{03EDE71E-2040-AC4E-A327-CCEE7B559941}" srcId="{CC42D779-EFA8-7F49-97BA-A4FE4F52E369}" destId="{4B4E7E4C-4CD5-3946-AA84-17170AE9E55A}" srcOrd="1" destOrd="0" parTransId="{FF68279A-15FB-C946-BF9E-8E9AC22CCF11}" sibTransId="{A21C39E4-D1C7-2744-BF2C-3358DB6189A7}"/>
    <dgm:cxn modelId="{5A97D6DC-CF7A-1A42-8F0E-25D91969FF12}" type="presOf" srcId="{4B4E7E4C-4CD5-3946-AA84-17170AE9E55A}" destId="{C6E80D59-1813-3645-AE8D-E4070B0595CC}" srcOrd="1" destOrd="0" presId="urn:microsoft.com/office/officeart/2009/3/layout/HorizontalOrganizationChart#95"/>
    <dgm:cxn modelId="{BB882F26-3077-6849-B7CD-CEDE5B90626B}" type="presOf" srcId="{FF68279A-15FB-C946-BF9E-8E9AC22CCF11}" destId="{1E5CAC2B-D604-D448-9B3B-0B0C6E5B734C}" srcOrd="0" destOrd="0" presId="urn:microsoft.com/office/officeart/2009/3/layout/HorizontalOrganizationChart#95"/>
    <dgm:cxn modelId="{6C1EDE0A-1420-8245-8370-C8685E924670}" srcId="{CC42D779-EFA8-7F49-97BA-A4FE4F52E369}" destId="{0A160A39-D080-BB43-8A2A-2FD9008D1DD8}" srcOrd="2" destOrd="0" parTransId="{347BD54C-894A-564F-B949-CCDAEF13C649}" sibTransId="{471DAB11-DBA0-3748-824D-5E50602FD690}"/>
    <dgm:cxn modelId="{EAEACE54-C524-014A-AF67-DB2EC5266739}" type="presOf" srcId="{2ED72FB7-CD1D-2140-8884-0BAC834B3A95}" destId="{6B4A6BBD-90AE-B849-A706-E30C85700052}" srcOrd="0" destOrd="0" presId="urn:microsoft.com/office/officeart/2009/3/layout/HorizontalOrganizationChart#95"/>
    <dgm:cxn modelId="{9F5BC451-6591-B94E-8026-8A126887C934}" type="presOf" srcId="{0A160A39-D080-BB43-8A2A-2FD9008D1DD8}" destId="{E47ED75E-02D1-7A46-BC41-09CF1CA8E156}" srcOrd="1" destOrd="0" presId="urn:microsoft.com/office/officeart/2009/3/layout/HorizontalOrganizationChart#95"/>
    <dgm:cxn modelId="{DB937333-3366-9645-B3F9-8874C9905580}" type="presOf" srcId="{CC42D779-EFA8-7F49-97BA-A4FE4F52E369}" destId="{96E65911-1A78-1B45-876D-83234EE73430}" srcOrd="0" destOrd="0" presId="urn:microsoft.com/office/officeart/2009/3/layout/HorizontalOrganizationChart#95"/>
    <dgm:cxn modelId="{BB39B850-9764-1B4E-BB46-F5EF3BA5DA30}" type="presOf" srcId="{6F2C054C-ED5A-7F42-B266-42BEE316214F}" destId="{40775212-6576-A244-A9B5-855A0963D3DB}" srcOrd="0" destOrd="0" presId="urn:microsoft.com/office/officeart/2009/3/layout/HorizontalOrganizationChart#95"/>
    <dgm:cxn modelId="{14B63D6A-2234-BA45-9258-7781A2CE4298}" type="presOf" srcId="{CC42D779-EFA8-7F49-97BA-A4FE4F52E369}" destId="{3058E866-25D5-E147-9B5A-65FE601C6CFF}" srcOrd="1" destOrd="0" presId="urn:microsoft.com/office/officeart/2009/3/layout/HorizontalOrganizationChart#95"/>
    <dgm:cxn modelId="{DB657E83-ACA9-6C43-98FA-2C8768C58328}" type="presOf" srcId="{4B4E7E4C-4CD5-3946-AA84-17170AE9E55A}" destId="{28DC42C3-96FC-9C40-81D9-9CC73CD8FC11}" srcOrd="0" destOrd="0" presId="urn:microsoft.com/office/officeart/2009/3/layout/HorizontalOrganizationChart#95"/>
    <dgm:cxn modelId="{84479474-89CB-E34C-8636-42A155328CC1}" type="presOf" srcId="{E0E81B47-8AC3-1B43-AEBE-9D84A0F26F6C}" destId="{2906BD38-56B2-4A4D-9862-AB9EFA6E6823}" srcOrd="0" destOrd="0" presId="urn:microsoft.com/office/officeart/2009/3/layout/HorizontalOrganizationChart#95"/>
    <dgm:cxn modelId="{C9BAEC82-CC6E-6446-8FA2-C1270E9A8EEA}" type="presOf" srcId="{347BD54C-894A-564F-B949-CCDAEF13C649}" destId="{EDC05402-BD68-7F49-99B2-054C8D23EEA3}" srcOrd="0" destOrd="0" presId="urn:microsoft.com/office/officeart/2009/3/layout/HorizontalOrganizationChart#95"/>
    <dgm:cxn modelId="{CC5A5782-CC80-B04E-8C43-F7B9F8CCA3AF}" type="presParOf" srcId="{2906BD38-56B2-4A4D-9862-AB9EFA6E6823}" destId="{2841A2EC-6018-B14E-A87A-7059056F4EC0}" srcOrd="0" destOrd="0" presId="urn:microsoft.com/office/officeart/2009/3/layout/HorizontalOrganizationChart#95"/>
    <dgm:cxn modelId="{84E9DC9D-D273-9244-A612-132E1F87AFC2}" type="presParOf" srcId="{2841A2EC-6018-B14E-A87A-7059056F4EC0}" destId="{8428C304-EAD3-EE44-B932-422E3CEE7E38}" srcOrd="0" destOrd="0" presId="urn:microsoft.com/office/officeart/2009/3/layout/HorizontalOrganizationChart#95"/>
    <dgm:cxn modelId="{A930A9DD-B1CE-E942-A838-F43C679BAA19}" type="presParOf" srcId="{8428C304-EAD3-EE44-B932-422E3CEE7E38}" destId="{96E65911-1A78-1B45-876D-83234EE73430}" srcOrd="0" destOrd="0" presId="urn:microsoft.com/office/officeart/2009/3/layout/HorizontalOrganizationChart#95"/>
    <dgm:cxn modelId="{EF7BFCDE-E830-F84D-91B7-CA0613CAF998}" type="presParOf" srcId="{8428C304-EAD3-EE44-B932-422E3CEE7E38}" destId="{3058E866-25D5-E147-9B5A-65FE601C6CFF}" srcOrd="1" destOrd="0" presId="urn:microsoft.com/office/officeart/2009/3/layout/HorizontalOrganizationChart#95"/>
    <dgm:cxn modelId="{C8C4B1B7-918A-994C-9C27-0061D672F25A}" type="presParOf" srcId="{2841A2EC-6018-B14E-A87A-7059056F4EC0}" destId="{D6A54FAE-D53D-AA4A-8E2C-9860526A8F85}" srcOrd="1" destOrd="0" presId="urn:microsoft.com/office/officeart/2009/3/layout/HorizontalOrganizationChart#95"/>
    <dgm:cxn modelId="{0592F32A-5B06-6346-88EB-6B583C1588C1}" type="presParOf" srcId="{D6A54FAE-D53D-AA4A-8E2C-9860526A8F85}" destId="{40775212-6576-A244-A9B5-855A0963D3DB}" srcOrd="0" destOrd="0" presId="urn:microsoft.com/office/officeart/2009/3/layout/HorizontalOrganizationChart#95"/>
    <dgm:cxn modelId="{23A63D0C-7B85-5140-AB7F-643A94E455BE}" type="presParOf" srcId="{D6A54FAE-D53D-AA4A-8E2C-9860526A8F85}" destId="{3D3AE834-3851-A14B-AE33-D223A8B05EE5}" srcOrd="1" destOrd="0" presId="urn:microsoft.com/office/officeart/2009/3/layout/HorizontalOrganizationChart#95"/>
    <dgm:cxn modelId="{74A53385-2F95-CF4F-AEFF-81135E4B411B}" type="presParOf" srcId="{3D3AE834-3851-A14B-AE33-D223A8B05EE5}" destId="{77F4AABB-4297-9249-9578-CECC8AD00198}" srcOrd="0" destOrd="0" presId="urn:microsoft.com/office/officeart/2009/3/layout/HorizontalOrganizationChart#95"/>
    <dgm:cxn modelId="{3520E4DF-B3F1-2143-A344-49E1483F9FF3}" type="presParOf" srcId="{77F4AABB-4297-9249-9578-CECC8AD00198}" destId="{6B4A6BBD-90AE-B849-A706-E30C85700052}" srcOrd="0" destOrd="0" presId="urn:microsoft.com/office/officeart/2009/3/layout/HorizontalOrganizationChart#95"/>
    <dgm:cxn modelId="{8B26D04D-6F61-A148-B390-A23A9ABAA7A7}" type="presParOf" srcId="{77F4AABB-4297-9249-9578-CECC8AD00198}" destId="{921316C5-C792-454C-9AA2-BF6165FE08F6}" srcOrd="1" destOrd="0" presId="urn:microsoft.com/office/officeart/2009/3/layout/HorizontalOrganizationChart#95"/>
    <dgm:cxn modelId="{DEB42A01-7F06-8F42-8C38-982D2FD488E2}" type="presParOf" srcId="{3D3AE834-3851-A14B-AE33-D223A8B05EE5}" destId="{CFF1EA4B-92BC-424A-B040-F7AD3DA03823}" srcOrd="1" destOrd="0" presId="urn:microsoft.com/office/officeart/2009/3/layout/HorizontalOrganizationChart#95"/>
    <dgm:cxn modelId="{DDCF722A-9528-C44D-9540-3452DEB12382}" type="presParOf" srcId="{3D3AE834-3851-A14B-AE33-D223A8B05EE5}" destId="{BC9940ED-E117-CA42-B9E4-10EA06972768}" srcOrd="2" destOrd="0" presId="urn:microsoft.com/office/officeart/2009/3/layout/HorizontalOrganizationChart#95"/>
    <dgm:cxn modelId="{D36F8C9F-677B-3C4E-9513-C8257316C387}" type="presParOf" srcId="{D6A54FAE-D53D-AA4A-8E2C-9860526A8F85}" destId="{1E5CAC2B-D604-D448-9B3B-0B0C6E5B734C}" srcOrd="2" destOrd="0" presId="urn:microsoft.com/office/officeart/2009/3/layout/HorizontalOrganizationChart#95"/>
    <dgm:cxn modelId="{CC7B6F4D-3146-5046-812D-E5C981CA7B69}" type="presParOf" srcId="{D6A54FAE-D53D-AA4A-8E2C-9860526A8F85}" destId="{417CAAEC-8DBB-0346-A3EC-8CAE1BE40C75}" srcOrd="3" destOrd="0" presId="urn:microsoft.com/office/officeart/2009/3/layout/HorizontalOrganizationChart#95"/>
    <dgm:cxn modelId="{D965EAAF-0087-9946-B9B2-B870AADE4AA8}" type="presParOf" srcId="{417CAAEC-8DBB-0346-A3EC-8CAE1BE40C75}" destId="{6A34E203-9F1B-6D4B-908B-54C990179BD3}" srcOrd="0" destOrd="0" presId="urn:microsoft.com/office/officeart/2009/3/layout/HorizontalOrganizationChart#95"/>
    <dgm:cxn modelId="{5D896941-AC11-4241-9B01-A3D4B590F311}" type="presParOf" srcId="{6A34E203-9F1B-6D4B-908B-54C990179BD3}" destId="{28DC42C3-96FC-9C40-81D9-9CC73CD8FC11}" srcOrd="0" destOrd="0" presId="urn:microsoft.com/office/officeart/2009/3/layout/HorizontalOrganizationChart#95"/>
    <dgm:cxn modelId="{417A2E66-66C4-5E41-AB72-D441DAA59839}" type="presParOf" srcId="{6A34E203-9F1B-6D4B-908B-54C990179BD3}" destId="{C6E80D59-1813-3645-AE8D-E4070B0595CC}" srcOrd="1" destOrd="0" presId="urn:microsoft.com/office/officeart/2009/3/layout/HorizontalOrganizationChart#95"/>
    <dgm:cxn modelId="{F47B8CE3-1FB5-EC4B-989E-B6665D7428EC}" type="presParOf" srcId="{417CAAEC-8DBB-0346-A3EC-8CAE1BE40C75}" destId="{CEF0C83F-F689-7C42-8240-0D2B3C793C94}" srcOrd="1" destOrd="0" presId="urn:microsoft.com/office/officeart/2009/3/layout/HorizontalOrganizationChart#95"/>
    <dgm:cxn modelId="{DE1A6F8B-9361-2841-B990-045F688C2D79}" type="presParOf" srcId="{417CAAEC-8DBB-0346-A3EC-8CAE1BE40C75}" destId="{0C373389-A4D9-6444-985C-59C004DEAD71}" srcOrd="2" destOrd="0" presId="urn:microsoft.com/office/officeart/2009/3/layout/HorizontalOrganizationChart#95"/>
    <dgm:cxn modelId="{5D2041C4-5B5D-5242-A595-82982A2DE534}" type="presParOf" srcId="{D6A54FAE-D53D-AA4A-8E2C-9860526A8F85}" destId="{EDC05402-BD68-7F49-99B2-054C8D23EEA3}" srcOrd="4" destOrd="0" presId="urn:microsoft.com/office/officeart/2009/3/layout/HorizontalOrganizationChart#95"/>
    <dgm:cxn modelId="{35DDE1FC-879F-0247-BF9E-5303DDB7AF37}" type="presParOf" srcId="{D6A54FAE-D53D-AA4A-8E2C-9860526A8F85}" destId="{20CA63E0-9D26-0743-A1A0-A5132967597A}" srcOrd="5" destOrd="0" presId="urn:microsoft.com/office/officeart/2009/3/layout/HorizontalOrganizationChart#95"/>
    <dgm:cxn modelId="{5E8019C1-E0F1-8449-A273-373DB7ABBC14}" type="presParOf" srcId="{20CA63E0-9D26-0743-A1A0-A5132967597A}" destId="{2CCD31F5-A131-7143-93B0-364974760DDB}" srcOrd="0" destOrd="0" presId="urn:microsoft.com/office/officeart/2009/3/layout/HorizontalOrganizationChart#95"/>
    <dgm:cxn modelId="{C21EBC90-9A11-8F4F-8600-5442BACEADCC}" type="presParOf" srcId="{2CCD31F5-A131-7143-93B0-364974760DDB}" destId="{52680310-7E97-C849-AB8A-46C835D1C448}" srcOrd="0" destOrd="0" presId="urn:microsoft.com/office/officeart/2009/3/layout/HorizontalOrganizationChart#95"/>
    <dgm:cxn modelId="{9CDE9014-0084-D54B-BDE3-79C97FB374F6}" type="presParOf" srcId="{2CCD31F5-A131-7143-93B0-364974760DDB}" destId="{E47ED75E-02D1-7A46-BC41-09CF1CA8E156}" srcOrd="1" destOrd="0" presId="urn:microsoft.com/office/officeart/2009/3/layout/HorizontalOrganizationChart#95"/>
    <dgm:cxn modelId="{E15F3BD2-58DF-A44C-BCC9-5249902A56AE}" type="presParOf" srcId="{20CA63E0-9D26-0743-A1A0-A5132967597A}" destId="{9D79C761-4218-AB4D-9FCF-77534F2ABDAC}" srcOrd="1" destOrd="0" presId="urn:microsoft.com/office/officeart/2009/3/layout/HorizontalOrganizationChart#95"/>
    <dgm:cxn modelId="{FEF94EE2-9C61-9542-8D5C-D98009DBAFF8}" type="presParOf" srcId="{20CA63E0-9D26-0743-A1A0-A5132967597A}" destId="{E500C6BD-B95D-1140-8D9E-879A4927FFC2}" srcOrd="2" destOrd="0" presId="urn:microsoft.com/office/officeart/2009/3/layout/HorizontalOrganizationChart#95"/>
    <dgm:cxn modelId="{5B13FB6A-DD42-7B4B-A4A2-22E7D8D5CA95}" type="presParOf" srcId="{2841A2EC-6018-B14E-A87A-7059056F4EC0}" destId="{C7A442BC-135C-0348-B83F-69097099AD5D}" srcOrd="2" destOrd="0" presId="urn:microsoft.com/office/officeart/2009/3/layout/HorizontalOrganizationChart#9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96" loCatId="" qsTypeId="urn:microsoft.com/office/officeart/2005/8/quickstyle/simple1#123" qsCatId="simple" csTypeId="urn:microsoft.com/office/officeart/2005/8/colors/accent5_1#123" csCatId="accent5" phldr="1"/>
      <dgm:spPr/>
      <dgm:t>
        <a:bodyPr/>
        <a:lstStyle/>
        <a:p>
          <a:endParaRPr lang="zh-CN" altLang="en-US"/>
        </a:p>
      </dgm:t>
    </dgm:pt>
    <dgm:pt modelId="{CC42D779-EFA8-7F49-97BA-A4FE4F52E369}">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endParaRPr lang="zh-CN" altLang="en-US"/>
        </a:p>
      </dgm:t>
    </dgm:pt>
    <dgm:pt modelId="{12930217-C201-2B43-89F9-7DC9368A650C}" type="sibTrans" cxnId="{986B12C1-C09F-2B4D-9145-46F88A40A0AE}">
      <dgm:prSet/>
      <dgm:spPr/>
      <dgm:t>
        <a:bodyPr/>
        <a:lstStyle/>
        <a:p>
          <a:endParaRPr lang="zh-CN" altLang="en-US"/>
        </a:p>
      </dgm:t>
    </dgm:pt>
    <dgm:pt modelId="{2ED72FB7-CD1D-2140-8884-0BAC834B3A95}">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4B4E7E4C-4CD5-3946-AA84-17170AE9E55A}">
      <dgm:prSet custT="1"/>
      <dgm:spPr>
        <a:solidFill>
          <a:srgbClr val="C00000"/>
        </a:solidFill>
      </dgm:spPr>
      <dgm:t>
        <a:bodyPr/>
        <a:lstStyle/>
        <a:p>
          <a:r>
            <a:rPr lang="zh-CN" altLang="en-US" sz="2400" dirty="0">
              <a:solidFill>
                <a:schemeClr val="bg1"/>
              </a:solidFill>
              <a:latin typeface="微软雅黑" panose="020B0503020204020204" charset="-122"/>
              <a:ea typeface="微软雅黑" panose="020B0503020204020204" charset="-122"/>
              <a:cs typeface="微软雅黑" panose="020B0503020204020204" charset="-122"/>
            </a:rPr>
            <a:t>质量互变规律</a:t>
          </a:r>
        </a:p>
      </dgm:t>
    </dgm:pt>
    <dgm:pt modelId="{FF68279A-15FB-C946-BF9E-8E9AC22CCF11}" type="parTrans" cxnId="{03EDE71E-2040-AC4E-A327-CCEE7B559941}">
      <dgm:prSet/>
      <dgm:spPr/>
      <dgm:t>
        <a:bodyPr/>
        <a:lstStyle/>
        <a:p>
          <a:endParaRPr lang="zh-CN" altLang="en-US"/>
        </a:p>
      </dgm:t>
    </dgm:pt>
    <dgm:pt modelId="{A21C39E4-D1C7-2744-BF2C-3358DB6189A7}" type="sibTrans" cxnId="{03EDE71E-2040-AC4E-A327-CCEE7B559941}">
      <dgm:prSet/>
      <dgm:spPr/>
      <dgm:t>
        <a:bodyPr/>
        <a:lstStyle/>
        <a:p>
          <a:endParaRPr lang="zh-CN" altLang="en-US"/>
        </a:p>
      </dgm:t>
    </dgm:pt>
    <dgm:pt modelId="{0A160A39-D080-BB43-8A2A-2FD9008D1DD8}">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否定之否定规律</a:t>
          </a:r>
        </a:p>
      </dgm:t>
    </dgm:pt>
    <dgm:pt modelId="{347BD54C-894A-564F-B949-CCDAEF13C649}" type="parTrans" cxnId="{6C1EDE0A-1420-8245-8370-C8685E924670}">
      <dgm:prSet/>
      <dgm:spPr/>
      <dgm:t>
        <a:bodyPr/>
        <a:lstStyle/>
        <a:p>
          <a:endParaRPr lang="zh-CN" altLang="en-US"/>
        </a:p>
      </dgm:t>
    </dgm:pt>
    <dgm:pt modelId="{471DAB11-DBA0-3748-824D-5E50602FD690}" type="sibTrans" cxnId="{6C1EDE0A-1420-8245-8370-C8685E924670}">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2841A2EC-6018-B14E-A87A-7059056F4EC0}" type="pres">
      <dgm:prSet presAssocID="{CC42D779-EFA8-7F49-97BA-A4FE4F52E369}" presName="hierRoot1" presStyleCnt="0">
        <dgm:presLayoutVars>
          <dgm:hierBranch val="init"/>
        </dgm:presLayoutVars>
      </dgm:prSet>
      <dgm:spPr/>
    </dgm:pt>
    <dgm:pt modelId="{8428C304-EAD3-EE44-B932-422E3CEE7E38}" type="pres">
      <dgm:prSet presAssocID="{CC42D779-EFA8-7F49-97BA-A4FE4F52E369}" presName="rootComposite1" presStyleCnt="0"/>
      <dgm:spPr/>
    </dgm:pt>
    <dgm:pt modelId="{96E65911-1A78-1B45-876D-83234EE73430}" type="pres">
      <dgm:prSet presAssocID="{CC42D779-EFA8-7F49-97BA-A4FE4F52E369}" presName="rootText1" presStyleLbl="node0" presStyleIdx="0" presStyleCnt="1">
        <dgm:presLayoutVars>
          <dgm:chPref val="3"/>
        </dgm:presLayoutVars>
      </dgm:prSet>
      <dgm:spPr/>
      <dgm:t>
        <a:bodyPr/>
        <a:lstStyle/>
        <a:p>
          <a:endParaRPr lang="zh-CN" altLang="en-US"/>
        </a:p>
      </dgm:t>
    </dgm:pt>
    <dgm:pt modelId="{3058E866-25D5-E147-9B5A-65FE601C6CFF}" type="pres">
      <dgm:prSet presAssocID="{CC42D779-EFA8-7F49-97BA-A4FE4F52E369}" presName="rootConnector1" presStyleLbl="node1" presStyleIdx="0" presStyleCnt="0"/>
      <dgm:spPr/>
      <dgm:t>
        <a:bodyPr/>
        <a:lstStyle/>
        <a:p>
          <a:endParaRPr lang="zh-CN" altLang="en-US"/>
        </a:p>
      </dgm:t>
    </dgm:pt>
    <dgm:pt modelId="{D6A54FAE-D53D-AA4A-8E2C-9860526A8F85}" type="pres">
      <dgm:prSet presAssocID="{CC42D779-EFA8-7F49-97BA-A4FE4F52E369}" presName="hierChild2" presStyleCnt="0"/>
      <dgm:spPr/>
    </dgm:pt>
    <dgm:pt modelId="{40775212-6576-A244-A9B5-855A0963D3DB}" type="pres">
      <dgm:prSet presAssocID="{6F2C054C-ED5A-7F42-B266-42BEE316214F}" presName="Name64" presStyleLbl="parChTrans1D2" presStyleIdx="0" presStyleCnt="3"/>
      <dgm:spPr/>
      <dgm:t>
        <a:bodyPr/>
        <a:lstStyle/>
        <a:p>
          <a:endParaRPr lang="zh-CN" altLang="en-US"/>
        </a:p>
      </dgm:t>
    </dgm:pt>
    <dgm:pt modelId="{3D3AE834-3851-A14B-AE33-D223A8B05EE5}" type="pres">
      <dgm:prSet presAssocID="{2ED72FB7-CD1D-2140-8884-0BAC834B3A95}" presName="hierRoot2" presStyleCnt="0">
        <dgm:presLayoutVars>
          <dgm:hierBranch val="init"/>
        </dgm:presLayoutVars>
      </dgm:prSet>
      <dgm:spPr/>
    </dgm:pt>
    <dgm:pt modelId="{77F4AABB-4297-9249-9578-CECC8AD00198}" type="pres">
      <dgm:prSet presAssocID="{2ED72FB7-CD1D-2140-8884-0BAC834B3A95}" presName="rootComposite" presStyleCnt="0"/>
      <dgm:spPr/>
    </dgm:pt>
    <dgm:pt modelId="{6B4A6BBD-90AE-B849-A706-E30C85700052}" type="pres">
      <dgm:prSet presAssocID="{2ED72FB7-CD1D-2140-8884-0BAC834B3A95}" presName="rootText" presStyleLbl="node2" presStyleIdx="0" presStyleCnt="3" custScaleX="146941" custScaleY="86403">
        <dgm:presLayoutVars>
          <dgm:chPref val="3"/>
        </dgm:presLayoutVars>
      </dgm:prSet>
      <dgm:spPr/>
      <dgm:t>
        <a:bodyPr/>
        <a:lstStyle/>
        <a:p>
          <a:endParaRPr lang="zh-CN" altLang="en-US"/>
        </a:p>
      </dgm:t>
    </dgm:pt>
    <dgm:pt modelId="{921316C5-C792-454C-9AA2-BF6165FE08F6}" type="pres">
      <dgm:prSet presAssocID="{2ED72FB7-CD1D-2140-8884-0BAC834B3A95}" presName="rootConnector" presStyleLbl="node2" presStyleIdx="0" presStyleCnt="3"/>
      <dgm:spPr/>
      <dgm:t>
        <a:bodyPr/>
        <a:lstStyle/>
        <a:p>
          <a:endParaRPr lang="zh-CN" altLang="en-US"/>
        </a:p>
      </dgm:t>
    </dgm:pt>
    <dgm:pt modelId="{CFF1EA4B-92BC-424A-B040-F7AD3DA03823}" type="pres">
      <dgm:prSet presAssocID="{2ED72FB7-CD1D-2140-8884-0BAC834B3A95}" presName="hierChild4" presStyleCnt="0"/>
      <dgm:spPr/>
    </dgm:pt>
    <dgm:pt modelId="{BC9940ED-E117-CA42-B9E4-10EA06972768}" type="pres">
      <dgm:prSet presAssocID="{2ED72FB7-CD1D-2140-8884-0BAC834B3A95}" presName="hierChild5" presStyleCnt="0"/>
      <dgm:spPr/>
    </dgm:pt>
    <dgm:pt modelId="{1E5CAC2B-D604-D448-9B3B-0B0C6E5B734C}" type="pres">
      <dgm:prSet presAssocID="{FF68279A-15FB-C946-BF9E-8E9AC22CCF11}" presName="Name64" presStyleLbl="parChTrans1D2" presStyleIdx="1" presStyleCnt="3"/>
      <dgm:spPr/>
      <dgm:t>
        <a:bodyPr/>
        <a:lstStyle/>
        <a:p>
          <a:endParaRPr lang="zh-CN" altLang="en-US"/>
        </a:p>
      </dgm:t>
    </dgm:pt>
    <dgm:pt modelId="{417CAAEC-8DBB-0346-A3EC-8CAE1BE40C75}" type="pres">
      <dgm:prSet presAssocID="{4B4E7E4C-4CD5-3946-AA84-17170AE9E55A}" presName="hierRoot2" presStyleCnt="0">
        <dgm:presLayoutVars>
          <dgm:hierBranch val="init"/>
        </dgm:presLayoutVars>
      </dgm:prSet>
      <dgm:spPr/>
    </dgm:pt>
    <dgm:pt modelId="{6A34E203-9F1B-6D4B-908B-54C990179BD3}" type="pres">
      <dgm:prSet presAssocID="{4B4E7E4C-4CD5-3946-AA84-17170AE9E55A}" presName="rootComposite" presStyleCnt="0"/>
      <dgm:spPr/>
    </dgm:pt>
    <dgm:pt modelId="{28DC42C3-96FC-9C40-81D9-9CC73CD8FC11}" type="pres">
      <dgm:prSet presAssocID="{4B4E7E4C-4CD5-3946-AA84-17170AE9E55A}" presName="rootText" presStyleLbl="node2" presStyleIdx="1" presStyleCnt="3" custScaleX="163331" custScaleY="111515">
        <dgm:presLayoutVars>
          <dgm:chPref val="3"/>
        </dgm:presLayoutVars>
      </dgm:prSet>
      <dgm:spPr/>
      <dgm:t>
        <a:bodyPr/>
        <a:lstStyle/>
        <a:p>
          <a:endParaRPr lang="zh-CN" altLang="en-US"/>
        </a:p>
      </dgm:t>
    </dgm:pt>
    <dgm:pt modelId="{C6E80D59-1813-3645-AE8D-E4070B0595CC}" type="pres">
      <dgm:prSet presAssocID="{4B4E7E4C-4CD5-3946-AA84-17170AE9E55A}" presName="rootConnector" presStyleLbl="node2" presStyleIdx="1" presStyleCnt="3"/>
      <dgm:spPr/>
      <dgm:t>
        <a:bodyPr/>
        <a:lstStyle/>
        <a:p>
          <a:endParaRPr lang="zh-CN" altLang="en-US"/>
        </a:p>
      </dgm:t>
    </dgm:pt>
    <dgm:pt modelId="{CEF0C83F-F689-7C42-8240-0D2B3C793C94}" type="pres">
      <dgm:prSet presAssocID="{4B4E7E4C-4CD5-3946-AA84-17170AE9E55A}" presName="hierChild4" presStyleCnt="0"/>
      <dgm:spPr/>
    </dgm:pt>
    <dgm:pt modelId="{0C373389-A4D9-6444-985C-59C004DEAD71}" type="pres">
      <dgm:prSet presAssocID="{4B4E7E4C-4CD5-3946-AA84-17170AE9E55A}" presName="hierChild5" presStyleCnt="0"/>
      <dgm:spPr/>
    </dgm:pt>
    <dgm:pt modelId="{EDC05402-BD68-7F49-99B2-054C8D23EEA3}" type="pres">
      <dgm:prSet presAssocID="{347BD54C-894A-564F-B949-CCDAEF13C649}" presName="Name64" presStyleLbl="parChTrans1D2" presStyleIdx="2" presStyleCnt="3"/>
      <dgm:spPr/>
      <dgm:t>
        <a:bodyPr/>
        <a:lstStyle/>
        <a:p>
          <a:endParaRPr lang="zh-CN" altLang="en-US"/>
        </a:p>
      </dgm:t>
    </dgm:pt>
    <dgm:pt modelId="{20CA63E0-9D26-0743-A1A0-A5132967597A}" type="pres">
      <dgm:prSet presAssocID="{0A160A39-D080-BB43-8A2A-2FD9008D1DD8}" presName="hierRoot2" presStyleCnt="0">
        <dgm:presLayoutVars>
          <dgm:hierBranch val="init"/>
        </dgm:presLayoutVars>
      </dgm:prSet>
      <dgm:spPr/>
    </dgm:pt>
    <dgm:pt modelId="{2CCD31F5-A131-7143-93B0-364974760DDB}" type="pres">
      <dgm:prSet presAssocID="{0A160A39-D080-BB43-8A2A-2FD9008D1DD8}" presName="rootComposite" presStyleCnt="0"/>
      <dgm:spPr/>
    </dgm:pt>
    <dgm:pt modelId="{52680310-7E97-C849-AB8A-46C835D1C448}" type="pres">
      <dgm:prSet presAssocID="{0A160A39-D080-BB43-8A2A-2FD9008D1DD8}" presName="rootText" presStyleLbl="node2" presStyleIdx="2" presStyleCnt="3" custScaleX="161218" custScaleY="110353">
        <dgm:presLayoutVars>
          <dgm:chPref val="3"/>
        </dgm:presLayoutVars>
      </dgm:prSet>
      <dgm:spPr/>
      <dgm:t>
        <a:bodyPr/>
        <a:lstStyle/>
        <a:p>
          <a:endParaRPr lang="zh-CN" altLang="en-US"/>
        </a:p>
      </dgm:t>
    </dgm:pt>
    <dgm:pt modelId="{E47ED75E-02D1-7A46-BC41-09CF1CA8E156}" type="pres">
      <dgm:prSet presAssocID="{0A160A39-D080-BB43-8A2A-2FD9008D1DD8}" presName="rootConnector" presStyleLbl="node2" presStyleIdx="2" presStyleCnt="3"/>
      <dgm:spPr/>
      <dgm:t>
        <a:bodyPr/>
        <a:lstStyle/>
        <a:p>
          <a:endParaRPr lang="zh-CN" altLang="en-US"/>
        </a:p>
      </dgm:t>
    </dgm:pt>
    <dgm:pt modelId="{9D79C761-4218-AB4D-9FCF-77534F2ABDAC}" type="pres">
      <dgm:prSet presAssocID="{0A160A39-D080-BB43-8A2A-2FD9008D1DD8}" presName="hierChild4" presStyleCnt="0"/>
      <dgm:spPr/>
    </dgm:pt>
    <dgm:pt modelId="{E500C6BD-B95D-1140-8D9E-879A4927FFC2}" type="pres">
      <dgm:prSet presAssocID="{0A160A39-D080-BB43-8A2A-2FD9008D1DD8}" presName="hierChild5" presStyleCnt="0"/>
      <dgm:spPr/>
    </dgm:pt>
    <dgm:pt modelId="{C7A442BC-135C-0348-B83F-69097099AD5D}" type="pres">
      <dgm:prSet presAssocID="{CC42D779-EFA8-7F49-97BA-A4FE4F52E369}" presName="hierChild3" presStyleCnt="0"/>
      <dgm:spPr/>
    </dgm:pt>
  </dgm:ptLst>
  <dgm:cxnLst>
    <dgm:cxn modelId="{FB2F4829-676E-DA46-B180-A086EBF27A30}" type="presOf" srcId="{FF68279A-15FB-C946-BF9E-8E9AC22CCF11}" destId="{1E5CAC2B-D604-D448-9B3B-0B0C6E5B734C}" srcOrd="0" destOrd="0" presId="urn:microsoft.com/office/officeart/2009/3/layout/HorizontalOrganizationChart#96"/>
    <dgm:cxn modelId="{1CCCC0D7-FFE2-214B-969A-1B3E8D9F3ADF}" type="presOf" srcId="{0A160A39-D080-BB43-8A2A-2FD9008D1DD8}" destId="{E47ED75E-02D1-7A46-BC41-09CF1CA8E156}" srcOrd="1" destOrd="0" presId="urn:microsoft.com/office/officeart/2009/3/layout/HorizontalOrganizationChart#96"/>
    <dgm:cxn modelId="{4DE751D7-AAF7-794D-B2FF-F1838AE9DADD}" type="presOf" srcId="{4B4E7E4C-4CD5-3946-AA84-17170AE9E55A}" destId="{C6E80D59-1813-3645-AE8D-E4070B0595CC}" srcOrd="1" destOrd="0" presId="urn:microsoft.com/office/officeart/2009/3/layout/HorizontalOrganizationChart#96"/>
    <dgm:cxn modelId="{B1F32167-4FA1-B34E-97F8-DAD61A90FF19}" type="presOf" srcId="{4B4E7E4C-4CD5-3946-AA84-17170AE9E55A}" destId="{28DC42C3-96FC-9C40-81D9-9CC73CD8FC11}" srcOrd="0" destOrd="0" presId="urn:microsoft.com/office/officeart/2009/3/layout/HorizontalOrganizationChart#96"/>
    <dgm:cxn modelId="{42848E38-AD87-894D-81DE-981CD423A89D}" type="presOf" srcId="{CC42D779-EFA8-7F49-97BA-A4FE4F52E369}" destId="{96E65911-1A78-1B45-876D-83234EE73430}" srcOrd="0" destOrd="0" presId="urn:microsoft.com/office/officeart/2009/3/layout/HorizontalOrganizationChart#96"/>
    <dgm:cxn modelId="{7C796332-9734-984A-9033-2596C1DDA322}" type="presOf" srcId="{347BD54C-894A-564F-B949-CCDAEF13C649}" destId="{EDC05402-BD68-7F49-99B2-054C8D23EEA3}" srcOrd="0" destOrd="0" presId="urn:microsoft.com/office/officeart/2009/3/layout/HorizontalOrganizationChart#96"/>
    <dgm:cxn modelId="{03EDE71E-2040-AC4E-A327-CCEE7B559941}" srcId="{CC42D779-EFA8-7F49-97BA-A4FE4F52E369}" destId="{4B4E7E4C-4CD5-3946-AA84-17170AE9E55A}" srcOrd="1" destOrd="0" parTransId="{FF68279A-15FB-C946-BF9E-8E9AC22CCF11}" sibTransId="{A21C39E4-D1C7-2744-BF2C-3358DB6189A7}"/>
    <dgm:cxn modelId="{6C1EDE0A-1420-8245-8370-C8685E924670}" srcId="{CC42D779-EFA8-7F49-97BA-A4FE4F52E369}" destId="{0A160A39-D080-BB43-8A2A-2FD9008D1DD8}" srcOrd="2" destOrd="0" parTransId="{347BD54C-894A-564F-B949-CCDAEF13C649}" sibTransId="{471DAB11-DBA0-3748-824D-5E50602FD690}"/>
    <dgm:cxn modelId="{C99CEEF0-3873-734C-9EF7-F7EC7D1610E6}" type="presOf" srcId="{2ED72FB7-CD1D-2140-8884-0BAC834B3A95}" destId="{6B4A6BBD-90AE-B849-A706-E30C85700052}" srcOrd="0" destOrd="0" presId="urn:microsoft.com/office/officeart/2009/3/layout/HorizontalOrganizationChart#96"/>
    <dgm:cxn modelId="{A7400438-C0C3-264B-986C-2E46271117E9}" type="presOf" srcId="{6F2C054C-ED5A-7F42-B266-42BEE316214F}" destId="{40775212-6576-A244-A9B5-855A0963D3DB}" srcOrd="0" destOrd="0" presId="urn:microsoft.com/office/officeart/2009/3/layout/HorizontalOrganizationChart#96"/>
    <dgm:cxn modelId="{F9FFE1B7-E42B-F146-B9E2-1945E18BC875}" type="presOf" srcId="{0A160A39-D080-BB43-8A2A-2FD9008D1DD8}" destId="{52680310-7E97-C849-AB8A-46C835D1C448}" srcOrd="0" destOrd="0" presId="urn:microsoft.com/office/officeart/2009/3/layout/HorizontalOrganizationChart#96"/>
    <dgm:cxn modelId="{3CDBC1A0-53D5-BE41-BE69-12245FC366D0}" type="presOf" srcId="{2ED72FB7-CD1D-2140-8884-0BAC834B3A95}" destId="{921316C5-C792-454C-9AA2-BF6165FE08F6}" srcOrd="1" destOrd="0" presId="urn:microsoft.com/office/officeart/2009/3/layout/HorizontalOrganizationChart#96"/>
    <dgm:cxn modelId="{55B1F85C-427F-2546-AD71-C348A7D68F0A}" type="presOf" srcId="{CC42D779-EFA8-7F49-97BA-A4FE4F52E369}" destId="{3058E866-25D5-E147-9B5A-65FE601C6CFF}" srcOrd="1" destOrd="0" presId="urn:microsoft.com/office/officeart/2009/3/layout/HorizontalOrganizationChart#96"/>
    <dgm:cxn modelId="{62BD0C72-CA86-1B48-995F-63532D337001}" type="presOf" srcId="{E0E81B47-8AC3-1B43-AEBE-9D84A0F26F6C}" destId="{2906BD38-56B2-4A4D-9862-AB9EFA6E6823}" srcOrd="0" destOrd="0" presId="urn:microsoft.com/office/officeart/2009/3/layout/HorizontalOrganizationChart#96"/>
    <dgm:cxn modelId="{986B12C1-C09F-2B4D-9145-46F88A40A0AE}" srcId="{E0E81B47-8AC3-1B43-AEBE-9D84A0F26F6C}" destId="{CC42D779-EFA8-7F49-97BA-A4FE4F52E369}" srcOrd="0" destOrd="0" parTransId="{586D60E8-C433-F242-904E-438F1F2FE95F}" sibTransId="{12930217-C201-2B43-89F9-7DC9368A650C}"/>
    <dgm:cxn modelId="{6757B372-7B8E-1143-8BCD-002246309851}" srcId="{CC42D779-EFA8-7F49-97BA-A4FE4F52E369}" destId="{2ED72FB7-CD1D-2140-8884-0BAC834B3A95}" srcOrd="0" destOrd="0" parTransId="{6F2C054C-ED5A-7F42-B266-42BEE316214F}" sibTransId="{847531A4-3F6E-9F42-986E-C755A873B9D7}"/>
    <dgm:cxn modelId="{6743DE4D-76FD-604E-ABAC-96C65184613D}" type="presParOf" srcId="{2906BD38-56B2-4A4D-9862-AB9EFA6E6823}" destId="{2841A2EC-6018-B14E-A87A-7059056F4EC0}" srcOrd="0" destOrd="0" presId="urn:microsoft.com/office/officeart/2009/3/layout/HorizontalOrganizationChart#96"/>
    <dgm:cxn modelId="{E593C341-5115-5140-BFBB-77594C20BBA9}" type="presParOf" srcId="{2841A2EC-6018-B14E-A87A-7059056F4EC0}" destId="{8428C304-EAD3-EE44-B932-422E3CEE7E38}" srcOrd="0" destOrd="0" presId="urn:microsoft.com/office/officeart/2009/3/layout/HorizontalOrganizationChart#96"/>
    <dgm:cxn modelId="{DD5EF487-E83E-8D4C-A9FC-3E75DA96209D}" type="presParOf" srcId="{8428C304-EAD3-EE44-B932-422E3CEE7E38}" destId="{96E65911-1A78-1B45-876D-83234EE73430}" srcOrd="0" destOrd="0" presId="urn:microsoft.com/office/officeart/2009/3/layout/HorizontalOrganizationChart#96"/>
    <dgm:cxn modelId="{6C95C59F-1483-8B40-AA33-48D6351C6958}" type="presParOf" srcId="{8428C304-EAD3-EE44-B932-422E3CEE7E38}" destId="{3058E866-25D5-E147-9B5A-65FE601C6CFF}" srcOrd="1" destOrd="0" presId="urn:microsoft.com/office/officeart/2009/3/layout/HorizontalOrganizationChart#96"/>
    <dgm:cxn modelId="{8381E4D4-817B-7A48-9A8D-2FD56D9BBAAF}" type="presParOf" srcId="{2841A2EC-6018-B14E-A87A-7059056F4EC0}" destId="{D6A54FAE-D53D-AA4A-8E2C-9860526A8F85}" srcOrd="1" destOrd="0" presId="urn:microsoft.com/office/officeart/2009/3/layout/HorizontalOrganizationChart#96"/>
    <dgm:cxn modelId="{973673FE-766A-604E-B069-CF10A9E89A00}" type="presParOf" srcId="{D6A54FAE-D53D-AA4A-8E2C-9860526A8F85}" destId="{40775212-6576-A244-A9B5-855A0963D3DB}" srcOrd="0" destOrd="0" presId="urn:microsoft.com/office/officeart/2009/3/layout/HorizontalOrganizationChart#96"/>
    <dgm:cxn modelId="{7E4CD265-D4C4-AB4B-8340-2757D2098241}" type="presParOf" srcId="{D6A54FAE-D53D-AA4A-8E2C-9860526A8F85}" destId="{3D3AE834-3851-A14B-AE33-D223A8B05EE5}" srcOrd="1" destOrd="0" presId="urn:microsoft.com/office/officeart/2009/3/layout/HorizontalOrganizationChart#96"/>
    <dgm:cxn modelId="{08179605-74F2-E949-BAAF-D60A56965296}" type="presParOf" srcId="{3D3AE834-3851-A14B-AE33-D223A8B05EE5}" destId="{77F4AABB-4297-9249-9578-CECC8AD00198}" srcOrd="0" destOrd="0" presId="urn:microsoft.com/office/officeart/2009/3/layout/HorizontalOrganizationChart#96"/>
    <dgm:cxn modelId="{12FBF2AE-A742-7743-AEE8-054DA4DF874A}" type="presParOf" srcId="{77F4AABB-4297-9249-9578-CECC8AD00198}" destId="{6B4A6BBD-90AE-B849-A706-E30C85700052}" srcOrd="0" destOrd="0" presId="urn:microsoft.com/office/officeart/2009/3/layout/HorizontalOrganizationChart#96"/>
    <dgm:cxn modelId="{56295FCF-FB8D-854C-91E9-01C61518D0BD}" type="presParOf" srcId="{77F4AABB-4297-9249-9578-CECC8AD00198}" destId="{921316C5-C792-454C-9AA2-BF6165FE08F6}" srcOrd="1" destOrd="0" presId="urn:microsoft.com/office/officeart/2009/3/layout/HorizontalOrganizationChart#96"/>
    <dgm:cxn modelId="{80A3CC55-8123-CF44-992A-13C7BA357E10}" type="presParOf" srcId="{3D3AE834-3851-A14B-AE33-D223A8B05EE5}" destId="{CFF1EA4B-92BC-424A-B040-F7AD3DA03823}" srcOrd="1" destOrd="0" presId="urn:microsoft.com/office/officeart/2009/3/layout/HorizontalOrganizationChart#96"/>
    <dgm:cxn modelId="{8C93090B-B4C0-494D-A78D-9553C9B2CD4A}" type="presParOf" srcId="{3D3AE834-3851-A14B-AE33-D223A8B05EE5}" destId="{BC9940ED-E117-CA42-B9E4-10EA06972768}" srcOrd="2" destOrd="0" presId="urn:microsoft.com/office/officeart/2009/3/layout/HorizontalOrganizationChart#96"/>
    <dgm:cxn modelId="{08BF2BB3-1E5B-0B45-8C38-F290B7BB9F7D}" type="presParOf" srcId="{D6A54FAE-D53D-AA4A-8E2C-9860526A8F85}" destId="{1E5CAC2B-D604-D448-9B3B-0B0C6E5B734C}" srcOrd="2" destOrd="0" presId="urn:microsoft.com/office/officeart/2009/3/layout/HorizontalOrganizationChart#96"/>
    <dgm:cxn modelId="{3EBE1134-ACBC-D343-8D10-905C059627EB}" type="presParOf" srcId="{D6A54FAE-D53D-AA4A-8E2C-9860526A8F85}" destId="{417CAAEC-8DBB-0346-A3EC-8CAE1BE40C75}" srcOrd="3" destOrd="0" presId="urn:microsoft.com/office/officeart/2009/3/layout/HorizontalOrganizationChart#96"/>
    <dgm:cxn modelId="{45B0F9CF-D283-C346-AAD1-DC3C566C8D07}" type="presParOf" srcId="{417CAAEC-8DBB-0346-A3EC-8CAE1BE40C75}" destId="{6A34E203-9F1B-6D4B-908B-54C990179BD3}" srcOrd="0" destOrd="0" presId="urn:microsoft.com/office/officeart/2009/3/layout/HorizontalOrganizationChart#96"/>
    <dgm:cxn modelId="{1C0943DD-068C-9941-BD11-3B4881CE19AE}" type="presParOf" srcId="{6A34E203-9F1B-6D4B-908B-54C990179BD3}" destId="{28DC42C3-96FC-9C40-81D9-9CC73CD8FC11}" srcOrd="0" destOrd="0" presId="urn:microsoft.com/office/officeart/2009/3/layout/HorizontalOrganizationChart#96"/>
    <dgm:cxn modelId="{6F2127D0-33E3-4443-8AE1-5480A07114F1}" type="presParOf" srcId="{6A34E203-9F1B-6D4B-908B-54C990179BD3}" destId="{C6E80D59-1813-3645-AE8D-E4070B0595CC}" srcOrd="1" destOrd="0" presId="urn:microsoft.com/office/officeart/2009/3/layout/HorizontalOrganizationChart#96"/>
    <dgm:cxn modelId="{F100BC3C-AB8E-3D49-A434-1DC639A83A83}" type="presParOf" srcId="{417CAAEC-8DBB-0346-A3EC-8CAE1BE40C75}" destId="{CEF0C83F-F689-7C42-8240-0D2B3C793C94}" srcOrd="1" destOrd="0" presId="urn:microsoft.com/office/officeart/2009/3/layout/HorizontalOrganizationChart#96"/>
    <dgm:cxn modelId="{8754CB7E-E7F3-F64B-BFD7-52F6823D4103}" type="presParOf" srcId="{417CAAEC-8DBB-0346-A3EC-8CAE1BE40C75}" destId="{0C373389-A4D9-6444-985C-59C004DEAD71}" srcOrd="2" destOrd="0" presId="urn:microsoft.com/office/officeart/2009/3/layout/HorizontalOrganizationChart#96"/>
    <dgm:cxn modelId="{17E72D06-205D-BA4D-ADBD-C0A3B5DE10DF}" type="presParOf" srcId="{D6A54FAE-D53D-AA4A-8E2C-9860526A8F85}" destId="{EDC05402-BD68-7F49-99B2-054C8D23EEA3}" srcOrd="4" destOrd="0" presId="urn:microsoft.com/office/officeart/2009/3/layout/HorizontalOrganizationChart#96"/>
    <dgm:cxn modelId="{E49A5390-B453-944A-B247-6DEEE9327728}" type="presParOf" srcId="{D6A54FAE-D53D-AA4A-8E2C-9860526A8F85}" destId="{20CA63E0-9D26-0743-A1A0-A5132967597A}" srcOrd="5" destOrd="0" presId="urn:microsoft.com/office/officeart/2009/3/layout/HorizontalOrganizationChart#96"/>
    <dgm:cxn modelId="{4F91A9B6-0C27-1640-A1A5-DDB7DBC6D74D}" type="presParOf" srcId="{20CA63E0-9D26-0743-A1A0-A5132967597A}" destId="{2CCD31F5-A131-7143-93B0-364974760DDB}" srcOrd="0" destOrd="0" presId="urn:microsoft.com/office/officeart/2009/3/layout/HorizontalOrganizationChart#96"/>
    <dgm:cxn modelId="{DB3B0602-59D8-364D-B1CA-4FE4DA9B413C}" type="presParOf" srcId="{2CCD31F5-A131-7143-93B0-364974760DDB}" destId="{52680310-7E97-C849-AB8A-46C835D1C448}" srcOrd="0" destOrd="0" presId="urn:microsoft.com/office/officeart/2009/3/layout/HorizontalOrganizationChart#96"/>
    <dgm:cxn modelId="{830C695E-7B74-C647-95DE-BD72B97FEABA}" type="presParOf" srcId="{2CCD31F5-A131-7143-93B0-364974760DDB}" destId="{E47ED75E-02D1-7A46-BC41-09CF1CA8E156}" srcOrd="1" destOrd="0" presId="urn:microsoft.com/office/officeart/2009/3/layout/HorizontalOrganizationChart#96"/>
    <dgm:cxn modelId="{658AA0D0-09D2-1C4D-B228-FE4E4E920134}" type="presParOf" srcId="{20CA63E0-9D26-0743-A1A0-A5132967597A}" destId="{9D79C761-4218-AB4D-9FCF-77534F2ABDAC}" srcOrd="1" destOrd="0" presId="urn:microsoft.com/office/officeart/2009/3/layout/HorizontalOrganizationChart#96"/>
    <dgm:cxn modelId="{D093788A-4DE6-644F-B7F2-6AC52E65DF94}" type="presParOf" srcId="{20CA63E0-9D26-0743-A1A0-A5132967597A}" destId="{E500C6BD-B95D-1140-8D9E-879A4927FFC2}" srcOrd="2" destOrd="0" presId="urn:microsoft.com/office/officeart/2009/3/layout/HorizontalOrganizationChart#96"/>
    <dgm:cxn modelId="{38FB3BF5-FC52-C547-90C8-309C5DE7E3EE}" type="presParOf" srcId="{2841A2EC-6018-B14E-A87A-7059056F4EC0}" destId="{C7A442BC-135C-0348-B83F-69097099AD5D}" srcOrd="2" destOrd="0" presId="urn:microsoft.com/office/officeart/2009/3/layout/HorizontalOrganizationChart#9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99" loCatId="" qsTypeId="urn:microsoft.com/office/officeart/2005/8/quickstyle/simple1#126" qsCatId="simple" csTypeId="urn:microsoft.com/office/officeart/2005/8/colors/accent5_1#126" csCatId="accent5" phldr="1"/>
      <dgm:spPr/>
      <dgm:t>
        <a:bodyPr/>
        <a:lstStyle/>
        <a:p>
          <a:endParaRPr lang="zh-CN" altLang="en-US"/>
        </a:p>
      </dgm:t>
    </dgm:pt>
    <dgm:pt modelId="{CC42D779-EFA8-7F49-97BA-A4FE4F52E369}">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endParaRPr lang="zh-CN" altLang="en-US"/>
        </a:p>
      </dgm:t>
    </dgm:pt>
    <dgm:pt modelId="{12930217-C201-2B43-89F9-7DC9368A650C}" type="sibTrans" cxnId="{986B12C1-C09F-2B4D-9145-46F88A40A0AE}">
      <dgm:prSet/>
      <dgm:spPr/>
      <dgm:t>
        <a:bodyPr/>
        <a:lstStyle/>
        <a:p>
          <a:endParaRPr lang="zh-CN" altLang="en-US"/>
        </a:p>
      </dgm:t>
    </dgm:pt>
    <dgm:pt modelId="{2ED72FB7-CD1D-2140-8884-0BAC834B3A95}">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4B4E7E4C-4CD5-3946-AA84-17170AE9E55A}">
      <dgm:prSet custT="1"/>
      <dgm:spPr>
        <a:solidFill>
          <a:srgbClr val="C00000"/>
        </a:solidFill>
      </dgm:spPr>
      <dgm:t>
        <a:bodyPr/>
        <a:lstStyle/>
        <a:p>
          <a:r>
            <a:rPr lang="zh-CN" altLang="en-US" sz="2400" dirty="0">
              <a:solidFill>
                <a:schemeClr val="bg1"/>
              </a:solidFill>
              <a:latin typeface="微软雅黑" panose="020B0503020204020204" charset="-122"/>
              <a:ea typeface="微软雅黑" panose="020B0503020204020204" charset="-122"/>
              <a:cs typeface="微软雅黑" panose="020B0503020204020204" charset="-122"/>
            </a:rPr>
            <a:t>质量互变规律</a:t>
          </a:r>
        </a:p>
      </dgm:t>
    </dgm:pt>
    <dgm:pt modelId="{FF68279A-15FB-C946-BF9E-8E9AC22CCF11}" type="parTrans" cxnId="{03EDE71E-2040-AC4E-A327-CCEE7B559941}">
      <dgm:prSet/>
      <dgm:spPr/>
      <dgm:t>
        <a:bodyPr/>
        <a:lstStyle/>
        <a:p>
          <a:endParaRPr lang="zh-CN" altLang="en-US"/>
        </a:p>
      </dgm:t>
    </dgm:pt>
    <dgm:pt modelId="{A21C39E4-D1C7-2744-BF2C-3358DB6189A7}" type="sibTrans" cxnId="{03EDE71E-2040-AC4E-A327-CCEE7B559941}">
      <dgm:prSet/>
      <dgm:spPr/>
      <dgm:t>
        <a:bodyPr/>
        <a:lstStyle/>
        <a:p>
          <a:endParaRPr lang="zh-CN" altLang="en-US"/>
        </a:p>
      </dgm:t>
    </dgm:pt>
    <dgm:pt modelId="{0A160A39-D080-BB43-8A2A-2FD9008D1DD8}">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否定之否定规律</a:t>
          </a:r>
        </a:p>
      </dgm:t>
    </dgm:pt>
    <dgm:pt modelId="{347BD54C-894A-564F-B949-CCDAEF13C649}" type="parTrans" cxnId="{6C1EDE0A-1420-8245-8370-C8685E924670}">
      <dgm:prSet/>
      <dgm:spPr/>
      <dgm:t>
        <a:bodyPr/>
        <a:lstStyle/>
        <a:p>
          <a:endParaRPr lang="zh-CN" altLang="en-US"/>
        </a:p>
      </dgm:t>
    </dgm:pt>
    <dgm:pt modelId="{471DAB11-DBA0-3748-824D-5E50602FD690}" type="sibTrans" cxnId="{6C1EDE0A-1420-8245-8370-C8685E924670}">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2841A2EC-6018-B14E-A87A-7059056F4EC0}" type="pres">
      <dgm:prSet presAssocID="{CC42D779-EFA8-7F49-97BA-A4FE4F52E369}" presName="hierRoot1" presStyleCnt="0">
        <dgm:presLayoutVars>
          <dgm:hierBranch val="init"/>
        </dgm:presLayoutVars>
      </dgm:prSet>
      <dgm:spPr/>
    </dgm:pt>
    <dgm:pt modelId="{8428C304-EAD3-EE44-B932-422E3CEE7E38}" type="pres">
      <dgm:prSet presAssocID="{CC42D779-EFA8-7F49-97BA-A4FE4F52E369}" presName="rootComposite1" presStyleCnt="0"/>
      <dgm:spPr/>
    </dgm:pt>
    <dgm:pt modelId="{96E65911-1A78-1B45-876D-83234EE73430}" type="pres">
      <dgm:prSet presAssocID="{CC42D779-EFA8-7F49-97BA-A4FE4F52E369}" presName="rootText1" presStyleLbl="node0" presStyleIdx="0" presStyleCnt="1">
        <dgm:presLayoutVars>
          <dgm:chPref val="3"/>
        </dgm:presLayoutVars>
      </dgm:prSet>
      <dgm:spPr/>
      <dgm:t>
        <a:bodyPr/>
        <a:lstStyle/>
        <a:p>
          <a:endParaRPr lang="zh-CN" altLang="en-US"/>
        </a:p>
      </dgm:t>
    </dgm:pt>
    <dgm:pt modelId="{3058E866-25D5-E147-9B5A-65FE601C6CFF}" type="pres">
      <dgm:prSet presAssocID="{CC42D779-EFA8-7F49-97BA-A4FE4F52E369}" presName="rootConnector1" presStyleLbl="node1" presStyleIdx="0" presStyleCnt="0"/>
      <dgm:spPr/>
      <dgm:t>
        <a:bodyPr/>
        <a:lstStyle/>
        <a:p>
          <a:endParaRPr lang="zh-CN" altLang="en-US"/>
        </a:p>
      </dgm:t>
    </dgm:pt>
    <dgm:pt modelId="{D6A54FAE-D53D-AA4A-8E2C-9860526A8F85}" type="pres">
      <dgm:prSet presAssocID="{CC42D779-EFA8-7F49-97BA-A4FE4F52E369}" presName="hierChild2" presStyleCnt="0"/>
      <dgm:spPr/>
    </dgm:pt>
    <dgm:pt modelId="{40775212-6576-A244-A9B5-855A0963D3DB}" type="pres">
      <dgm:prSet presAssocID="{6F2C054C-ED5A-7F42-B266-42BEE316214F}" presName="Name64" presStyleLbl="parChTrans1D2" presStyleIdx="0" presStyleCnt="3"/>
      <dgm:spPr/>
      <dgm:t>
        <a:bodyPr/>
        <a:lstStyle/>
        <a:p>
          <a:endParaRPr lang="zh-CN" altLang="en-US"/>
        </a:p>
      </dgm:t>
    </dgm:pt>
    <dgm:pt modelId="{3D3AE834-3851-A14B-AE33-D223A8B05EE5}" type="pres">
      <dgm:prSet presAssocID="{2ED72FB7-CD1D-2140-8884-0BAC834B3A95}" presName="hierRoot2" presStyleCnt="0">
        <dgm:presLayoutVars>
          <dgm:hierBranch val="init"/>
        </dgm:presLayoutVars>
      </dgm:prSet>
      <dgm:spPr/>
    </dgm:pt>
    <dgm:pt modelId="{77F4AABB-4297-9249-9578-CECC8AD00198}" type="pres">
      <dgm:prSet presAssocID="{2ED72FB7-CD1D-2140-8884-0BAC834B3A95}" presName="rootComposite" presStyleCnt="0"/>
      <dgm:spPr/>
    </dgm:pt>
    <dgm:pt modelId="{6B4A6BBD-90AE-B849-A706-E30C85700052}" type="pres">
      <dgm:prSet presAssocID="{2ED72FB7-CD1D-2140-8884-0BAC834B3A95}" presName="rootText" presStyleLbl="node2" presStyleIdx="0" presStyleCnt="3" custScaleX="146941" custScaleY="86403">
        <dgm:presLayoutVars>
          <dgm:chPref val="3"/>
        </dgm:presLayoutVars>
      </dgm:prSet>
      <dgm:spPr/>
      <dgm:t>
        <a:bodyPr/>
        <a:lstStyle/>
        <a:p>
          <a:endParaRPr lang="zh-CN" altLang="en-US"/>
        </a:p>
      </dgm:t>
    </dgm:pt>
    <dgm:pt modelId="{921316C5-C792-454C-9AA2-BF6165FE08F6}" type="pres">
      <dgm:prSet presAssocID="{2ED72FB7-CD1D-2140-8884-0BAC834B3A95}" presName="rootConnector" presStyleLbl="node2" presStyleIdx="0" presStyleCnt="3"/>
      <dgm:spPr/>
      <dgm:t>
        <a:bodyPr/>
        <a:lstStyle/>
        <a:p>
          <a:endParaRPr lang="zh-CN" altLang="en-US"/>
        </a:p>
      </dgm:t>
    </dgm:pt>
    <dgm:pt modelId="{CFF1EA4B-92BC-424A-B040-F7AD3DA03823}" type="pres">
      <dgm:prSet presAssocID="{2ED72FB7-CD1D-2140-8884-0BAC834B3A95}" presName="hierChild4" presStyleCnt="0"/>
      <dgm:spPr/>
    </dgm:pt>
    <dgm:pt modelId="{BC9940ED-E117-CA42-B9E4-10EA06972768}" type="pres">
      <dgm:prSet presAssocID="{2ED72FB7-CD1D-2140-8884-0BAC834B3A95}" presName="hierChild5" presStyleCnt="0"/>
      <dgm:spPr/>
    </dgm:pt>
    <dgm:pt modelId="{1E5CAC2B-D604-D448-9B3B-0B0C6E5B734C}" type="pres">
      <dgm:prSet presAssocID="{FF68279A-15FB-C946-BF9E-8E9AC22CCF11}" presName="Name64" presStyleLbl="parChTrans1D2" presStyleIdx="1" presStyleCnt="3"/>
      <dgm:spPr/>
      <dgm:t>
        <a:bodyPr/>
        <a:lstStyle/>
        <a:p>
          <a:endParaRPr lang="zh-CN" altLang="en-US"/>
        </a:p>
      </dgm:t>
    </dgm:pt>
    <dgm:pt modelId="{417CAAEC-8DBB-0346-A3EC-8CAE1BE40C75}" type="pres">
      <dgm:prSet presAssocID="{4B4E7E4C-4CD5-3946-AA84-17170AE9E55A}" presName="hierRoot2" presStyleCnt="0">
        <dgm:presLayoutVars>
          <dgm:hierBranch val="init"/>
        </dgm:presLayoutVars>
      </dgm:prSet>
      <dgm:spPr/>
    </dgm:pt>
    <dgm:pt modelId="{6A34E203-9F1B-6D4B-908B-54C990179BD3}" type="pres">
      <dgm:prSet presAssocID="{4B4E7E4C-4CD5-3946-AA84-17170AE9E55A}" presName="rootComposite" presStyleCnt="0"/>
      <dgm:spPr/>
    </dgm:pt>
    <dgm:pt modelId="{28DC42C3-96FC-9C40-81D9-9CC73CD8FC11}" type="pres">
      <dgm:prSet presAssocID="{4B4E7E4C-4CD5-3946-AA84-17170AE9E55A}" presName="rootText" presStyleLbl="node2" presStyleIdx="1" presStyleCnt="3" custScaleX="163331" custScaleY="111515">
        <dgm:presLayoutVars>
          <dgm:chPref val="3"/>
        </dgm:presLayoutVars>
      </dgm:prSet>
      <dgm:spPr/>
      <dgm:t>
        <a:bodyPr/>
        <a:lstStyle/>
        <a:p>
          <a:endParaRPr lang="zh-CN" altLang="en-US"/>
        </a:p>
      </dgm:t>
    </dgm:pt>
    <dgm:pt modelId="{C6E80D59-1813-3645-AE8D-E4070B0595CC}" type="pres">
      <dgm:prSet presAssocID="{4B4E7E4C-4CD5-3946-AA84-17170AE9E55A}" presName="rootConnector" presStyleLbl="node2" presStyleIdx="1" presStyleCnt="3"/>
      <dgm:spPr/>
      <dgm:t>
        <a:bodyPr/>
        <a:lstStyle/>
        <a:p>
          <a:endParaRPr lang="zh-CN" altLang="en-US"/>
        </a:p>
      </dgm:t>
    </dgm:pt>
    <dgm:pt modelId="{CEF0C83F-F689-7C42-8240-0D2B3C793C94}" type="pres">
      <dgm:prSet presAssocID="{4B4E7E4C-4CD5-3946-AA84-17170AE9E55A}" presName="hierChild4" presStyleCnt="0"/>
      <dgm:spPr/>
    </dgm:pt>
    <dgm:pt modelId="{0C373389-A4D9-6444-985C-59C004DEAD71}" type="pres">
      <dgm:prSet presAssocID="{4B4E7E4C-4CD5-3946-AA84-17170AE9E55A}" presName="hierChild5" presStyleCnt="0"/>
      <dgm:spPr/>
    </dgm:pt>
    <dgm:pt modelId="{EDC05402-BD68-7F49-99B2-054C8D23EEA3}" type="pres">
      <dgm:prSet presAssocID="{347BD54C-894A-564F-B949-CCDAEF13C649}" presName="Name64" presStyleLbl="parChTrans1D2" presStyleIdx="2" presStyleCnt="3"/>
      <dgm:spPr/>
      <dgm:t>
        <a:bodyPr/>
        <a:lstStyle/>
        <a:p>
          <a:endParaRPr lang="zh-CN" altLang="en-US"/>
        </a:p>
      </dgm:t>
    </dgm:pt>
    <dgm:pt modelId="{20CA63E0-9D26-0743-A1A0-A5132967597A}" type="pres">
      <dgm:prSet presAssocID="{0A160A39-D080-BB43-8A2A-2FD9008D1DD8}" presName="hierRoot2" presStyleCnt="0">
        <dgm:presLayoutVars>
          <dgm:hierBranch val="init"/>
        </dgm:presLayoutVars>
      </dgm:prSet>
      <dgm:spPr/>
    </dgm:pt>
    <dgm:pt modelId="{2CCD31F5-A131-7143-93B0-364974760DDB}" type="pres">
      <dgm:prSet presAssocID="{0A160A39-D080-BB43-8A2A-2FD9008D1DD8}" presName="rootComposite" presStyleCnt="0"/>
      <dgm:spPr/>
    </dgm:pt>
    <dgm:pt modelId="{52680310-7E97-C849-AB8A-46C835D1C448}" type="pres">
      <dgm:prSet presAssocID="{0A160A39-D080-BB43-8A2A-2FD9008D1DD8}" presName="rootText" presStyleLbl="node2" presStyleIdx="2" presStyleCnt="3" custScaleX="161218" custScaleY="110353">
        <dgm:presLayoutVars>
          <dgm:chPref val="3"/>
        </dgm:presLayoutVars>
      </dgm:prSet>
      <dgm:spPr/>
      <dgm:t>
        <a:bodyPr/>
        <a:lstStyle/>
        <a:p>
          <a:endParaRPr lang="zh-CN" altLang="en-US"/>
        </a:p>
      </dgm:t>
    </dgm:pt>
    <dgm:pt modelId="{E47ED75E-02D1-7A46-BC41-09CF1CA8E156}" type="pres">
      <dgm:prSet presAssocID="{0A160A39-D080-BB43-8A2A-2FD9008D1DD8}" presName="rootConnector" presStyleLbl="node2" presStyleIdx="2" presStyleCnt="3"/>
      <dgm:spPr/>
      <dgm:t>
        <a:bodyPr/>
        <a:lstStyle/>
        <a:p>
          <a:endParaRPr lang="zh-CN" altLang="en-US"/>
        </a:p>
      </dgm:t>
    </dgm:pt>
    <dgm:pt modelId="{9D79C761-4218-AB4D-9FCF-77534F2ABDAC}" type="pres">
      <dgm:prSet presAssocID="{0A160A39-D080-BB43-8A2A-2FD9008D1DD8}" presName="hierChild4" presStyleCnt="0"/>
      <dgm:spPr/>
    </dgm:pt>
    <dgm:pt modelId="{E500C6BD-B95D-1140-8D9E-879A4927FFC2}" type="pres">
      <dgm:prSet presAssocID="{0A160A39-D080-BB43-8A2A-2FD9008D1DD8}" presName="hierChild5" presStyleCnt="0"/>
      <dgm:spPr/>
    </dgm:pt>
    <dgm:pt modelId="{C7A442BC-135C-0348-B83F-69097099AD5D}" type="pres">
      <dgm:prSet presAssocID="{CC42D779-EFA8-7F49-97BA-A4FE4F52E369}" presName="hierChild3" presStyleCnt="0"/>
      <dgm:spPr/>
    </dgm:pt>
  </dgm:ptLst>
  <dgm:cxnLst>
    <dgm:cxn modelId="{88D57BAC-3E20-C74D-BD96-D079C66C7E8E}" type="presOf" srcId="{CC42D779-EFA8-7F49-97BA-A4FE4F52E369}" destId="{3058E866-25D5-E147-9B5A-65FE601C6CFF}" srcOrd="1" destOrd="0" presId="urn:microsoft.com/office/officeart/2009/3/layout/HorizontalOrganizationChart#99"/>
    <dgm:cxn modelId="{6C1EDE0A-1420-8245-8370-C8685E924670}" srcId="{CC42D779-EFA8-7F49-97BA-A4FE4F52E369}" destId="{0A160A39-D080-BB43-8A2A-2FD9008D1DD8}" srcOrd="2" destOrd="0" parTransId="{347BD54C-894A-564F-B949-CCDAEF13C649}" sibTransId="{471DAB11-DBA0-3748-824D-5E50602FD690}"/>
    <dgm:cxn modelId="{CBD2B19B-BC88-EC41-B017-A2DA56A0EDEF}" type="presOf" srcId="{2ED72FB7-CD1D-2140-8884-0BAC834B3A95}" destId="{921316C5-C792-454C-9AA2-BF6165FE08F6}" srcOrd="1" destOrd="0" presId="urn:microsoft.com/office/officeart/2009/3/layout/HorizontalOrganizationChart#99"/>
    <dgm:cxn modelId="{5AA837E1-7B97-7E41-BAA3-0536841466AF}" type="presOf" srcId="{6F2C054C-ED5A-7F42-B266-42BEE316214F}" destId="{40775212-6576-A244-A9B5-855A0963D3DB}" srcOrd="0" destOrd="0" presId="urn:microsoft.com/office/officeart/2009/3/layout/HorizontalOrganizationChart#99"/>
    <dgm:cxn modelId="{9D0B21AC-41D7-1A48-8B6B-BD2C5B753F08}" type="presOf" srcId="{4B4E7E4C-4CD5-3946-AA84-17170AE9E55A}" destId="{C6E80D59-1813-3645-AE8D-E4070B0595CC}" srcOrd="1" destOrd="0" presId="urn:microsoft.com/office/officeart/2009/3/layout/HorizontalOrganizationChart#99"/>
    <dgm:cxn modelId="{8915E077-9D5B-BC4E-B8B9-C42DCE0651EB}" type="presOf" srcId="{CC42D779-EFA8-7F49-97BA-A4FE4F52E369}" destId="{96E65911-1A78-1B45-876D-83234EE73430}" srcOrd="0" destOrd="0" presId="urn:microsoft.com/office/officeart/2009/3/layout/HorizontalOrganizationChart#99"/>
    <dgm:cxn modelId="{8A030943-E7DB-6945-8B6C-A1D783C5BDB5}" type="presOf" srcId="{2ED72FB7-CD1D-2140-8884-0BAC834B3A95}" destId="{6B4A6BBD-90AE-B849-A706-E30C85700052}" srcOrd="0" destOrd="0" presId="urn:microsoft.com/office/officeart/2009/3/layout/HorizontalOrganizationChart#99"/>
    <dgm:cxn modelId="{986B12C1-C09F-2B4D-9145-46F88A40A0AE}" srcId="{E0E81B47-8AC3-1B43-AEBE-9D84A0F26F6C}" destId="{CC42D779-EFA8-7F49-97BA-A4FE4F52E369}" srcOrd="0" destOrd="0" parTransId="{586D60E8-C433-F242-904E-438F1F2FE95F}" sibTransId="{12930217-C201-2B43-89F9-7DC9368A650C}"/>
    <dgm:cxn modelId="{DBE802B6-E2B3-6341-944C-E32C17D9CDC2}" type="presOf" srcId="{E0E81B47-8AC3-1B43-AEBE-9D84A0F26F6C}" destId="{2906BD38-56B2-4A4D-9862-AB9EFA6E6823}" srcOrd="0" destOrd="0" presId="urn:microsoft.com/office/officeart/2009/3/layout/HorizontalOrganizationChart#99"/>
    <dgm:cxn modelId="{480CAD21-8D34-2541-B5A8-CEC1C3BC5204}" type="presOf" srcId="{0A160A39-D080-BB43-8A2A-2FD9008D1DD8}" destId="{52680310-7E97-C849-AB8A-46C835D1C448}" srcOrd="0" destOrd="0" presId="urn:microsoft.com/office/officeart/2009/3/layout/HorizontalOrganizationChart#99"/>
    <dgm:cxn modelId="{89983290-3F83-6141-BA7E-AF8350433BAE}" type="presOf" srcId="{FF68279A-15FB-C946-BF9E-8E9AC22CCF11}" destId="{1E5CAC2B-D604-D448-9B3B-0B0C6E5B734C}" srcOrd="0" destOrd="0" presId="urn:microsoft.com/office/officeart/2009/3/layout/HorizontalOrganizationChart#99"/>
    <dgm:cxn modelId="{41629DEF-BD31-E946-B281-1EFA64AD1BCA}" type="presOf" srcId="{347BD54C-894A-564F-B949-CCDAEF13C649}" destId="{EDC05402-BD68-7F49-99B2-054C8D23EEA3}" srcOrd="0" destOrd="0" presId="urn:microsoft.com/office/officeart/2009/3/layout/HorizontalOrganizationChart#99"/>
    <dgm:cxn modelId="{03EDE71E-2040-AC4E-A327-CCEE7B559941}" srcId="{CC42D779-EFA8-7F49-97BA-A4FE4F52E369}" destId="{4B4E7E4C-4CD5-3946-AA84-17170AE9E55A}" srcOrd="1" destOrd="0" parTransId="{FF68279A-15FB-C946-BF9E-8E9AC22CCF11}" sibTransId="{A21C39E4-D1C7-2744-BF2C-3358DB6189A7}"/>
    <dgm:cxn modelId="{6757B372-7B8E-1143-8BCD-002246309851}" srcId="{CC42D779-EFA8-7F49-97BA-A4FE4F52E369}" destId="{2ED72FB7-CD1D-2140-8884-0BAC834B3A95}" srcOrd="0" destOrd="0" parTransId="{6F2C054C-ED5A-7F42-B266-42BEE316214F}" sibTransId="{847531A4-3F6E-9F42-986E-C755A873B9D7}"/>
    <dgm:cxn modelId="{E16A6E43-DD11-AB48-AB8F-806F97306D3F}" type="presOf" srcId="{4B4E7E4C-4CD5-3946-AA84-17170AE9E55A}" destId="{28DC42C3-96FC-9C40-81D9-9CC73CD8FC11}" srcOrd="0" destOrd="0" presId="urn:microsoft.com/office/officeart/2009/3/layout/HorizontalOrganizationChart#99"/>
    <dgm:cxn modelId="{3BBA8C50-BE27-0F4A-B190-010B2BBCA35A}" type="presOf" srcId="{0A160A39-D080-BB43-8A2A-2FD9008D1DD8}" destId="{E47ED75E-02D1-7A46-BC41-09CF1CA8E156}" srcOrd="1" destOrd="0" presId="urn:microsoft.com/office/officeart/2009/3/layout/HorizontalOrganizationChart#99"/>
    <dgm:cxn modelId="{BE7735EF-EA4C-8442-99CF-6FBA5F2A0FC7}" type="presParOf" srcId="{2906BD38-56B2-4A4D-9862-AB9EFA6E6823}" destId="{2841A2EC-6018-B14E-A87A-7059056F4EC0}" srcOrd="0" destOrd="0" presId="urn:microsoft.com/office/officeart/2009/3/layout/HorizontalOrganizationChart#99"/>
    <dgm:cxn modelId="{4241B558-5CE7-6E42-A253-176C91DF7752}" type="presParOf" srcId="{2841A2EC-6018-B14E-A87A-7059056F4EC0}" destId="{8428C304-EAD3-EE44-B932-422E3CEE7E38}" srcOrd="0" destOrd="0" presId="urn:microsoft.com/office/officeart/2009/3/layout/HorizontalOrganizationChart#99"/>
    <dgm:cxn modelId="{55E768A2-FDD2-834B-A4FF-B419F16BBD52}" type="presParOf" srcId="{8428C304-EAD3-EE44-B932-422E3CEE7E38}" destId="{96E65911-1A78-1B45-876D-83234EE73430}" srcOrd="0" destOrd="0" presId="urn:microsoft.com/office/officeart/2009/3/layout/HorizontalOrganizationChart#99"/>
    <dgm:cxn modelId="{5CE5859A-D39A-B142-8014-44C96A02B63C}" type="presParOf" srcId="{8428C304-EAD3-EE44-B932-422E3CEE7E38}" destId="{3058E866-25D5-E147-9B5A-65FE601C6CFF}" srcOrd="1" destOrd="0" presId="urn:microsoft.com/office/officeart/2009/3/layout/HorizontalOrganizationChart#99"/>
    <dgm:cxn modelId="{5AF032E7-56B5-9E46-827C-C76534D54E83}" type="presParOf" srcId="{2841A2EC-6018-B14E-A87A-7059056F4EC0}" destId="{D6A54FAE-D53D-AA4A-8E2C-9860526A8F85}" srcOrd="1" destOrd="0" presId="urn:microsoft.com/office/officeart/2009/3/layout/HorizontalOrganizationChart#99"/>
    <dgm:cxn modelId="{D9DA8531-9702-E341-956D-A3852999D994}" type="presParOf" srcId="{D6A54FAE-D53D-AA4A-8E2C-9860526A8F85}" destId="{40775212-6576-A244-A9B5-855A0963D3DB}" srcOrd="0" destOrd="0" presId="urn:microsoft.com/office/officeart/2009/3/layout/HorizontalOrganizationChart#99"/>
    <dgm:cxn modelId="{6817DD2F-BFBE-F84D-B472-A10742C7BDA6}" type="presParOf" srcId="{D6A54FAE-D53D-AA4A-8E2C-9860526A8F85}" destId="{3D3AE834-3851-A14B-AE33-D223A8B05EE5}" srcOrd="1" destOrd="0" presId="urn:microsoft.com/office/officeart/2009/3/layout/HorizontalOrganizationChart#99"/>
    <dgm:cxn modelId="{F70E9C57-FE6D-4044-87C1-957E4E7D2588}" type="presParOf" srcId="{3D3AE834-3851-A14B-AE33-D223A8B05EE5}" destId="{77F4AABB-4297-9249-9578-CECC8AD00198}" srcOrd="0" destOrd="0" presId="urn:microsoft.com/office/officeart/2009/3/layout/HorizontalOrganizationChart#99"/>
    <dgm:cxn modelId="{44E83E2F-6392-0840-ADC4-87363D46E1B5}" type="presParOf" srcId="{77F4AABB-4297-9249-9578-CECC8AD00198}" destId="{6B4A6BBD-90AE-B849-A706-E30C85700052}" srcOrd="0" destOrd="0" presId="urn:microsoft.com/office/officeart/2009/3/layout/HorizontalOrganizationChart#99"/>
    <dgm:cxn modelId="{73C8B8BD-4D81-544E-AE09-52D41FB82204}" type="presParOf" srcId="{77F4AABB-4297-9249-9578-CECC8AD00198}" destId="{921316C5-C792-454C-9AA2-BF6165FE08F6}" srcOrd="1" destOrd="0" presId="urn:microsoft.com/office/officeart/2009/3/layout/HorizontalOrganizationChart#99"/>
    <dgm:cxn modelId="{2B4D929F-313D-384F-A2EF-57380F91C79A}" type="presParOf" srcId="{3D3AE834-3851-A14B-AE33-D223A8B05EE5}" destId="{CFF1EA4B-92BC-424A-B040-F7AD3DA03823}" srcOrd="1" destOrd="0" presId="urn:microsoft.com/office/officeart/2009/3/layout/HorizontalOrganizationChart#99"/>
    <dgm:cxn modelId="{4EE0232C-EBB8-D54F-8501-9FDA256988DC}" type="presParOf" srcId="{3D3AE834-3851-A14B-AE33-D223A8B05EE5}" destId="{BC9940ED-E117-CA42-B9E4-10EA06972768}" srcOrd="2" destOrd="0" presId="urn:microsoft.com/office/officeart/2009/3/layout/HorizontalOrganizationChart#99"/>
    <dgm:cxn modelId="{DBC9FA95-B358-DC43-B650-1858DDDD5A2A}" type="presParOf" srcId="{D6A54FAE-D53D-AA4A-8E2C-9860526A8F85}" destId="{1E5CAC2B-D604-D448-9B3B-0B0C6E5B734C}" srcOrd="2" destOrd="0" presId="urn:microsoft.com/office/officeart/2009/3/layout/HorizontalOrganizationChart#99"/>
    <dgm:cxn modelId="{EC1E567C-1353-4749-BD77-EE27D16327FE}" type="presParOf" srcId="{D6A54FAE-D53D-AA4A-8E2C-9860526A8F85}" destId="{417CAAEC-8DBB-0346-A3EC-8CAE1BE40C75}" srcOrd="3" destOrd="0" presId="urn:microsoft.com/office/officeart/2009/3/layout/HorizontalOrganizationChart#99"/>
    <dgm:cxn modelId="{60E778D3-D90B-114C-9674-1BAFEB74C59C}" type="presParOf" srcId="{417CAAEC-8DBB-0346-A3EC-8CAE1BE40C75}" destId="{6A34E203-9F1B-6D4B-908B-54C990179BD3}" srcOrd="0" destOrd="0" presId="urn:microsoft.com/office/officeart/2009/3/layout/HorizontalOrganizationChart#99"/>
    <dgm:cxn modelId="{C470D702-E660-B041-9424-252A3CF8850E}" type="presParOf" srcId="{6A34E203-9F1B-6D4B-908B-54C990179BD3}" destId="{28DC42C3-96FC-9C40-81D9-9CC73CD8FC11}" srcOrd="0" destOrd="0" presId="urn:microsoft.com/office/officeart/2009/3/layout/HorizontalOrganizationChart#99"/>
    <dgm:cxn modelId="{4B2CFB8F-B2AA-174D-9E02-BDD0965400C3}" type="presParOf" srcId="{6A34E203-9F1B-6D4B-908B-54C990179BD3}" destId="{C6E80D59-1813-3645-AE8D-E4070B0595CC}" srcOrd="1" destOrd="0" presId="urn:microsoft.com/office/officeart/2009/3/layout/HorizontalOrganizationChart#99"/>
    <dgm:cxn modelId="{1932D277-A118-544B-BCBF-3394AAB097C7}" type="presParOf" srcId="{417CAAEC-8DBB-0346-A3EC-8CAE1BE40C75}" destId="{CEF0C83F-F689-7C42-8240-0D2B3C793C94}" srcOrd="1" destOrd="0" presId="urn:microsoft.com/office/officeart/2009/3/layout/HorizontalOrganizationChart#99"/>
    <dgm:cxn modelId="{3C848172-2898-1344-ACBF-550E392A2199}" type="presParOf" srcId="{417CAAEC-8DBB-0346-A3EC-8CAE1BE40C75}" destId="{0C373389-A4D9-6444-985C-59C004DEAD71}" srcOrd="2" destOrd="0" presId="urn:microsoft.com/office/officeart/2009/3/layout/HorizontalOrganizationChart#99"/>
    <dgm:cxn modelId="{ADC8881B-1049-A148-AFB2-866D765FBCEC}" type="presParOf" srcId="{D6A54FAE-D53D-AA4A-8E2C-9860526A8F85}" destId="{EDC05402-BD68-7F49-99B2-054C8D23EEA3}" srcOrd="4" destOrd="0" presId="urn:microsoft.com/office/officeart/2009/3/layout/HorizontalOrganizationChart#99"/>
    <dgm:cxn modelId="{AC971986-6ADB-684B-B209-94C078DDD590}" type="presParOf" srcId="{D6A54FAE-D53D-AA4A-8E2C-9860526A8F85}" destId="{20CA63E0-9D26-0743-A1A0-A5132967597A}" srcOrd="5" destOrd="0" presId="urn:microsoft.com/office/officeart/2009/3/layout/HorizontalOrganizationChart#99"/>
    <dgm:cxn modelId="{BD902905-792D-E045-B8FC-240A3B1D9885}" type="presParOf" srcId="{20CA63E0-9D26-0743-A1A0-A5132967597A}" destId="{2CCD31F5-A131-7143-93B0-364974760DDB}" srcOrd="0" destOrd="0" presId="urn:microsoft.com/office/officeart/2009/3/layout/HorizontalOrganizationChart#99"/>
    <dgm:cxn modelId="{2C29776E-3E66-464E-913E-DB41B28EAB0D}" type="presParOf" srcId="{2CCD31F5-A131-7143-93B0-364974760DDB}" destId="{52680310-7E97-C849-AB8A-46C835D1C448}" srcOrd="0" destOrd="0" presId="urn:microsoft.com/office/officeart/2009/3/layout/HorizontalOrganizationChart#99"/>
    <dgm:cxn modelId="{728D9C73-FEBB-0C41-B6AE-EEAEC75E56D5}" type="presParOf" srcId="{2CCD31F5-A131-7143-93B0-364974760DDB}" destId="{E47ED75E-02D1-7A46-BC41-09CF1CA8E156}" srcOrd="1" destOrd="0" presId="urn:microsoft.com/office/officeart/2009/3/layout/HorizontalOrganizationChart#99"/>
    <dgm:cxn modelId="{B3BA01E0-DC6A-8048-B3B6-2B889EAE140B}" type="presParOf" srcId="{20CA63E0-9D26-0743-A1A0-A5132967597A}" destId="{9D79C761-4218-AB4D-9FCF-77534F2ABDAC}" srcOrd="1" destOrd="0" presId="urn:microsoft.com/office/officeart/2009/3/layout/HorizontalOrganizationChart#99"/>
    <dgm:cxn modelId="{A5EBA547-34BC-A84A-8BE3-395372930AC2}" type="presParOf" srcId="{20CA63E0-9D26-0743-A1A0-A5132967597A}" destId="{E500C6BD-B95D-1140-8D9E-879A4927FFC2}" srcOrd="2" destOrd="0" presId="urn:microsoft.com/office/officeart/2009/3/layout/HorizontalOrganizationChart#99"/>
    <dgm:cxn modelId="{4F98F445-BDCA-3647-A90B-84DDFA7D02E0}" type="presParOf" srcId="{2841A2EC-6018-B14E-A87A-7059056F4EC0}" destId="{C7A442BC-135C-0348-B83F-69097099AD5D}" srcOrd="2" destOrd="0" presId="urn:microsoft.com/office/officeart/2009/3/layout/HorizontalOrganizationChart#9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00" loCatId="" qsTypeId="urn:microsoft.com/office/officeart/2005/8/quickstyle/simple1#127" qsCatId="simple" csTypeId="urn:microsoft.com/office/officeart/2005/8/colors/accent5_1#127" csCatId="accent5" phldr="1"/>
      <dgm:spPr/>
      <dgm:t>
        <a:bodyPr/>
        <a:lstStyle/>
        <a:p>
          <a:endParaRPr lang="zh-CN" altLang="en-US"/>
        </a:p>
      </dgm:t>
    </dgm:pt>
    <dgm:pt modelId="{CC42D779-EFA8-7F49-97BA-A4FE4F52E369}">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endParaRPr lang="zh-CN" altLang="en-US"/>
        </a:p>
      </dgm:t>
    </dgm:pt>
    <dgm:pt modelId="{12930217-C201-2B43-89F9-7DC9368A650C}" type="sibTrans" cxnId="{986B12C1-C09F-2B4D-9145-46F88A40A0AE}">
      <dgm:prSet/>
      <dgm:spPr/>
      <dgm:t>
        <a:bodyPr/>
        <a:lstStyle/>
        <a:p>
          <a:endParaRPr lang="zh-CN" altLang="en-US"/>
        </a:p>
      </dgm:t>
    </dgm:pt>
    <dgm:pt modelId="{2ED72FB7-CD1D-2140-8884-0BAC834B3A95}">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4B4E7E4C-4CD5-3946-AA84-17170AE9E55A}">
      <dgm:prSet custT="1"/>
      <dgm:spPr>
        <a:solidFill>
          <a:srgbClr val="C00000"/>
        </a:solidFill>
      </dgm:spPr>
      <dgm:t>
        <a:bodyPr/>
        <a:lstStyle/>
        <a:p>
          <a:r>
            <a:rPr lang="zh-CN" altLang="en-US" sz="2400" dirty="0">
              <a:solidFill>
                <a:schemeClr val="bg1"/>
              </a:solidFill>
              <a:latin typeface="微软雅黑" panose="020B0503020204020204" charset="-122"/>
              <a:ea typeface="微软雅黑" panose="020B0503020204020204" charset="-122"/>
              <a:cs typeface="微软雅黑" panose="020B0503020204020204" charset="-122"/>
            </a:rPr>
            <a:t>质量互变规律</a:t>
          </a:r>
        </a:p>
      </dgm:t>
    </dgm:pt>
    <dgm:pt modelId="{FF68279A-15FB-C946-BF9E-8E9AC22CCF11}" type="parTrans" cxnId="{03EDE71E-2040-AC4E-A327-CCEE7B559941}">
      <dgm:prSet/>
      <dgm:spPr/>
      <dgm:t>
        <a:bodyPr/>
        <a:lstStyle/>
        <a:p>
          <a:endParaRPr lang="zh-CN" altLang="en-US"/>
        </a:p>
      </dgm:t>
    </dgm:pt>
    <dgm:pt modelId="{A21C39E4-D1C7-2744-BF2C-3358DB6189A7}" type="sibTrans" cxnId="{03EDE71E-2040-AC4E-A327-CCEE7B559941}">
      <dgm:prSet/>
      <dgm:spPr/>
      <dgm:t>
        <a:bodyPr/>
        <a:lstStyle/>
        <a:p>
          <a:endParaRPr lang="zh-CN" altLang="en-US"/>
        </a:p>
      </dgm:t>
    </dgm:pt>
    <dgm:pt modelId="{0A160A39-D080-BB43-8A2A-2FD9008D1DD8}">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否定之否定规律</a:t>
          </a:r>
        </a:p>
      </dgm:t>
    </dgm:pt>
    <dgm:pt modelId="{347BD54C-894A-564F-B949-CCDAEF13C649}" type="parTrans" cxnId="{6C1EDE0A-1420-8245-8370-C8685E924670}">
      <dgm:prSet/>
      <dgm:spPr/>
      <dgm:t>
        <a:bodyPr/>
        <a:lstStyle/>
        <a:p>
          <a:endParaRPr lang="zh-CN" altLang="en-US"/>
        </a:p>
      </dgm:t>
    </dgm:pt>
    <dgm:pt modelId="{471DAB11-DBA0-3748-824D-5E50602FD690}" type="sibTrans" cxnId="{6C1EDE0A-1420-8245-8370-C8685E924670}">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2841A2EC-6018-B14E-A87A-7059056F4EC0}" type="pres">
      <dgm:prSet presAssocID="{CC42D779-EFA8-7F49-97BA-A4FE4F52E369}" presName="hierRoot1" presStyleCnt="0">
        <dgm:presLayoutVars>
          <dgm:hierBranch val="init"/>
        </dgm:presLayoutVars>
      </dgm:prSet>
      <dgm:spPr/>
    </dgm:pt>
    <dgm:pt modelId="{8428C304-EAD3-EE44-B932-422E3CEE7E38}" type="pres">
      <dgm:prSet presAssocID="{CC42D779-EFA8-7F49-97BA-A4FE4F52E369}" presName="rootComposite1" presStyleCnt="0"/>
      <dgm:spPr/>
    </dgm:pt>
    <dgm:pt modelId="{96E65911-1A78-1B45-876D-83234EE73430}" type="pres">
      <dgm:prSet presAssocID="{CC42D779-EFA8-7F49-97BA-A4FE4F52E369}" presName="rootText1" presStyleLbl="node0" presStyleIdx="0" presStyleCnt="1">
        <dgm:presLayoutVars>
          <dgm:chPref val="3"/>
        </dgm:presLayoutVars>
      </dgm:prSet>
      <dgm:spPr/>
      <dgm:t>
        <a:bodyPr/>
        <a:lstStyle/>
        <a:p>
          <a:endParaRPr lang="zh-CN" altLang="en-US"/>
        </a:p>
      </dgm:t>
    </dgm:pt>
    <dgm:pt modelId="{3058E866-25D5-E147-9B5A-65FE601C6CFF}" type="pres">
      <dgm:prSet presAssocID="{CC42D779-EFA8-7F49-97BA-A4FE4F52E369}" presName="rootConnector1" presStyleLbl="node1" presStyleIdx="0" presStyleCnt="0"/>
      <dgm:spPr/>
      <dgm:t>
        <a:bodyPr/>
        <a:lstStyle/>
        <a:p>
          <a:endParaRPr lang="zh-CN" altLang="en-US"/>
        </a:p>
      </dgm:t>
    </dgm:pt>
    <dgm:pt modelId="{D6A54FAE-D53D-AA4A-8E2C-9860526A8F85}" type="pres">
      <dgm:prSet presAssocID="{CC42D779-EFA8-7F49-97BA-A4FE4F52E369}" presName="hierChild2" presStyleCnt="0"/>
      <dgm:spPr/>
    </dgm:pt>
    <dgm:pt modelId="{40775212-6576-A244-A9B5-855A0963D3DB}" type="pres">
      <dgm:prSet presAssocID="{6F2C054C-ED5A-7F42-B266-42BEE316214F}" presName="Name64" presStyleLbl="parChTrans1D2" presStyleIdx="0" presStyleCnt="3"/>
      <dgm:spPr/>
      <dgm:t>
        <a:bodyPr/>
        <a:lstStyle/>
        <a:p>
          <a:endParaRPr lang="zh-CN" altLang="en-US"/>
        </a:p>
      </dgm:t>
    </dgm:pt>
    <dgm:pt modelId="{3D3AE834-3851-A14B-AE33-D223A8B05EE5}" type="pres">
      <dgm:prSet presAssocID="{2ED72FB7-CD1D-2140-8884-0BAC834B3A95}" presName="hierRoot2" presStyleCnt="0">
        <dgm:presLayoutVars>
          <dgm:hierBranch val="init"/>
        </dgm:presLayoutVars>
      </dgm:prSet>
      <dgm:spPr/>
    </dgm:pt>
    <dgm:pt modelId="{77F4AABB-4297-9249-9578-CECC8AD00198}" type="pres">
      <dgm:prSet presAssocID="{2ED72FB7-CD1D-2140-8884-0BAC834B3A95}" presName="rootComposite" presStyleCnt="0"/>
      <dgm:spPr/>
    </dgm:pt>
    <dgm:pt modelId="{6B4A6BBD-90AE-B849-A706-E30C85700052}" type="pres">
      <dgm:prSet presAssocID="{2ED72FB7-CD1D-2140-8884-0BAC834B3A95}" presName="rootText" presStyleLbl="node2" presStyleIdx="0" presStyleCnt="3" custScaleX="146941" custScaleY="86403">
        <dgm:presLayoutVars>
          <dgm:chPref val="3"/>
        </dgm:presLayoutVars>
      </dgm:prSet>
      <dgm:spPr/>
      <dgm:t>
        <a:bodyPr/>
        <a:lstStyle/>
        <a:p>
          <a:endParaRPr lang="zh-CN" altLang="en-US"/>
        </a:p>
      </dgm:t>
    </dgm:pt>
    <dgm:pt modelId="{921316C5-C792-454C-9AA2-BF6165FE08F6}" type="pres">
      <dgm:prSet presAssocID="{2ED72FB7-CD1D-2140-8884-0BAC834B3A95}" presName="rootConnector" presStyleLbl="node2" presStyleIdx="0" presStyleCnt="3"/>
      <dgm:spPr/>
      <dgm:t>
        <a:bodyPr/>
        <a:lstStyle/>
        <a:p>
          <a:endParaRPr lang="zh-CN" altLang="en-US"/>
        </a:p>
      </dgm:t>
    </dgm:pt>
    <dgm:pt modelId="{CFF1EA4B-92BC-424A-B040-F7AD3DA03823}" type="pres">
      <dgm:prSet presAssocID="{2ED72FB7-CD1D-2140-8884-0BAC834B3A95}" presName="hierChild4" presStyleCnt="0"/>
      <dgm:spPr/>
    </dgm:pt>
    <dgm:pt modelId="{BC9940ED-E117-CA42-B9E4-10EA06972768}" type="pres">
      <dgm:prSet presAssocID="{2ED72FB7-CD1D-2140-8884-0BAC834B3A95}" presName="hierChild5" presStyleCnt="0"/>
      <dgm:spPr/>
    </dgm:pt>
    <dgm:pt modelId="{1E5CAC2B-D604-D448-9B3B-0B0C6E5B734C}" type="pres">
      <dgm:prSet presAssocID="{FF68279A-15FB-C946-BF9E-8E9AC22CCF11}" presName="Name64" presStyleLbl="parChTrans1D2" presStyleIdx="1" presStyleCnt="3"/>
      <dgm:spPr/>
      <dgm:t>
        <a:bodyPr/>
        <a:lstStyle/>
        <a:p>
          <a:endParaRPr lang="zh-CN" altLang="en-US"/>
        </a:p>
      </dgm:t>
    </dgm:pt>
    <dgm:pt modelId="{417CAAEC-8DBB-0346-A3EC-8CAE1BE40C75}" type="pres">
      <dgm:prSet presAssocID="{4B4E7E4C-4CD5-3946-AA84-17170AE9E55A}" presName="hierRoot2" presStyleCnt="0">
        <dgm:presLayoutVars>
          <dgm:hierBranch val="init"/>
        </dgm:presLayoutVars>
      </dgm:prSet>
      <dgm:spPr/>
    </dgm:pt>
    <dgm:pt modelId="{6A34E203-9F1B-6D4B-908B-54C990179BD3}" type="pres">
      <dgm:prSet presAssocID="{4B4E7E4C-4CD5-3946-AA84-17170AE9E55A}" presName="rootComposite" presStyleCnt="0"/>
      <dgm:spPr/>
    </dgm:pt>
    <dgm:pt modelId="{28DC42C3-96FC-9C40-81D9-9CC73CD8FC11}" type="pres">
      <dgm:prSet presAssocID="{4B4E7E4C-4CD5-3946-AA84-17170AE9E55A}" presName="rootText" presStyleLbl="node2" presStyleIdx="1" presStyleCnt="3" custScaleX="163331" custScaleY="111515">
        <dgm:presLayoutVars>
          <dgm:chPref val="3"/>
        </dgm:presLayoutVars>
      </dgm:prSet>
      <dgm:spPr/>
      <dgm:t>
        <a:bodyPr/>
        <a:lstStyle/>
        <a:p>
          <a:endParaRPr lang="zh-CN" altLang="en-US"/>
        </a:p>
      </dgm:t>
    </dgm:pt>
    <dgm:pt modelId="{C6E80D59-1813-3645-AE8D-E4070B0595CC}" type="pres">
      <dgm:prSet presAssocID="{4B4E7E4C-4CD5-3946-AA84-17170AE9E55A}" presName="rootConnector" presStyleLbl="node2" presStyleIdx="1" presStyleCnt="3"/>
      <dgm:spPr/>
      <dgm:t>
        <a:bodyPr/>
        <a:lstStyle/>
        <a:p>
          <a:endParaRPr lang="zh-CN" altLang="en-US"/>
        </a:p>
      </dgm:t>
    </dgm:pt>
    <dgm:pt modelId="{CEF0C83F-F689-7C42-8240-0D2B3C793C94}" type="pres">
      <dgm:prSet presAssocID="{4B4E7E4C-4CD5-3946-AA84-17170AE9E55A}" presName="hierChild4" presStyleCnt="0"/>
      <dgm:spPr/>
    </dgm:pt>
    <dgm:pt modelId="{0C373389-A4D9-6444-985C-59C004DEAD71}" type="pres">
      <dgm:prSet presAssocID="{4B4E7E4C-4CD5-3946-AA84-17170AE9E55A}" presName="hierChild5" presStyleCnt="0"/>
      <dgm:spPr/>
    </dgm:pt>
    <dgm:pt modelId="{EDC05402-BD68-7F49-99B2-054C8D23EEA3}" type="pres">
      <dgm:prSet presAssocID="{347BD54C-894A-564F-B949-CCDAEF13C649}" presName="Name64" presStyleLbl="parChTrans1D2" presStyleIdx="2" presStyleCnt="3"/>
      <dgm:spPr/>
      <dgm:t>
        <a:bodyPr/>
        <a:lstStyle/>
        <a:p>
          <a:endParaRPr lang="zh-CN" altLang="en-US"/>
        </a:p>
      </dgm:t>
    </dgm:pt>
    <dgm:pt modelId="{20CA63E0-9D26-0743-A1A0-A5132967597A}" type="pres">
      <dgm:prSet presAssocID="{0A160A39-D080-BB43-8A2A-2FD9008D1DD8}" presName="hierRoot2" presStyleCnt="0">
        <dgm:presLayoutVars>
          <dgm:hierBranch val="init"/>
        </dgm:presLayoutVars>
      </dgm:prSet>
      <dgm:spPr/>
    </dgm:pt>
    <dgm:pt modelId="{2CCD31F5-A131-7143-93B0-364974760DDB}" type="pres">
      <dgm:prSet presAssocID="{0A160A39-D080-BB43-8A2A-2FD9008D1DD8}" presName="rootComposite" presStyleCnt="0"/>
      <dgm:spPr/>
    </dgm:pt>
    <dgm:pt modelId="{52680310-7E97-C849-AB8A-46C835D1C448}" type="pres">
      <dgm:prSet presAssocID="{0A160A39-D080-BB43-8A2A-2FD9008D1DD8}" presName="rootText" presStyleLbl="node2" presStyleIdx="2" presStyleCnt="3" custScaleX="161218" custScaleY="110353">
        <dgm:presLayoutVars>
          <dgm:chPref val="3"/>
        </dgm:presLayoutVars>
      </dgm:prSet>
      <dgm:spPr/>
      <dgm:t>
        <a:bodyPr/>
        <a:lstStyle/>
        <a:p>
          <a:endParaRPr lang="zh-CN" altLang="en-US"/>
        </a:p>
      </dgm:t>
    </dgm:pt>
    <dgm:pt modelId="{E47ED75E-02D1-7A46-BC41-09CF1CA8E156}" type="pres">
      <dgm:prSet presAssocID="{0A160A39-D080-BB43-8A2A-2FD9008D1DD8}" presName="rootConnector" presStyleLbl="node2" presStyleIdx="2" presStyleCnt="3"/>
      <dgm:spPr/>
      <dgm:t>
        <a:bodyPr/>
        <a:lstStyle/>
        <a:p>
          <a:endParaRPr lang="zh-CN" altLang="en-US"/>
        </a:p>
      </dgm:t>
    </dgm:pt>
    <dgm:pt modelId="{9D79C761-4218-AB4D-9FCF-77534F2ABDAC}" type="pres">
      <dgm:prSet presAssocID="{0A160A39-D080-BB43-8A2A-2FD9008D1DD8}" presName="hierChild4" presStyleCnt="0"/>
      <dgm:spPr/>
    </dgm:pt>
    <dgm:pt modelId="{E500C6BD-B95D-1140-8D9E-879A4927FFC2}" type="pres">
      <dgm:prSet presAssocID="{0A160A39-D080-BB43-8A2A-2FD9008D1DD8}" presName="hierChild5" presStyleCnt="0"/>
      <dgm:spPr/>
    </dgm:pt>
    <dgm:pt modelId="{C7A442BC-135C-0348-B83F-69097099AD5D}" type="pres">
      <dgm:prSet presAssocID="{CC42D779-EFA8-7F49-97BA-A4FE4F52E369}" presName="hierChild3" presStyleCnt="0"/>
      <dgm:spPr/>
    </dgm:pt>
  </dgm:ptLst>
  <dgm:cxnLst>
    <dgm:cxn modelId="{23C509C7-245A-A54B-9F1C-4EFC578086D7}" type="presOf" srcId="{E0E81B47-8AC3-1B43-AEBE-9D84A0F26F6C}" destId="{2906BD38-56B2-4A4D-9862-AB9EFA6E6823}" srcOrd="0" destOrd="0" presId="urn:microsoft.com/office/officeart/2009/3/layout/HorizontalOrganizationChart#100"/>
    <dgm:cxn modelId="{09AEAC6F-04CE-4D43-90DB-99329B35EFF2}" type="presOf" srcId="{4B4E7E4C-4CD5-3946-AA84-17170AE9E55A}" destId="{28DC42C3-96FC-9C40-81D9-9CC73CD8FC11}" srcOrd="0" destOrd="0" presId="urn:microsoft.com/office/officeart/2009/3/layout/HorizontalOrganizationChart#100"/>
    <dgm:cxn modelId="{E345FF79-8336-DE4D-A27F-170635AD28FE}" type="presOf" srcId="{2ED72FB7-CD1D-2140-8884-0BAC834B3A95}" destId="{921316C5-C792-454C-9AA2-BF6165FE08F6}" srcOrd="1" destOrd="0" presId="urn:microsoft.com/office/officeart/2009/3/layout/HorizontalOrganizationChart#100"/>
    <dgm:cxn modelId="{2B2053DC-86DE-B94A-AF97-D1C16DA940A7}" type="presOf" srcId="{FF68279A-15FB-C946-BF9E-8E9AC22CCF11}" destId="{1E5CAC2B-D604-D448-9B3B-0B0C6E5B734C}" srcOrd="0" destOrd="0" presId="urn:microsoft.com/office/officeart/2009/3/layout/HorizontalOrganizationChart#100"/>
    <dgm:cxn modelId="{6757B372-7B8E-1143-8BCD-002246309851}" srcId="{CC42D779-EFA8-7F49-97BA-A4FE4F52E369}" destId="{2ED72FB7-CD1D-2140-8884-0BAC834B3A95}" srcOrd="0" destOrd="0" parTransId="{6F2C054C-ED5A-7F42-B266-42BEE316214F}" sibTransId="{847531A4-3F6E-9F42-986E-C755A873B9D7}"/>
    <dgm:cxn modelId="{A355F789-900A-1F40-B57D-F22315098395}" type="presOf" srcId="{CC42D779-EFA8-7F49-97BA-A4FE4F52E369}" destId="{3058E866-25D5-E147-9B5A-65FE601C6CFF}" srcOrd="1" destOrd="0" presId="urn:microsoft.com/office/officeart/2009/3/layout/HorizontalOrganizationChart#100"/>
    <dgm:cxn modelId="{986B12C1-C09F-2B4D-9145-46F88A40A0AE}" srcId="{E0E81B47-8AC3-1B43-AEBE-9D84A0F26F6C}" destId="{CC42D779-EFA8-7F49-97BA-A4FE4F52E369}" srcOrd="0" destOrd="0" parTransId="{586D60E8-C433-F242-904E-438F1F2FE95F}" sibTransId="{12930217-C201-2B43-89F9-7DC9368A650C}"/>
    <dgm:cxn modelId="{391B44F1-E652-1541-AA0E-78D6CF3C0068}" type="presOf" srcId="{CC42D779-EFA8-7F49-97BA-A4FE4F52E369}" destId="{96E65911-1A78-1B45-876D-83234EE73430}" srcOrd="0" destOrd="0" presId="urn:microsoft.com/office/officeart/2009/3/layout/HorizontalOrganizationChart#100"/>
    <dgm:cxn modelId="{7C5EFD98-EC06-F742-AFAA-8AEADF01C509}" type="presOf" srcId="{0A160A39-D080-BB43-8A2A-2FD9008D1DD8}" destId="{52680310-7E97-C849-AB8A-46C835D1C448}" srcOrd="0" destOrd="0" presId="urn:microsoft.com/office/officeart/2009/3/layout/HorizontalOrganizationChart#100"/>
    <dgm:cxn modelId="{03EDE71E-2040-AC4E-A327-CCEE7B559941}" srcId="{CC42D779-EFA8-7F49-97BA-A4FE4F52E369}" destId="{4B4E7E4C-4CD5-3946-AA84-17170AE9E55A}" srcOrd="1" destOrd="0" parTransId="{FF68279A-15FB-C946-BF9E-8E9AC22CCF11}" sibTransId="{A21C39E4-D1C7-2744-BF2C-3358DB6189A7}"/>
    <dgm:cxn modelId="{BEFF5AE4-3E32-7842-84E7-7E9315CF4836}" type="presOf" srcId="{347BD54C-894A-564F-B949-CCDAEF13C649}" destId="{EDC05402-BD68-7F49-99B2-054C8D23EEA3}" srcOrd="0" destOrd="0" presId="urn:microsoft.com/office/officeart/2009/3/layout/HorizontalOrganizationChart#100"/>
    <dgm:cxn modelId="{3BE6F872-7EFA-B645-B194-495DBB4C3AB3}" type="presOf" srcId="{0A160A39-D080-BB43-8A2A-2FD9008D1DD8}" destId="{E47ED75E-02D1-7A46-BC41-09CF1CA8E156}" srcOrd="1" destOrd="0" presId="urn:microsoft.com/office/officeart/2009/3/layout/HorizontalOrganizationChart#100"/>
    <dgm:cxn modelId="{EAD75455-9928-F745-8051-C022BC62483D}" type="presOf" srcId="{2ED72FB7-CD1D-2140-8884-0BAC834B3A95}" destId="{6B4A6BBD-90AE-B849-A706-E30C85700052}" srcOrd="0" destOrd="0" presId="urn:microsoft.com/office/officeart/2009/3/layout/HorizontalOrganizationChart#100"/>
    <dgm:cxn modelId="{6C1EDE0A-1420-8245-8370-C8685E924670}" srcId="{CC42D779-EFA8-7F49-97BA-A4FE4F52E369}" destId="{0A160A39-D080-BB43-8A2A-2FD9008D1DD8}" srcOrd="2" destOrd="0" parTransId="{347BD54C-894A-564F-B949-CCDAEF13C649}" sibTransId="{471DAB11-DBA0-3748-824D-5E50602FD690}"/>
    <dgm:cxn modelId="{BB288225-761D-7842-A032-963D609B725F}" type="presOf" srcId="{4B4E7E4C-4CD5-3946-AA84-17170AE9E55A}" destId="{C6E80D59-1813-3645-AE8D-E4070B0595CC}" srcOrd="1" destOrd="0" presId="urn:microsoft.com/office/officeart/2009/3/layout/HorizontalOrganizationChart#100"/>
    <dgm:cxn modelId="{D7FE978A-AB98-1043-B87D-6C1422CDB223}" type="presOf" srcId="{6F2C054C-ED5A-7F42-B266-42BEE316214F}" destId="{40775212-6576-A244-A9B5-855A0963D3DB}" srcOrd="0" destOrd="0" presId="urn:microsoft.com/office/officeart/2009/3/layout/HorizontalOrganizationChart#100"/>
    <dgm:cxn modelId="{3ED0F889-3C0C-794B-B30D-DCCC4F48BA32}" type="presParOf" srcId="{2906BD38-56B2-4A4D-9862-AB9EFA6E6823}" destId="{2841A2EC-6018-B14E-A87A-7059056F4EC0}" srcOrd="0" destOrd="0" presId="urn:microsoft.com/office/officeart/2009/3/layout/HorizontalOrganizationChart#100"/>
    <dgm:cxn modelId="{F49F86C7-1917-8C45-B17A-8C5DA934DFB2}" type="presParOf" srcId="{2841A2EC-6018-B14E-A87A-7059056F4EC0}" destId="{8428C304-EAD3-EE44-B932-422E3CEE7E38}" srcOrd="0" destOrd="0" presId="urn:microsoft.com/office/officeart/2009/3/layout/HorizontalOrganizationChart#100"/>
    <dgm:cxn modelId="{26A3F950-AA58-0542-8360-67794068467C}" type="presParOf" srcId="{8428C304-EAD3-EE44-B932-422E3CEE7E38}" destId="{96E65911-1A78-1B45-876D-83234EE73430}" srcOrd="0" destOrd="0" presId="urn:microsoft.com/office/officeart/2009/3/layout/HorizontalOrganizationChart#100"/>
    <dgm:cxn modelId="{15D301CF-3536-4F49-B494-88B5803E01FD}" type="presParOf" srcId="{8428C304-EAD3-EE44-B932-422E3CEE7E38}" destId="{3058E866-25D5-E147-9B5A-65FE601C6CFF}" srcOrd="1" destOrd="0" presId="urn:microsoft.com/office/officeart/2009/3/layout/HorizontalOrganizationChart#100"/>
    <dgm:cxn modelId="{E2DA7F5A-D042-9944-9C06-2F1929DC2B61}" type="presParOf" srcId="{2841A2EC-6018-B14E-A87A-7059056F4EC0}" destId="{D6A54FAE-D53D-AA4A-8E2C-9860526A8F85}" srcOrd="1" destOrd="0" presId="urn:microsoft.com/office/officeart/2009/3/layout/HorizontalOrganizationChart#100"/>
    <dgm:cxn modelId="{4D46C5B5-CE47-EB4B-BDA8-417EEB364C5A}" type="presParOf" srcId="{D6A54FAE-D53D-AA4A-8E2C-9860526A8F85}" destId="{40775212-6576-A244-A9B5-855A0963D3DB}" srcOrd="0" destOrd="0" presId="urn:microsoft.com/office/officeart/2009/3/layout/HorizontalOrganizationChart#100"/>
    <dgm:cxn modelId="{1265BCE3-7B8A-E340-BCFE-0FA233050822}" type="presParOf" srcId="{D6A54FAE-D53D-AA4A-8E2C-9860526A8F85}" destId="{3D3AE834-3851-A14B-AE33-D223A8B05EE5}" srcOrd="1" destOrd="0" presId="urn:microsoft.com/office/officeart/2009/3/layout/HorizontalOrganizationChart#100"/>
    <dgm:cxn modelId="{F43BB82A-EB75-184E-B982-B34A61E91C00}" type="presParOf" srcId="{3D3AE834-3851-A14B-AE33-D223A8B05EE5}" destId="{77F4AABB-4297-9249-9578-CECC8AD00198}" srcOrd="0" destOrd="0" presId="urn:microsoft.com/office/officeart/2009/3/layout/HorizontalOrganizationChart#100"/>
    <dgm:cxn modelId="{85E98BD8-4174-B140-9E00-22A5981DFFAE}" type="presParOf" srcId="{77F4AABB-4297-9249-9578-CECC8AD00198}" destId="{6B4A6BBD-90AE-B849-A706-E30C85700052}" srcOrd="0" destOrd="0" presId="urn:microsoft.com/office/officeart/2009/3/layout/HorizontalOrganizationChart#100"/>
    <dgm:cxn modelId="{31E174FA-EF4E-5D4B-8A6D-7381EEFEBC80}" type="presParOf" srcId="{77F4AABB-4297-9249-9578-CECC8AD00198}" destId="{921316C5-C792-454C-9AA2-BF6165FE08F6}" srcOrd="1" destOrd="0" presId="urn:microsoft.com/office/officeart/2009/3/layout/HorizontalOrganizationChart#100"/>
    <dgm:cxn modelId="{63C58EE5-33EC-374B-8765-58B8689770CC}" type="presParOf" srcId="{3D3AE834-3851-A14B-AE33-D223A8B05EE5}" destId="{CFF1EA4B-92BC-424A-B040-F7AD3DA03823}" srcOrd="1" destOrd="0" presId="urn:microsoft.com/office/officeart/2009/3/layout/HorizontalOrganizationChart#100"/>
    <dgm:cxn modelId="{3BDF80B2-519E-E746-B389-EBAD1C9831EC}" type="presParOf" srcId="{3D3AE834-3851-A14B-AE33-D223A8B05EE5}" destId="{BC9940ED-E117-CA42-B9E4-10EA06972768}" srcOrd="2" destOrd="0" presId="urn:microsoft.com/office/officeart/2009/3/layout/HorizontalOrganizationChart#100"/>
    <dgm:cxn modelId="{B591525B-36EE-0943-BA51-E50661CC9076}" type="presParOf" srcId="{D6A54FAE-D53D-AA4A-8E2C-9860526A8F85}" destId="{1E5CAC2B-D604-D448-9B3B-0B0C6E5B734C}" srcOrd="2" destOrd="0" presId="urn:microsoft.com/office/officeart/2009/3/layout/HorizontalOrganizationChart#100"/>
    <dgm:cxn modelId="{B5FDD23A-9CB3-CA47-A713-131E02706E2D}" type="presParOf" srcId="{D6A54FAE-D53D-AA4A-8E2C-9860526A8F85}" destId="{417CAAEC-8DBB-0346-A3EC-8CAE1BE40C75}" srcOrd="3" destOrd="0" presId="urn:microsoft.com/office/officeart/2009/3/layout/HorizontalOrganizationChart#100"/>
    <dgm:cxn modelId="{50E86E17-E224-9449-93BF-1021BCE5D991}" type="presParOf" srcId="{417CAAEC-8DBB-0346-A3EC-8CAE1BE40C75}" destId="{6A34E203-9F1B-6D4B-908B-54C990179BD3}" srcOrd="0" destOrd="0" presId="urn:microsoft.com/office/officeart/2009/3/layout/HorizontalOrganizationChart#100"/>
    <dgm:cxn modelId="{3383F9AA-D2DB-9547-A54D-B534080D2B12}" type="presParOf" srcId="{6A34E203-9F1B-6D4B-908B-54C990179BD3}" destId="{28DC42C3-96FC-9C40-81D9-9CC73CD8FC11}" srcOrd="0" destOrd="0" presId="urn:microsoft.com/office/officeart/2009/3/layout/HorizontalOrganizationChart#100"/>
    <dgm:cxn modelId="{A4D7F773-46B3-0B40-94EB-BBB45A7945CC}" type="presParOf" srcId="{6A34E203-9F1B-6D4B-908B-54C990179BD3}" destId="{C6E80D59-1813-3645-AE8D-E4070B0595CC}" srcOrd="1" destOrd="0" presId="urn:microsoft.com/office/officeart/2009/3/layout/HorizontalOrganizationChart#100"/>
    <dgm:cxn modelId="{7296487D-E87F-B242-8285-24C923BE2879}" type="presParOf" srcId="{417CAAEC-8DBB-0346-A3EC-8CAE1BE40C75}" destId="{CEF0C83F-F689-7C42-8240-0D2B3C793C94}" srcOrd="1" destOrd="0" presId="urn:microsoft.com/office/officeart/2009/3/layout/HorizontalOrganizationChart#100"/>
    <dgm:cxn modelId="{28B65E27-05F5-B848-AD1D-904E1F54FFA6}" type="presParOf" srcId="{417CAAEC-8DBB-0346-A3EC-8CAE1BE40C75}" destId="{0C373389-A4D9-6444-985C-59C004DEAD71}" srcOrd="2" destOrd="0" presId="urn:microsoft.com/office/officeart/2009/3/layout/HorizontalOrganizationChart#100"/>
    <dgm:cxn modelId="{1DF357B8-BCEB-3C41-ABF6-36A827DCA3A4}" type="presParOf" srcId="{D6A54FAE-D53D-AA4A-8E2C-9860526A8F85}" destId="{EDC05402-BD68-7F49-99B2-054C8D23EEA3}" srcOrd="4" destOrd="0" presId="urn:microsoft.com/office/officeart/2009/3/layout/HorizontalOrganizationChart#100"/>
    <dgm:cxn modelId="{DDD0A46B-7C9D-BE4C-A75B-D0FDF44B686C}" type="presParOf" srcId="{D6A54FAE-D53D-AA4A-8E2C-9860526A8F85}" destId="{20CA63E0-9D26-0743-A1A0-A5132967597A}" srcOrd="5" destOrd="0" presId="urn:microsoft.com/office/officeart/2009/3/layout/HorizontalOrganizationChart#100"/>
    <dgm:cxn modelId="{9C9FA41F-C449-554B-A120-94E51BE03510}" type="presParOf" srcId="{20CA63E0-9D26-0743-A1A0-A5132967597A}" destId="{2CCD31F5-A131-7143-93B0-364974760DDB}" srcOrd="0" destOrd="0" presId="urn:microsoft.com/office/officeart/2009/3/layout/HorizontalOrganizationChart#100"/>
    <dgm:cxn modelId="{36BC983D-D5DD-094F-8E49-783BA9547EB6}" type="presParOf" srcId="{2CCD31F5-A131-7143-93B0-364974760DDB}" destId="{52680310-7E97-C849-AB8A-46C835D1C448}" srcOrd="0" destOrd="0" presId="urn:microsoft.com/office/officeart/2009/3/layout/HorizontalOrganizationChart#100"/>
    <dgm:cxn modelId="{0BA5C5A2-68CD-8C40-AA79-08D4B1CA72B8}" type="presParOf" srcId="{2CCD31F5-A131-7143-93B0-364974760DDB}" destId="{E47ED75E-02D1-7A46-BC41-09CF1CA8E156}" srcOrd="1" destOrd="0" presId="urn:microsoft.com/office/officeart/2009/3/layout/HorizontalOrganizationChart#100"/>
    <dgm:cxn modelId="{E71E3C96-EBC8-DF44-B43E-12E8DED3584C}" type="presParOf" srcId="{20CA63E0-9D26-0743-A1A0-A5132967597A}" destId="{9D79C761-4218-AB4D-9FCF-77534F2ABDAC}" srcOrd="1" destOrd="0" presId="urn:microsoft.com/office/officeart/2009/3/layout/HorizontalOrganizationChart#100"/>
    <dgm:cxn modelId="{3957DE53-70A8-BD46-87CB-9B46C21D3B04}" type="presParOf" srcId="{20CA63E0-9D26-0743-A1A0-A5132967597A}" destId="{E500C6BD-B95D-1140-8D9E-879A4927FFC2}" srcOrd="2" destOrd="0" presId="urn:microsoft.com/office/officeart/2009/3/layout/HorizontalOrganizationChart#100"/>
    <dgm:cxn modelId="{9E9454C8-A8B8-774E-A68D-F1A8FCCDC0E2}" type="presParOf" srcId="{2841A2EC-6018-B14E-A87A-7059056F4EC0}" destId="{C7A442BC-135C-0348-B83F-69097099AD5D}" srcOrd="2" destOrd="0" presId="urn:microsoft.com/office/officeart/2009/3/layout/HorizontalOrganizationChart#10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01" loCatId="" qsTypeId="urn:microsoft.com/office/officeart/2005/8/quickstyle/simple1#128" qsCatId="simple" csTypeId="urn:microsoft.com/office/officeart/2005/8/colors/accent5_1#128" csCatId="accent5" phldr="1"/>
      <dgm:spPr/>
      <dgm:t>
        <a:bodyPr/>
        <a:lstStyle/>
        <a:p>
          <a:endParaRPr lang="zh-CN" altLang="en-US"/>
        </a:p>
      </dgm:t>
    </dgm:pt>
    <dgm:pt modelId="{CC42D779-EFA8-7F49-97BA-A4FE4F52E369}">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endParaRPr lang="zh-CN" altLang="en-US"/>
        </a:p>
      </dgm:t>
    </dgm:pt>
    <dgm:pt modelId="{12930217-C201-2B43-89F9-7DC9368A650C}" type="sibTrans" cxnId="{986B12C1-C09F-2B4D-9145-46F88A40A0AE}">
      <dgm:prSet/>
      <dgm:spPr/>
      <dgm:t>
        <a:bodyPr/>
        <a:lstStyle/>
        <a:p>
          <a:endParaRPr lang="zh-CN" altLang="en-US"/>
        </a:p>
      </dgm:t>
    </dgm:pt>
    <dgm:pt modelId="{2ED72FB7-CD1D-2140-8884-0BAC834B3A95}">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4B4E7E4C-4CD5-3946-AA84-17170AE9E55A}">
      <dgm:prSet custT="1"/>
      <dgm:spPr>
        <a:solidFill>
          <a:srgbClr val="C00000"/>
        </a:solidFill>
      </dgm:spPr>
      <dgm:t>
        <a:bodyPr/>
        <a:lstStyle/>
        <a:p>
          <a:r>
            <a:rPr lang="zh-CN" altLang="en-US" sz="2400" dirty="0">
              <a:solidFill>
                <a:schemeClr val="bg1"/>
              </a:solidFill>
              <a:latin typeface="微软雅黑" panose="020B0503020204020204" charset="-122"/>
              <a:ea typeface="微软雅黑" panose="020B0503020204020204" charset="-122"/>
              <a:cs typeface="微软雅黑" panose="020B0503020204020204" charset="-122"/>
            </a:rPr>
            <a:t>质量互变规律</a:t>
          </a:r>
        </a:p>
      </dgm:t>
    </dgm:pt>
    <dgm:pt modelId="{FF68279A-15FB-C946-BF9E-8E9AC22CCF11}" type="parTrans" cxnId="{03EDE71E-2040-AC4E-A327-CCEE7B559941}">
      <dgm:prSet/>
      <dgm:spPr/>
      <dgm:t>
        <a:bodyPr/>
        <a:lstStyle/>
        <a:p>
          <a:endParaRPr lang="zh-CN" altLang="en-US"/>
        </a:p>
      </dgm:t>
    </dgm:pt>
    <dgm:pt modelId="{A21C39E4-D1C7-2744-BF2C-3358DB6189A7}" type="sibTrans" cxnId="{03EDE71E-2040-AC4E-A327-CCEE7B559941}">
      <dgm:prSet/>
      <dgm:spPr/>
      <dgm:t>
        <a:bodyPr/>
        <a:lstStyle/>
        <a:p>
          <a:endParaRPr lang="zh-CN" altLang="en-US"/>
        </a:p>
      </dgm:t>
    </dgm:pt>
    <dgm:pt modelId="{0A160A39-D080-BB43-8A2A-2FD9008D1DD8}">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否定之否定规律</a:t>
          </a:r>
        </a:p>
      </dgm:t>
    </dgm:pt>
    <dgm:pt modelId="{347BD54C-894A-564F-B949-CCDAEF13C649}" type="parTrans" cxnId="{6C1EDE0A-1420-8245-8370-C8685E924670}">
      <dgm:prSet/>
      <dgm:spPr/>
      <dgm:t>
        <a:bodyPr/>
        <a:lstStyle/>
        <a:p>
          <a:endParaRPr lang="zh-CN" altLang="en-US"/>
        </a:p>
      </dgm:t>
    </dgm:pt>
    <dgm:pt modelId="{471DAB11-DBA0-3748-824D-5E50602FD690}" type="sibTrans" cxnId="{6C1EDE0A-1420-8245-8370-C8685E924670}">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2841A2EC-6018-B14E-A87A-7059056F4EC0}" type="pres">
      <dgm:prSet presAssocID="{CC42D779-EFA8-7F49-97BA-A4FE4F52E369}" presName="hierRoot1" presStyleCnt="0">
        <dgm:presLayoutVars>
          <dgm:hierBranch val="init"/>
        </dgm:presLayoutVars>
      </dgm:prSet>
      <dgm:spPr/>
    </dgm:pt>
    <dgm:pt modelId="{8428C304-EAD3-EE44-B932-422E3CEE7E38}" type="pres">
      <dgm:prSet presAssocID="{CC42D779-EFA8-7F49-97BA-A4FE4F52E369}" presName="rootComposite1" presStyleCnt="0"/>
      <dgm:spPr/>
    </dgm:pt>
    <dgm:pt modelId="{96E65911-1A78-1B45-876D-83234EE73430}" type="pres">
      <dgm:prSet presAssocID="{CC42D779-EFA8-7F49-97BA-A4FE4F52E369}" presName="rootText1" presStyleLbl="node0" presStyleIdx="0" presStyleCnt="1">
        <dgm:presLayoutVars>
          <dgm:chPref val="3"/>
        </dgm:presLayoutVars>
      </dgm:prSet>
      <dgm:spPr/>
      <dgm:t>
        <a:bodyPr/>
        <a:lstStyle/>
        <a:p>
          <a:endParaRPr lang="zh-CN" altLang="en-US"/>
        </a:p>
      </dgm:t>
    </dgm:pt>
    <dgm:pt modelId="{3058E866-25D5-E147-9B5A-65FE601C6CFF}" type="pres">
      <dgm:prSet presAssocID="{CC42D779-EFA8-7F49-97BA-A4FE4F52E369}" presName="rootConnector1" presStyleLbl="node1" presStyleIdx="0" presStyleCnt="0"/>
      <dgm:spPr/>
      <dgm:t>
        <a:bodyPr/>
        <a:lstStyle/>
        <a:p>
          <a:endParaRPr lang="zh-CN" altLang="en-US"/>
        </a:p>
      </dgm:t>
    </dgm:pt>
    <dgm:pt modelId="{D6A54FAE-D53D-AA4A-8E2C-9860526A8F85}" type="pres">
      <dgm:prSet presAssocID="{CC42D779-EFA8-7F49-97BA-A4FE4F52E369}" presName="hierChild2" presStyleCnt="0"/>
      <dgm:spPr/>
    </dgm:pt>
    <dgm:pt modelId="{40775212-6576-A244-A9B5-855A0963D3DB}" type="pres">
      <dgm:prSet presAssocID="{6F2C054C-ED5A-7F42-B266-42BEE316214F}" presName="Name64" presStyleLbl="parChTrans1D2" presStyleIdx="0" presStyleCnt="3"/>
      <dgm:spPr/>
      <dgm:t>
        <a:bodyPr/>
        <a:lstStyle/>
        <a:p>
          <a:endParaRPr lang="zh-CN" altLang="en-US"/>
        </a:p>
      </dgm:t>
    </dgm:pt>
    <dgm:pt modelId="{3D3AE834-3851-A14B-AE33-D223A8B05EE5}" type="pres">
      <dgm:prSet presAssocID="{2ED72FB7-CD1D-2140-8884-0BAC834B3A95}" presName="hierRoot2" presStyleCnt="0">
        <dgm:presLayoutVars>
          <dgm:hierBranch val="init"/>
        </dgm:presLayoutVars>
      </dgm:prSet>
      <dgm:spPr/>
    </dgm:pt>
    <dgm:pt modelId="{77F4AABB-4297-9249-9578-CECC8AD00198}" type="pres">
      <dgm:prSet presAssocID="{2ED72FB7-CD1D-2140-8884-0BAC834B3A95}" presName="rootComposite" presStyleCnt="0"/>
      <dgm:spPr/>
    </dgm:pt>
    <dgm:pt modelId="{6B4A6BBD-90AE-B849-A706-E30C85700052}" type="pres">
      <dgm:prSet presAssocID="{2ED72FB7-CD1D-2140-8884-0BAC834B3A95}" presName="rootText" presStyleLbl="node2" presStyleIdx="0" presStyleCnt="3" custScaleX="146941" custScaleY="86403">
        <dgm:presLayoutVars>
          <dgm:chPref val="3"/>
        </dgm:presLayoutVars>
      </dgm:prSet>
      <dgm:spPr/>
      <dgm:t>
        <a:bodyPr/>
        <a:lstStyle/>
        <a:p>
          <a:endParaRPr lang="zh-CN" altLang="en-US"/>
        </a:p>
      </dgm:t>
    </dgm:pt>
    <dgm:pt modelId="{921316C5-C792-454C-9AA2-BF6165FE08F6}" type="pres">
      <dgm:prSet presAssocID="{2ED72FB7-CD1D-2140-8884-0BAC834B3A95}" presName="rootConnector" presStyleLbl="node2" presStyleIdx="0" presStyleCnt="3"/>
      <dgm:spPr/>
      <dgm:t>
        <a:bodyPr/>
        <a:lstStyle/>
        <a:p>
          <a:endParaRPr lang="zh-CN" altLang="en-US"/>
        </a:p>
      </dgm:t>
    </dgm:pt>
    <dgm:pt modelId="{CFF1EA4B-92BC-424A-B040-F7AD3DA03823}" type="pres">
      <dgm:prSet presAssocID="{2ED72FB7-CD1D-2140-8884-0BAC834B3A95}" presName="hierChild4" presStyleCnt="0"/>
      <dgm:spPr/>
    </dgm:pt>
    <dgm:pt modelId="{BC9940ED-E117-CA42-B9E4-10EA06972768}" type="pres">
      <dgm:prSet presAssocID="{2ED72FB7-CD1D-2140-8884-0BAC834B3A95}" presName="hierChild5" presStyleCnt="0"/>
      <dgm:spPr/>
    </dgm:pt>
    <dgm:pt modelId="{1E5CAC2B-D604-D448-9B3B-0B0C6E5B734C}" type="pres">
      <dgm:prSet presAssocID="{FF68279A-15FB-C946-BF9E-8E9AC22CCF11}" presName="Name64" presStyleLbl="parChTrans1D2" presStyleIdx="1" presStyleCnt="3"/>
      <dgm:spPr/>
      <dgm:t>
        <a:bodyPr/>
        <a:lstStyle/>
        <a:p>
          <a:endParaRPr lang="zh-CN" altLang="en-US"/>
        </a:p>
      </dgm:t>
    </dgm:pt>
    <dgm:pt modelId="{417CAAEC-8DBB-0346-A3EC-8CAE1BE40C75}" type="pres">
      <dgm:prSet presAssocID="{4B4E7E4C-4CD5-3946-AA84-17170AE9E55A}" presName="hierRoot2" presStyleCnt="0">
        <dgm:presLayoutVars>
          <dgm:hierBranch val="init"/>
        </dgm:presLayoutVars>
      </dgm:prSet>
      <dgm:spPr/>
    </dgm:pt>
    <dgm:pt modelId="{6A34E203-9F1B-6D4B-908B-54C990179BD3}" type="pres">
      <dgm:prSet presAssocID="{4B4E7E4C-4CD5-3946-AA84-17170AE9E55A}" presName="rootComposite" presStyleCnt="0"/>
      <dgm:spPr/>
    </dgm:pt>
    <dgm:pt modelId="{28DC42C3-96FC-9C40-81D9-9CC73CD8FC11}" type="pres">
      <dgm:prSet presAssocID="{4B4E7E4C-4CD5-3946-AA84-17170AE9E55A}" presName="rootText" presStyleLbl="node2" presStyleIdx="1" presStyleCnt="3" custScaleX="163331" custScaleY="111515">
        <dgm:presLayoutVars>
          <dgm:chPref val="3"/>
        </dgm:presLayoutVars>
      </dgm:prSet>
      <dgm:spPr/>
      <dgm:t>
        <a:bodyPr/>
        <a:lstStyle/>
        <a:p>
          <a:endParaRPr lang="zh-CN" altLang="en-US"/>
        </a:p>
      </dgm:t>
    </dgm:pt>
    <dgm:pt modelId="{C6E80D59-1813-3645-AE8D-E4070B0595CC}" type="pres">
      <dgm:prSet presAssocID="{4B4E7E4C-4CD5-3946-AA84-17170AE9E55A}" presName="rootConnector" presStyleLbl="node2" presStyleIdx="1" presStyleCnt="3"/>
      <dgm:spPr/>
      <dgm:t>
        <a:bodyPr/>
        <a:lstStyle/>
        <a:p>
          <a:endParaRPr lang="zh-CN" altLang="en-US"/>
        </a:p>
      </dgm:t>
    </dgm:pt>
    <dgm:pt modelId="{CEF0C83F-F689-7C42-8240-0D2B3C793C94}" type="pres">
      <dgm:prSet presAssocID="{4B4E7E4C-4CD5-3946-AA84-17170AE9E55A}" presName="hierChild4" presStyleCnt="0"/>
      <dgm:spPr/>
    </dgm:pt>
    <dgm:pt modelId="{0C373389-A4D9-6444-985C-59C004DEAD71}" type="pres">
      <dgm:prSet presAssocID="{4B4E7E4C-4CD5-3946-AA84-17170AE9E55A}" presName="hierChild5" presStyleCnt="0"/>
      <dgm:spPr/>
    </dgm:pt>
    <dgm:pt modelId="{EDC05402-BD68-7F49-99B2-054C8D23EEA3}" type="pres">
      <dgm:prSet presAssocID="{347BD54C-894A-564F-B949-CCDAEF13C649}" presName="Name64" presStyleLbl="parChTrans1D2" presStyleIdx="2" presStyleCnt="3"/>
      <dgm:spPr/>
      <dgm:t>
        <a:bodyPr/>
        <a:lstStyle/>
        <a:p>
          <a:endParaRPr lang="zh-CN" altLang="en-US"/>
        </a:p>
      </dgm:t>
    </dgm:pt>
    <dgm:pt modelId="{20CA63E0-9D26-0743-A1A0-A5132967597A}" type="pres">
      <dgm:prSet presAssocID="{0A160A39-D080-BB43-8A2A-2FD9008D1DD8}" presName="hierRoot2" presStyleCnt="0">
        <dgm:presLayoutVars>
          <dgm:hierBranch val="init"/>
        </dgm:presLayoutVars>
      </dgm:prSet>
      <dgm:spPr/>
    </dgm:pt>
    <dgm:pt modelId="{2CCD31F5-A131-7143-93B0-364974760DDB}" type="pres">
      <dgm:prSet presAssocID="{0A160A39-D080-BB43-8A2A-2FD9008D1DD8}" presName="rootComposite" presStyleCnt="0"/>
      <dgm:spPr/>
    </dgm:pt>
    <dgm:pt modelId="{52680310-7E97-C849-AB8A-46C835D1C448}" type="pres">
      <dgm:prSet presAssocID="{0A160A39-D080-BB43-8A2A-2FD9008D1DD8}" presName="rootText" presStyleLbl="node2" presStyleIdx="2" presStyleCnt="3" custScaleX="161218" custScaleY="110353">
        <dgm:presLayoutVars>
          <dgm:chPref val="3"/>
        </dgm:presLayoutVars>
      </dgm:prSet>
      <dgm:spPr/>
      <dgm:t>
        <a:bodyPr/>
        <a:lstStyle/>
        <a:p>
          <a:endParaRPr lang="zh-CN" altLang="en-US"/>
        </a:p>
      </dgm:t>
    </dgm:pt>
    <dgm:pt modelId="{E47ED75E-02D1-7A46-BC41-09CF1CA8E156}" type="pres">
      <dgm:prSet presAssocID="{0A160A39-D080-BB43-8A2A-2FD9008D1DD8}" presName="rootConnector" presStyleLbl="node2" presStyleIdx="2" presStyleCnt="3"/>
      <dgm:spPr/>
      <dgm:t>
        <a:bodyPr/>
        <a:lstStyle/>
        <a:p>
          <a:endParaRPr lang="zh-CN" altLang="en-US"/>
        </a:p>
      </dgm:t>
    </dgm:pt>
    <dgm:pt modelId="{9D79C761-4218-AB4D-9FCF-77534F2ABDAC}" type="pres">
      <dgm:prSet presAssocID="{0A160A39-D080-BB43-8A2A-2FD9008D1DD8}" presName="hierChild4" presStyleCnt="0"/>
      <dgm:spPr/>
    </dgm:pt>
    <dgm:pt modelId="{E500C6BD-B95D-1140-8D9E-879A4927FFC2}" type="pres">
      <dgm:prSet presAssocID="{0A160A39-D080-BB43-8A2A-2FD9008D1DD8}" presName="hierChild5" presStyleCnt="0"/>
      <dgm:spPr/>
    </dgm:pt>
    <dgm:pt modelId="{C7A442BC-135C-0348-B83F-69097099AD5D}" type="pres">
      <dgm:prSet presAssocID="{CC42D779-EFA8-7F49-97BA-A4FE4F52E369}" presName="hierChild3" presStyleCnt="0"/>
      <dgm:spPr/>
    </dgm:pt>
  </dgm:ptLst>
  <dgm:cxnLst>
    <dgm:cxn modelId="{E973BA54-22E0-9C4A-8487-B4587EDE2ECE}" type="presOf" srcId="{0A160A39-D080-BB43-8A2A-2FD9008D1DD8}" destId="{E47ED75E-02D1-7A46-BC41-09CF1CA8E156}" srcOrd="1" destOrd="0" presId="urn:microsoft.com/office/officeart/2009/3/layout/HorizontalOrganizationChart#101"/>
    <dgm:cxn modelId="{F4AA8667-643D-644B-941F-AFEE15ADB336}" type="presOf" srcId="{347BD54C-894A-564F-B949-CCDAEF13C649}" destId="{EDC05402-BD68-7F49-99B2-054C8D23EEA3}" srcOrd="0" destOrd="0" presId="urn:microsoft.com/office/officeart/2009/3/layout/HorizontalOrganizationChart#101"/>
    <dgm:cxn modelId="{08E92E8C-38D9-2446-8A2E-5C6ADDEE094F}" type="presOf" srcId="{2ED72FB7-CD1D-2140-8884-0BAC834B3A95}" destId="{921316C5-C792-454C-9AA2-BF6165FE08F6}" srcOrd="1" destOrd="0" presId="urn:microsoft.com/office/officeart/2009/3/layout/HorizontalOrganizationChart#101"/>
    <dgm:cxn modelId="{593C5F99-A839-0643-9694-983A7F637E27}" type="presOf" srcId="{CC42D779-EFA8-7F49-97BA-A4FE4F52E369}" destId="{3058E866-25D5-E147-9B5A-65FE601C6CFF}" srcOrd="1" destOrd="0" presId="urn:microsoft.com/office/officeart/2009/3/layout/HorizontalOrganizationChart#101"/>
    <dgm:cxn modelId="{E1466ADD-F5F6-1541-9263-362AB0D80009}" type="presOf" srcId="{E0E81B47-8AC3-1B43-AEBE-9D84A0F26F6C}" destId="{2906BD38-56B2-4A4D-9862-AB9EFA6E6823}" srcOrd="0" destOrd="0" presId="urn:microsoft.com/office/officeart/2009/3/layout/HorizontalOrganizationChart#101"/>
    <dgm:cxn modelId="{3AE0E00A-2BEC-FC47-B2BF-4CE6ACCBFC9F}" type="presOf" srcId="{6F2C054C-ED5A-7F42-B266-42BEE316214F}" destId="{40775212-6576-A244-A9B5-855A0963D3DB}" srcOrd="0" destOrd="0" presId="urn:microsoft.com/office/officeart/2009/3/layout/HorizontalOrganizationChart#101"/>
    <dgm:cxn modelId="{C37CDDF7-DE69-2E40-B185-5DAD1271A95C}" type="presOf" srcId="{FF68279A-15FB-C946-BF9E-8E9AC22CCF11}" destId="{1E5CAC2B-D604-D448-9B3B-0B0C6E5B734C}" srcOrd="0" destOrd="0" presId="urn:microsoft.com/office/officeart/2009/3/layout/HorizontalOrganizationChart#101"/>
    <dgm:cxn modelId="{03EDE71E-2040-AC4E-A327-CCEE7B559941}" srcId="{CC42D779-EFA8-7F49-97BA-A4FE4F52E369}" destId="{4B4E7E4C-4CD5-3946-AA84-17170AE9E55A}" srcOrd="1" destOrd="0" parTransId="{FF68279A-15FB-C946-BF9E-8E9AC22CCF11}" sibTransId="{A21C39E4-D1C7-2744-BF2C-3358DB6189A7}"/>
    <dgm:cxn modelId="{6C1EDE0A-1420-8245-8370-C8685E924670}" srcId="{CC42D779-EFA8-7F49-97BA-A4FE4F52E369}" destId="{0A160A39-D080-BB43-8A2A-2FD9008D1DD8}" srcOrd="2" destOrd="0" parTransId="{347BD54C-894A-564F-B949-CCDAEF13C649}" sibTransId="{471DAB11-DBA0-3748-824D-5E50602FD690}"/>
    <dgm:cxn modelId="{EBCAFE4F-D95C-0540-A3C9-82AEE8A723BE}" type="presOf" srcId="{2ED72FB7-CD1D-2140-8884-0BAC834B3A95}" destId="{6B4A6BBD-90AE-B849-A706-E30C85700052}" srcOrd="0" destOrd="0" presId="urn:microsoft.com/office/officeart/2009/3/layout/HorizontalOrganizationChart#101"/>
    <dgm:cxn modelId="{DC5B03EA-242B-3442-BA1B-977376D511D6}" type="presOf" srcId="{4B4E7E4C-4CD5-3946-AA84-17170AE9E55A}" destId="{28DC42C3-96FC-9C40-81D9-9CC73CD8FC11}" srcOrd="0" destOrd="0" presId="urn:microsoft.com/office/officeart/2009/3/layout/HorizontalOrganizationChart#101"/>
    <dgm:cxn modelId="{7F697515-D66C-6A49-BFAF-7B41E152670B}" type="presOf" srcId="{4B4E7E4C-4CD5-3946-AA84-17170AE9E55A}" destId="{C6E80D59-1813-3645-AE8D-E4070B0595CC}" srcOrd="1" destOrd="0" presId="urn:microsoft.com/office/officeart/2009/3/layout/HorizontalOrganizationChart#101"/>
    <dgm:cxn modelId="{986B12C1-C09F-2B4D-9145-46F88A40A0AE}" srcId="{E0E81B47-8AC3-1B43-AEBE-9D84A0F26F6C}" destId="{CC42D779-EFA8-7F49-97BA-A4FE4F52E369}" srcOrd="0" destOrd="0" parTransId="{586D60E8-C433-F242-904E-438F1F2FE95F}" sibTransId="{12930217-C201-2B43-89F9-7DC9368A650C}"/>
    <dgm:cxn modelId="{6757B372-7B8E-1143-8BCD-002246309851}" srcId="{CC42D779-EFA8-7F49-97BA-A4FE4F52E369}" destId="{2ED72FB7-CD1D-2140-8884-0BAC834B3A95}" srcOrd="0" destOrd="0" parTransId="{6F2C054C-ED5A-7F42-B266-42BEE316214F}" sibTransId="{847531A4-3F6E-9F42-986E-C755A873B9D7}"/>
    <dgm:cxn modelId="{BD0537B1-78A3-1E4A-B915-D2494540069E}" type="presOf" srcId="{0A160A39-D080-BB43-8A2A-2FD9008D1DD8}" destId="{52680310-7E97-C849-AB8A-46C835D1C448}" srcOrd="0" destOrd="0" presId="urn:microsoft.com/office/officeart/2009/3/layout/HorizontalOrganizationChart#101"/>
    <dgm:cxn modelId="{5331CA0D-34B2-6545-9F10-76C0215DD979}" type="presOf" srcId="{CC42D779-EFA8-7F49-97BA-A4FE4F52E369}" destId="{96E65911-1A78-1B45-876D-83234EE73430}" srcOrd="0" destOrd="0" presId="urn:microsoft.com/office/officeart/2009/3/layout/HorizontalOrganizationChart#101"/>
    <dgm:cxn modelId="{CB9C5021-FB25-E145-974E-15B10DCFB3DD}" type="presParOf" srcId="{2906BD38-56B2-4A4D-9862-AB9EFA6E6823}" destId="{2841A2EC-6018-B14E-A87A-7059056F4EC0}" srcOrd="0" destOrd="0" presId="urn:microsoft.com/office/officeart/2009/3/layout/HorizontalOrganizationChart#101"/>
    <dgm:cxn modelId="{87D76009-CA23-A240-ACBA-014E23F765E0}" type="presParOf" srcId="{2841A2EC-6018-B14E-A87A-7059056F4EC0}" destId="{8428C304-EAD3-EE44-B932-422E3CEE7E38}" srcOrd="0" destOrd="0" presId="urn:microsoft.com/office/officeart/2009/3/layout/HorizontalOrganizationChart#101"/>
    <dgm:cxn modelId="{DEBBD8BC-86CE-6242-A42E-D98FDBC64C74}" type="presParOf" srcId="{8428C304-EAD3-EE44-B932-422E3CEE7E38}" destId="{96E65911-1A78-1B45-876D-83234EE73430}" srcOrd="0" destOrd="0" presId="urn:microsoft.com/office/officeart/2009/3/layout/HorizontalOrganizationChart#101"/>
    <dgm:cxn modelId="{4F278FFA-0B3E-9748-BB4F-65FB7B9657C8}" type="presParOf" srcId="{8428C304-EAD3-EE44-B932-422E3CEE7E38}" destId="{3058E866-25D5-E147-9B5A-65FE601C6CFF}" srcOrd="1" destOrd="0" presId="urn:microsoft.com/office/officeart/2009/3/layout/HorizontalOrganizationChart#101"/>
    <dgm:cxn modelId="{E05F5C48-7388-B148-9869-DB60E78C254C}" type="presParOf" srcId="{2841A2EC-6018-B14E-A87A-7059056F4EC0}" destId="{D6A54FAE-D53D-AA4A-8E2C-9860526A8F85}" srcOrd="1" destOrd="0" presId="urn:microsoft.com/office/officeart/2009/3/layout/HorizontalOrganizationChart#101"/>
    <dgm:cxn modelId="{095EF8D7-0CEA-CB43-8779-CD14BE42CAC3}" type="presParOf" srcId="{D6A54FAE-D53D-AA4A-8E2C-9860526A8F85}" destId="{40775212-6576-A244-A9B5-855A0963D3DB}" srcOrd="0" destOrd="0" presId="urn:microsoft.com/office/officeart/2009/3/layout/HorizontalOrganizationChart#101"/>
    <dgm:cxn modelId="{8B61666F-8009-5F4D-9FC7-EA42374DB9C6}" type="presParOf" srcId="{D6A54FAE-D53D-AA4A-8E2C-9860526A8F85}" destId="{3D3AE834-3851-A14B-AE33-D223A8B05EE5}" srcOrd="1" destOrd="0" presId="urn:microsoft.com/office/officeart/2009/3/layout/HorizontalOrganizationChart#101"/>
    <dgm:cxn modelId="{60E3C2B4-494B-A944-B3A2-CDCAEE18AE97}" type="presParOf" srcId="{3D3AE834-3851-A14B-AE33-D223A8B05EE5}" destId="{77F4AABB-4297-9249-9578-CECC8AD00198}" srcOrd="0" destOrd="0" presId="urn:microsoft.com/office/officeart/2009/3/layout/HorizontalOrganizationChart#101"/>
    <dgm:cxn modelId="{7884FCB0-0B0A-3A48-86F3-0E9EABD55849}" type="presParOf" srcId="{77F4AABB-4297-9249-9578-CECC8AD00198}" destId="{6B4A6BBD-90AE-B849-A706-E30C85700052}" srcOrd="0" destOrd="0" presId="urn:microsoft.com/office/officeart/2009/3/layout/HorizontalOrganizationChart#101"/>
    <dgm:cxn modelId="{F4ED3816-9FFF-934E-90DD-7D6C0D19C20B}" type="presParOf" srcId="{77F4AABB-4297-9249-9578-CECC8AD00198}" destId="{921316C5-C792-454C-9AA2-BF6165FE08F6}" srcOrd="1" destOrd="0" presId="urn:microsoft.com/office/officeart/2009/3/layout/HorizontalOrganizationChart#101"/>
    <dgm:cxn modelId="{A3F74EBD-4DAF-3541-9A36-B32B1AC7ED57}" type="presParOf" srcId="{3D3AE834-3851-A14B-AE33-D223A8B05EE5}" destId="{CFF1EA4B-92BC-424A-B040-F7AD3DA03823}" srcOrd="1" destOrd="0" presId="urn:microsoft.com/office/officeart/2009/3/layout/HorizontalOrganizationChart#101"/>
    <dgm:cxn modelId="{FD18730E-F22D-A748-A613-179B029B26F6}" type="presParOf" srcId="{3D3AE834-3851-A14B-AE33-D223A8B05EE5}" destId="{BC9940ED-E117-CA42-B9E4-10EA06972768}" srcOrd="2" destOrd="0" presId="urn:microsoft.com/office/officeart/2009/3/layout/HorizontalOrganizationChart#101"/>
    <dgm:cxn modelId="{FCB6C877-3497-0A4F-982B-02FAA9956186}" type="presParOf" srcId="{D6A54FAE-D53D-AA4A-8E2C-9860526A8F85}" destId="{1E5CAC2B-D604-D448-9B3B-0B0C6E5B734C}" srcOrd="2" destOrd="0" presId="urn:microsoft.com/office/officeart/2009/3/layout/HorizontalOrganizationChart#101"/>
    <dgm:cxn modelId="{213D5CA2-8DCC-8545-BDF0-77EBF7B97CDA}" type="presParOf" srcId="{D6A54FAE-D53D-AA4A-8E2C-9860526A8F85}" destId="{417CAAEC-8DBB-0346-A3EC-8CAE1BE40C75}" srcOrd="3" destOrd="0" presId="urn:microsoft.com/office/officeart/2009/3/layout/HorizontalOrganizationChart#101"/>
    <dgm:cxn modelId="{BE5AF11D-0B47-104B-9BE7-42887452C2DB}" type="presParOf" srcId="{417CAAEC-8DBB-0346-A3EC-8CAE1BE40C75}" destId="{6A34E203-9F1B-6D4B-908B-54C990179BD3}" srcOrd="0" destOrd="0" presId="urn:microsoft.com/office/officeart/2009/3/layout/HorizontalOrganizationChart#101"/>
    <dgm:cxn modelId="{AED0DD24-C2F0-8248-A61C-9DA54FD9CC98}" type="presParOf" srcId="{6A34E203-9F1B-6D4B-908B-54C990179BD3}" destId="{28DC42C3-96FC-9C40-81D9-9CC73CD8FC11}" srcOrd="0" destOrd="0" presId="urn:microsoft.com/office/officeart/2009/3/layout/HorizontalOrganizationChart#101"/>
    <dgm:cxn modelId="{634F6A7F-5089-1F47-BA0C-70092A02B184}" type="presParOf" srcId="{6A34E203-9F1B-6D4B-908B-54C990179BD3}" destId="{C6E80D59-1813-3645-AE8D-E4070B0595CC}" srcOrd="1" destOrd="0" presId="urn:microsoft.com/office/officeart/2009/3/layout/HorizontalOrganizationChart#101"/>
    <dgm:cxn modelId="{77150425-043B-B24E-944D-07DF74E4066F}" type="presParOf" srcId="{417CAAEC-8DBB-0346-A3EC-8CAE1BE40C75}" destId="{CEF0C83F-F689-7C42-8240-0D2B3C793C94}" srcOrd="1" destOrd="0" presId="urn:microsoft.com/office/officeart/2009/3/layout/HorizontalOrganizationChart#101"/>
    <dgm:cxn modelId="{8F17D591-B2EF-7644-827E-05DC6C4A8A74}" type="presParOf" srcId="{417CAAEC-8DBB-0346-A3EC-8CAE1BE40C75}" destId="{0C373389-A4D9-6444-985C-59C004DEAD71}" srcOrd="2" destOrd="0" presId="urn:microsoft.com/office/officeart/2009/3/layout/HorizontalOrganizationChart#101"/>
    <dgm:cxn modelId="{F9B59478-36C9-D241-8DC8-D013624412CA}" type="presParOf" srcId="{D6A54FAE-D53D-AA4A-8E2C-9860526A8F85}" destId="{EDC05402-BD68-7F49-99B2-054C8D23EEA3}" srcOrd="4" destOrd="0" presId="urn:microsoft.com/office/officeart/2009/3/layout/HorizontalOrganizationChart#101"/>
    <dgm:cxn modelId="{C622BDE5-E0F0-4C4F-BABB-441194710B73}" type="presParOf" srcId="{D6A54FAE-D53D-AA4A-8E2C-9860526A8F85}" destId="{20CA63E0-9D26-0743-A1A0-A5132967597A}" srcOrd="5" destOrd="0" presId="urn:microsoft.com/office/officeart/2009/3/layout/HorizontalOrganizationChart#101"/>
    <dgm:cxn modelId="{BF02F2CC-8B76-CB44-8CA3-E0C1C347F582}" type="presParOf" srcId="{20CA63E0-9D26-0743-A1A0-A5132967597A}" destId="{2CCD31F5-A131-7143-93B0-364974760DDB}" srcOrd="0" destOrd="0" presId="urn:microsoft.com/office/officeart/2009/3/layout/HorizontalOrganizationChart#101"/>
    <dgm:cxn modelId="{DE8E310C-F349-F347-A1A5-F05E5EDE687D}" type="presParOf" srcId="{2CCD31F5-A131-7143-93B0-364974760DDB}" destId="{52680310-7E97-C849-AB8A-46C835D1C448}" srcOrd="0" destOrd="0" presId="urn:microsoft.com/office/officeart/2009/3/layout/HorizontalOrganizationChart#101"/>
    <dgm:cxn modelId="{91EF6349-9763-8443-ABE3-2957E862D05E}" type="presParOf" srcId="{2CCD31F5-A131-7143-93B0-364974760DDB}" destId="{E47ED75E-02D1-7A46-BC41-09CF1CA8E156}" srcOrd="1" destOrd="0" presId="urn:microsoft.com/office/officeart/2009/3/layout/HorizontalOrganizationChart#101"/>
    <dgm:cxn modelId="{BB41415C-F161-B246-9531-603FBDE5FEFC}" type="presParOf" srcId="{20CA63E0-9D26-0743-A1A0-A5132967597A}" destId="{9D79C761-4218-AB4D-9FCF-77534F2ABDAC}" srcOrd="1" destOrd="0" presId="urn:microsoft.com/office/officeart/2009/3/layout/HorizontalOrganizationChart#101"/>
    <dgm:cxn modelId="{4E6C5F42-1DA1-6B49-B473-12B5B0ED5A7C}" type="presParOf" srcId="{20CA63E0-9D26-0743-A1A0-A5132967597A}" destId="{E500C6BD-B95D-1140-8D9E-879A4927FFC2}" srcOrd="2" destOrd="0" presId="urn:microsoft.com/office/officeart/2009/3/layout/HorizontalOrganizationChart#101"/>
    <dgm:cxn modelId="{85DF4B64-8BCF-2A4E-B4BB-056957D2F9E5}" type="presParOf" srcId="{2841A2EC-6018-B14E-A87A-7059056F4EC0}" destId="{C7A442BC-135C-0348-B83F-69097099AD5D}" srcOrd="2" destOrd="0" presId="urn:microsoft.com/office/officeart/2009/3/layout/HorizontalOrganizationChart#10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02" loCatId="" qsTypeId="urn:microsoft.com/office/officeart/2005/8/quickstyle/simple1#129" qsCatId="simple" csTypeId="urn:microsoft.com/office/officeart/2005/8/colors/accent5_1#129" csCatId="accent5" phldr="1"/>
      <dgm:spPr/>
      <dgm:t>
        <a:bodyPr/>
        <a:lstStyle/>
        <a:p>
          <a:endParaRPr lang="zh-CN" altLang="en-US"/>
        </a:p>
      </dgm:t>
    </dgm:pt>
    <dgm:pt modelId="{CC42D779-EFA8-7F49-97BA-A4FE4F52E369}">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endParaRPr lang="zh-CN" altLang="en-US"/>
        </a:p>
      </dgm:t>
    </dgm:pt>
    <dgm:pt modelId="{12930217-C201-2B43-89F9-7DC9368A650C}" type="sibTrans" cxnId="{986B12C1-C09F-2B4D-9145-46F88A40A0AE}">
      <dgm:prSet/>
      <dgm:spPr/>
      <dgm:t>
        <a:bodyPr/>
        <a:lstStyle/>
        <a:p>
          <a:endParaRPr lang="zh-CN" altLang="en-US"/>
        </a:p>
      </dgm:t>
    </dgm:pt>
    <dgm:pt modelId="{2ED72FB7-CD1D-2140-8884-0BAC834B3A95}">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4B4E7E4C-4CD5-3946-AA84-17170AE9E55A}">
      <dgm:prSet custT="1"/>
      <dgm:spPr>
        <a:solidFill>
          <a:srgbClr val="C00000"/>
        </a:solidFill>
      </dgm:spPr>
      <dgm:t>
        <a:bodyPr/>
        <a:lstStyle/>
        <a:p>
          <a:r>
            <a:rPr lang="zh-CN" altLang="en-US" sz="2400" dirty="0">
              <a:solidFill>
                <a:schemeClr val="bg1"/>
              </a:solidFill>
              <a:latin typeface="微软雅黑" panose="020B0503020204020204" charset="-122"/>
              <a:ea typeface="微软雅黑" panose="020B0503020204020204" charset="-122"/>
              <a:cs typeface="微软雅黑" panose="020B0503020204020204" charset="-122"/>
            </a:rPr>
            <a:t>质量互变规律</a:t>
          </a:r>
        </a:p>
      </dgm:t>
    </dgm:pt>
    <dgm:pt modelId="{FF68279A-15FB-C946-BF9E-8E9AC22CCF11}" type="parTrans" cxnId="{03EDE71E-2040-AC4E-A327-CCEE7B559941}">
      <dgm:prSet/>
      <dgm:spPr/>
      <dgm:t>
        <a:bodyPr/>
        <a:lstStyle/>
        <a:p>
          <a:endParaRPr lang="zh-CN" altLang="en-US"/>
        </a:p>
      </dgm:t>
    </dgm:pt>
    <dgm:pt modelId="{A21C39E4-D1C7-2744-BF2C-3358DB6189A7}" type="sibTrans" cxnId="{03EDE71E-2040-AC4E-A327-CCEE7B559941}">
      <dgm:prSet/>
      <dgm:spPr/>
      <dgm:t>
        <a:bodyPr/>
        <a:lstStyle/>
        <a:p>
          <a:endParaRPr lang="zh-CN" altLang="en-US"/>
        </a:p>
      </dgm:t>
    </dgm:pt>
    <dgm:pt modelId="{0A160A39-D080-BB43-8A2A-2FD9008D1DD8}">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否定之否定规律</a:t>
          </a:r>
        </a:p>
      </dgm:t>
    </dgm:pt>
    <dgm:pt modelId="{347BD54C-894A-564F-B949-CCDAEF13C649}" type="parTrans" cxnId="{6C1EDE0A-1420-8245-8370-C8685E924670}">
      <dgm:prSet/>
      <dgm:spPr/>
      <dgm:t>
        <a:bodyPr/>
        <a:lstStyle/>
        <a:p>
          <a:endParaRPr lang="zh-CN" altLang="en-US"/>
        </a:p>
      </dgm:t>
    </dgm:pt>
    <dgm:pt modelId="{471DAB11-DBA0-3748-824D-5E50602FD690}" type="sibTrans" cxnId="{6C1EDE0A-1420-8245-8370-C8685E924670}">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2841A2EC-6018-B14E-A87A-7059056F4EC0}" type="pres">
      <dgm:prSet presAssocID="{CC42D779-EFA8-7F49-97BA-A4FE4F52E369}" presName="hierRoot1" presStyleCnt="0">
        <dgm:presLayoutVars>
          <dgm:hierBranch val="init"/>
        </dgm:presLayoutVars>
      </dgm:prSet>
      <dgm:spPr/>
    </dgm:pt>
    <dgm:pt modelId="{8428C304-EAD3-EE44-B932-422E3CEE7E38}" type="pres">
      <dgm:prSet presAssocID="{CC42D779-EFA8-7F49-97BA-A4FE4F52E369}" presName="rootComposite1" presStyleCnt="0"/>
      <dgm:spPr/>
    </dgm:pt>
    <dgm:pt modelId="{96E65911-1A78-1B45-876D-83234EE73430}" type="pres">
      <dgm:prSet presAssocID="{CC42D779-EFA8-7F49-97BA-A4FE4F52E369}" presName="rootText1" presStyleLbl="node0" presStyleIdx="0" presStyleCnt="1">
        <dgm:presLayoutVars>
          <dgm:chPref val="3"/>
        </dgm:presLayoutVars>
      </dgm:prSet>
      <dgm:spPr/>
      <dgm:t>
        <a:bodyPr/>
        <a:lstStyle/>
        <a:p>
          <a:endParaRPr lang="zh-CN" altLang="en-US"/>
        </a:p>
      </dgm:t>
    </dgm:pt>
    <dgm:pt modelId="{3058E866-25D5-E147-9B5A-65FE601C6CFF}" type="pres">
      <dgm:prSet presAssocID="{CC42D779-EFA8-7F49-97BA-A4FE4F52E369}" presName="rootConnector1" presStyleLbl="node1" presStyleIdx="0" presStyleCnt="0"/>
      <dgm:spPr/>
      <dgm:t>
        <a:bodyPr/>
        <a:lstStyle/>
        <a:p>
          <a:endParaRPr lang="zh-CN" altLang="en-US"/>
        </a:p>
      </dgm:t>
    </dgm:pt>
    <dgm:pt modelId="{D6A54FAE-D53D-AA4A-8E2C-9860526A8F85}" type="pres">
      <dgm:prSet presAssocID="{CC42D779-EFA8-7F49-97BA-A4FE4F52E369}" presName="hierChild2" presStyleCnt="0"/>
      <dgm:spPr/>
    </dgm:pt>
    <dgm:pt modelId="{40775212-6576-A244-A9B5-855A0963D3DB}" type="pres">
      <dgm:prSet presAssocID="{6F2C054C-ED5A-7F42-B266-42BEE316214F}" presName="Name64" presStyleLbl="parChTrans1D2" presStyleIdx="0" presStyleCnt="3"/>
      <dgm:spPr/>
      <dgm:t>
        <a:bodyPr/>
        <a:lstStyle/>
        <a:p>
          <a:endParaRPr lang="zh-CN" altLang="en-US"/>
        </a:p>
      </dgm:t>
    </dgm:pt>
    <dgm:pt modelId="{3D3AE834-3851-A14B-AE33-D223A8B05EE5}" type="pres">
      <dgm:prSet presAssocID="{2ED72FB7-CD1D-2140-8884-0BAC834B3A95}" presName="hierRoot2" presStyleCnt="0">
        <dgm:presLayoutVars>
          <dgm:hierBranch val="init"/>
        </dgm:presLayoutVars>
      </dgm:prSet>
      <dgm:spPr/>
    </dgm:pt>
    <dgm:pt modelId="{77F4AABB-4297-9249-9578-CECC8AD00198}" type="pres">
      <dgm:prSet presAssocID="{2ED72FB7-CD1D-2140-8884-0BAC834B3A95}" presName="rootComposite" presStyleCnt="0"/>
      <dgm:spPr/>
    </dgm:pt>
    <dgm:pt modelId="{6B4A6BBD-90AE-B849-A706-E30C85700052}" type="pres">
      <dgm:prSet presAssocID="{2ED72FB7-CD1D-2140-8884-0BAC834B3A95}" presName="rootText" presStyleLbl="node2" presStyleIdx="0" presStyleCnt="3" custScaleX="146941" custScaleY="86403">
        <dgm:presLayoutVars>
          <dgm:chPref val="3"/>
        </dgm:presLayoutVars>
      </dgm:prSet>
      <dgm:spPr/>
      <dgm:t>
        <a:bodyPr/>
        <a:lstStyle/>
        <a:p>
          <a:endParaRPr lang="zh-CN" altLang="en-US"/>
        </a:p>
      </dgm:t>
    </dgm:pt>
    <dgm:pt modelId="{921316C5-C792-454C-9AA2-BF6165FE08F6}" type="pres">
      <dgm:prSet presAssocID="{2ED72FB7-CD1D-2140-8884-0BAC834B3A95}" presName="rootConnector" presStyleLbl="node2" presStyleIdx="0" presStyleCnt="3"/>
      <dgm:spPr/>
      <dgm:t>
        <a:bodyPr/>
        <a:lstStyle/>
        <a:p>
          <a:endParaRPr lang="zh-CN" altLang="en-US"/>
        </a:p>
      </dgm:t>
    </dgm:pt>
    <dgm:pt modelId="{CFF1EA4B-92BC-424A-B040-F7AD3DA03823}" type="pres">
      <dgm:prSet presAssocID="{2ED72FB7-CD1D-2140-8884-0BAC834B3A95}" presName="hierChild4" presStyleCnt="0"/>
      <dgm:spPr/>
    </dgm:pt>
    <dgm:pt modelId="{BC9940ED-E117-CA42-B9E4-10EA06972768}" type="pres">
      <dgm:prSet presAssocID="{2ED72FB7-CD1D-2140-8884-0BAC834B3A95}" presName="hierChild5" presStyleCnt="0"/>
      <dgm:spPr/>
    </dgm:pt>
    <dgm:pt modelId="{1E5CAC2B-D604-D448-9B3B-0B0C6E5B734C}" type="pres">
      <dgm:prSet presAssocID="{FF68279A-15FB-C946-BF9E-8E9AC22CCF11}" presName="Name64" presStyleLbl="parChTrans1D2" presStyleIdx="1" presStyleCnt="3"/>
      <dgm:spPr/>
      <dgm:t>
        <a:bodyPr/>
        <a:lstStyle/>
        <a:p>
          <a:endParaRPr lang="zh-CN" altLang="en-US"/>
        </a:p>
      </dgm:t>
    </dgm:pt>
    <dgm:pt modelId="{417CAAEC-8DBB-0346-A3EC-8CAE1BE40C75}" type="pres">
      <dgm:prSet presAssocID="{4B4E7E4C-4CD5-3946-AA84-17170AE9E55A}" presName="hierRoot2" presStyleCnt="0">
        <dgm:presLayoutVars>
          <dgm:hierBranch val="init"/>
        </dgm:presLayoutVars>
      </dgm:prSet>
      <dgm:spPr/>
    </dgm:pt>
    <dgm:pt modelId="{6A34E203-9F1B-6D4B-908B-54C990179BD3}" type="pres">
      <dgm:prSet presAssocID="{4B4E7E4C-4CD5-3946-AA84-17170AE9E55A}" presName="rootComposite" presStyleCnt="0"/>
      <dgm:spPr/>
    </dgm:pt>
    <dgm:pt modelId="{28DC42C3-96FC-9C40-81D9-9CC73CD8FC11}" type="pres">
      <dgm:prSet presAssocID="{4B4E7E4C-4CD5-3946-AA84-17170AE9E55A}" presName="rootText" presStyleLbl="node2" presStyleIdx="1" presStyleCnt="3" custScaleX="163331" custScaleY="111515">
        <dgm:presLayoutVars>
          <dgm:chPref val="3"/>
        </dgm:presLayoutVars>
      </dgm:prSet>
      <dgm:spPr/>
      <dgm:t>
        <a:bodyPr/>
        <a:lstStyle/>
        <a:p>
          <a:endParaRPr lang="zh-CN" altLang="en-US"/>
        </a:p>
      </dgm:t>
    </dgm:pt>
    <dgm:pt modelId="{C6E80D59-1813-3645-AE8D-E4070B0595CC}" type="pres">
      <dgm:prSet presAssocID="{4B4E7E4C-4CD5-3946-AA84-17170AE9E55A}" presName="rootConnector" presStyleLbl="node2" presStyleIdx="1" presStyleCnt="3"/>
      <dgm:spPr/>
      <dgm:t>
        <a:bodyPr/>
        <a:lstStyle/>
        <a:p>
          <a:endParaRPr lang="zh-CN" altLang="en-US"/>
        </a:p>
      </dgm:t>
    </dgm:pt>
    <dgm:pt modelId="{CEF0C83F-F689-7C42-8240-0D2B3C793C94}" type="pres">
      <dgm:prSet presAssocID="{4B4E7E4C-4CD5-3946-AA84-17170AE9E55A}" presName="hierChild4" presStyleCnt="0"/>
      <dgm:spPr/>
    </dgm:pt>
    <dgm:pt modelId="{0C373389-A4D9-6444-985C-59C004DEAD71}" type="pres">
      <dgm:prSet presAssocID="{4B4E7E4C-4CD5-3946-AA84-17170AE9E55A}" presName="hierChild5" presStyleCnt="0"/>
      <dgm:spPr/>
    </dgm:pt>
    <dgm:pt modelId="{EDC05402-BD68-7F49-99B2-054C8D23EEA3}" type="pres">
      <dgm:prSet presAssocID="{347BD54C-894A-564F-B949-CCDAEF13C649}" presName="Name64" presStyleLbl="parChTrans1D2" presStyleIdx="2" presStyleCnt="3"/>
      <dgm:spPr/>
      <dgm:t>
        <a:bodyPr/>
        <a:lstStyle/>
        <a:p>
          <a:endParaRPr lang="zh-CN" altLang="en-US"/>
        </a:p>
      </dgm:t>
    </dgm:pt>
    <dgm:pt modelId="{20CA63E0-9D26-0743-A1A0-A5132967597A}" type="pres">
      <dgm:prSet presAssocID="{0A160A39-D080-BB43-8A2A-2FD9008D1DD8}" presName="hierRoot2" presStyleCnt="0">
        <dgm:presLayoutVars>
          <dgm:hierBranch val="init"/>
        </dgm:presLayoutVars>
      </dgm:prSet>
      <dgm:spPr/>
    </dgm:pt>
    <dgm:pt modelId="{2CCD31F5-A131-7143-93B0-364974760DDB}" type="pres">
      <dgm:prSet presAssocID="{0A160A39-D080-BB43-8A2A-2FD9008D1DD8}" presName="rootComposite" presStyleCnt="0"/>
      <dgm:spPr/>
    </dgm:pt>
    <dgm:pt modelId="{52680310-7E97-C849-AB8A-46C835D1C448}" type="pres">
      <dgm:prSet presAssocID="{0A160A39-D080-BB43-8A2A-2FD9008D1DD8}" presName="rootText" presStyleLbl="node2" presStyleIdx="2" presStyleCnt="3" custScaleX="161218" custScaleY="110353">
        <dgm:presLayoutVars>
          <dgm:chPref val="3"/>
        </dgm:presLayoutVars>
      </dgm:prSet>
      <dgm:spPr/>
      <dgm:t>
        <a:bodyPr/>
        <a:lstStyle/>
        <a:p>
          <a:endParaRPr lang="zh-CN" altLang="en-US"/>
        </a:p>
      </dgm:t>
    </dgm:pt>
    <dgm:pt modelId="{E47ED75E-02D1-7A46-BC41-09CF1CA8E156}" type="pres">
      <dgm:prSet presAssocID="{0A160A39-D080-BB43-8A2A-2FD9008D1DD8}" presName="rootConnector" presStyleLbl="node2" presStyleIdx="2" presStyleCnt="3"/>
      <dgm:spPr/>
      <dgm:t>
        <a:bodyPr/>
        <a:lstStyle/>
        <a:p>
          <a:endParaRPr lang="zh-CN" altLang="en-US"/>
        </a:p>
      </dgm:t>
    </dgm:pt>
    <dgm:pt modelId="{9D79C761-4218-AB4D-9FCF-77534F2ABDAC}" type="pres">
      <dgm:prSet presAssocID="{0A160A39-D080-BB43-8A2A-2FD9008D1DD8}" presName="hierChild4" presStyleCnt="0"/>
      <dgm:spPr/>
    </dgm:pt>
    <dgm:pt modelId="{E500C6BD-B95D-1140-8D9E-879A4927FFC2}" type="pres">
      <dgm:prSet presAssocID="{0A160A39-D080-BB43-8A2A-2FD9008D1DD8}" presName="hierChild5" presStyleCnt="0"/>
      <dgm:spPr/>
    </dgm:pt>
    <dgm:pt modelId="{C7A442BC-135C-0348-B83F-69097099AD5D}" type="pres">
      <dgm:prSet presAssocID="{CC42D779-EFA8-7F49-97BA-A4FE4F52E369}" presName="hierChild3" presStyleCnt="0"/>
      <dgm:spPr/>
    </dgm:pt>
  </dgm:ptLst>
  <dgm:cxnLst>
    <dgm:cxn modelId="{163C0995-56F5-3B4E-851C-39832977724C}" type="presOf" srcId="{347BD54C-894A-564F-B949-CCDAEF13C649}" destId="{EDC05402-BD68-7F49-99B2-054C8D23EEA3}" srcOrd="0" destOrd="0" presId="urn:microsoft.com/office/officeart/2009/3/layout/HorizontalOrganizationChart#102"/>
    <dgm:cxn modelId="{6C1EDE0A-1420-8245-8370-C8685E924670}" srcId="{CC42D779-EFA8-7F49-97BA-A4FE4F52E369}" destId="{0A160A39-D080-BB43-8A2A-2FD9008D1DD8}" srcOrd="2" destOrd="0" parTransId="{347BD54C-894A-564F-B949-CCDAEF13C649}" sibTransId="{471DAB11-DBA0-3748-824D-5E50602FD690}"/>
    <dgm:cxn modelId="{986B12C1-C09F-2B4D-9145-46F88A40A0AE}" srcId="{E0E81B47-8AC3-1B43-AEBE-9D84A0F26F6C}" destId="{CC42D779-EFA8-7F49-97BA-A4FE4F52E369}" srcOrd="0" destOrd="0" parTransId="{586D60E8-C433-F242-904E-438F1F2FE95F}" sibTransId="{12930217-C201-2B43-89F9-7DC9368A650C}"/>
    <dgm:cxn modelId="{ADE1EF38-BD7B-5E46-96ED-56B7C059FDC3}" type="presOf" srcId="{FF68279A-15FB-C946-BF9E-8E9AC22CCF11}" destId="{1E5CAC2B-D604-D448-9B3B-0B0C6E5B734C}" srcOrd="0" destOrd="0" presId="urn:microsoft.com/office/officeart/2009/3/layout/HorizontalOrganizationChart#102"/>
    <dgm:cxn modelId="{6B9B4766-5F42-D245-8A0E-A9A068186DD8}" type="presOf" srcId="{CC42D779-EFA8-7F49-97BA-A4FE4F52E369}" destId="{96E65911-1A78-1B45-876D-83234EE73430}" srcOrd="0" destOrd="0" presId="urn:microsoft.com/office/officeart/2009/3/layout/HorizontalOrganizationChart#102"/>
    <dgm:cxn modelId="{9F82A0DE-8631-D049-BE6A-5635666B138E}" type="presOf" srcId="{0A160A39-D080-BB43-8A2A-2FD9008D1DD8}" destId="{E47ED75E-02D1-7A46-BC41-09CF1CA8E156}" srcOrd="1" destOrd="0" presId="urn:microsoft.com/office/officeart/2009/3/layout/HorizontalOrganizationChart#102"/>
    <dgm:cxn modelId="{314630F4-DC6F-4C4E-96E4-DC0D753743CC}" type="presOf" srcId="{4B4E7E4C-4CD5-3946-AA84-17170AE9E55A}" destId="{28DC42C3-96FC-9C40-81D9-9CC73CD8FC11}" srcOrd="0" destOrd="0" presId="urn:microsoft.com/office/officeart/2009/3/layout/HorizontalOrganizationChart#102"/>
    <dgm:cxn modelId="{BAA5B92D-7E7E-7444-8915-BC2456B02AB6}" type="presOf" srcId="{6F2C054C-ED5A-7F42-B266-42BEE316214F}" destId="{40775212-6576-A244-A9B5-855A0963D3DB}" srcOrd="0" destOrd="0" presId="urn:microsoft.com/office/officeart/2009/3/layout/HorizontalOrganizationChart#102"/>
    <dgm:cxn modelId="{C5C5F11D-AF71-7D49-8063-848B611866F5}" type="presOf" srcId="{0A160A39-D080-BB43-8A2A-2FD9008D1DD8}" destId="{52680310-7E97-C849-AB8A-46C835D1C448}" srcOrd="0" destOrd="0" presId="urn:microsoft.com/office/officeart/2009/3/layout/HorizontalOrganizationChart#102"/>
    <dgm:cxn modelId="{31BB19FE-1440-BA4C-9CCE-085AF6481A40}" type="presOf" srcId="{2ED72FB7-CD1D-2140-8884-0BAC834B3A95}" destId="{921316C5-C792-454C-9AA2-BF6165FE08F6}" srcOrd="1" destOrd="0" presId="urn:microsoft.com/office/officeart/2009/3/layout/HorizontalOrganizationChart#102"/>
    <dgm:cxn modelId="{03EDE71E-2040-AC4E-A327-CCEE7B559941}" srcId="{CC42D779-EFA8-7F49-97BA-A4FE4F52E369}" destId="{4B4E7E4C-4CD5-3946-AA84-17170AE9E55A}" srcOrd="1" destOrd="0" parTransId="{FF68279A-15FB-C946-BF9E-8E9AC22CCF11}" sibTransId="{A21C39E4-D1C7-2744-BF2C-3358DB6189A7}"/>
    <dgm:cxn modelId="{690A28A8-94C7-7B45-824F-6E5B4E32F493}" type="presOf" srcId="{2ED72FB7-CD1D-2140-8884-0BAC834B3A95}" destId="{6B4A6BBD-90AE-B849-A706-E30C85700052}" srcOrd="0" destOrd="0" presId="urn:microsoft.com/office/officeart/2009/3/layout/HorizontalOrganizationChart#102"/>
    <dgm:cxn modelId="{6757B372-7B8E-1143-8BCD-002246309851}" srcId="{CC42D779-EFA8-7F49-97BA-A4FE4F52E369}" destId="{2ED72FB7-CD1D-2140-8884-0BAC834B3A95}" srcOrd="0" destOrd="0" parTransId="{6F2C054C-ED5A-7F42-B266-42BEE316214F}" sibTransId="{847531A4-3F6E-9F42-986E-C755A873B9D7}"/>
    <dgm:cxn modelId="{B7BA2936-E8EB-B444-8BEC-2C743E7367B5}" type="presOf" srcId="{4B4E7E4C-4CD5-3946-AA84-17170AE9E55A}" destId="{C6E80D59-1813-3645-AE8D-E4070B0595CC}" srcOrd="1" destOrd="0" presId="urn:microsoft.com/office/officeart/2009/3/layout/HorizontalOrganizationChart#102"/>
    <dgm:cxn modelId="{D43F70A1-9CC7-AE44-B93A-1A59B839CD84}" type="presOf" srcId="{E0E81B47-8AC3-1B43-AEBE-9D84A0F26F6C}" destId="{2906BD38-56B2-4A4D-9862-AB9EFA6E6823}" srcOrd="0" destOrd="0" presId="urn:microsoft.com/office/officeart/2009/3/layout/HorizontalOrganizationChart#102"/>
    <dgm:cxn modelId="{E877F58F-F0E3-A342-A23E-7A8DEE147183}" type="presOf" srcId="{CC42D779-EFA8-7F49-97BA-A4FE4F52E369}" destId="{3058E866-25D5-E147-9B5A-65FE601C6CFF}" srcOrd="1" destOrd="0" presId="urn:microsoft.com/office/officeart/2009/3/layout/HorizontalOrganizationChart#102"/>
    <dgm:cxn modelId="{69B71744-181D-B541-9689-54BBCE179BDA}" type="presParOf" srcId="{2906BD38-56B2-4A4D-9862-AB9EFA6E6823}" destId="{2841A2EC-6018-B14E-A87A-7059056F4EC0}" srcOrd="0" destOrd="0" presId="urn:microsoft.com/office/officeart/2009/3/layout/HorizontalOrganizationChart#102"/>
    <dgm:cxn modelId="{808A3FA0-C116-8F42-AF64-2E4ED3EC45B0}" type="presParOf" srcId="{2841A2EC-6018-B14E-A87A-7059056F4EC0}" destId="{8428C304-EAD3-EE44-B932-422E3CEE7E38}" srcOrd="0" destOrd="0" presId="urn:microsoft.com/office/officeart/2009/3/layout/HorizontalOrganizationChart#102"/>
    <dgm:cxn modelId="{E350D212-6279-7345-9F03-E290D1656360}" type="presParOf" srcId="{8428C304-EAD3-EE44-B932-422E3CEE7E38}" destId="{96E65911-1A78-1B45-876D-83234EE73430}" srcOrd="0" destOrd="0" presId="urn:microsoft.com/office/officeart/2009/3/layout/HorizontalOrganizationChart#102"/>
    <dgm:cxn modelId="{033BBD9C-4A9E-CF43-8B44-A901882B0331}" type="presParOf" srcId="{8428C304-EAD3-EE44-B932-422E3CEE7E38}" destId="{3058E866-25D5-E147-9B5A-65FE601C6CFF}" srcOrd="1" destOrd="0" presId="urn:microsoft.com/office/officeart/2009/3/layout/HorizontalOrganizationChart#102"/>
    <dgm:cxn modelId="{A741AA64-AD6F-8842-B582-FE9A8F99140A}" type="presParOf" srcId="{2841A2EC-6018-B14E-A87A-7059056F4EC0}" destId="{D6A54FAE-D53D-AA4A-8E2C-9860526A8F85}" srcOrd="1" destOrd="0" presId="urn:microsoft.com/office/officeart/2009/3/layout/HorizontalOrganizationChart#102"/>
    <dgm:cxn modelId="{A96A9453-AB47-984C-80D5-D9560FC73530}" type="presParOf" srcId="{D6A54FAE-D53D-AA4A-8E2C-9860526A8F85}" destId="{40775212-6576-A244-A9B5-855A0963D3DB}" srcOrd="0" destOrd="0" presId="urn:microsoft.com/office/officeart/2009/3/layout/HorizontalOrganizationChart#102"/>
    <dgm:cxn modelId="{4F894134-E5FF-C647-8A0D-10B6B17A8468}" type="presParOf" srcId="{D6A54FAE-D53D-AA4A-8E2C-9860526A8F85}" destId="{3D3AE834-3851-A14B-AE33-D223A8B05EE5}" srcOrd="1" destOrd="0" presId="urn:microsoft.com/office/officeart/2009/3/layout/HorizontalOrganizationChart#102"/>
    <dgm:cxn modelId="{B25F7FD4-E3B3-B149-9D8B-F55FDEED5797}" type="presParOf" srcId="{3D3AE834-3851-A14B-AE33-D223A8B05EE5}" destId="{77F4AABB-4297-9249-9578-CECC8AD00198}" srcOrd="0" destOrd="0" presId="urn:microsoft.com/office/officeart/2009/3/layout/HorizontalOrganizationChart#102"/>
    <dgm:cxn modelId="{45FD5D74-7EF1-BF46-97C9-4E64901C3B76}" type="presParOf" srcId="{77F4AABB-4297-9249-9578-CECC8AD00198}" destId="{6B4A6BBD-90AE-B849-A706-E30C85700052}" srcOrd="0" destOrd="0" presId="urn:microsoft.com/office/officeart/2009/3/layout/HorizontalOrganizationChart#102"/>
    <dgm:cxn modelId="{01696350-1297-524B-82E3-67270D715D15}" type="presParOf" srcId="{77F4AABB-4297-9249-9578-CECC8AD00198}" destId="{921316C5-C792-454C-9AA2-BF6165FE08F6}" srcOrd="1" destOrd="0" presId="urn:microsoft.com/office/officeart/2009/3/layout/HorizontalOrganizationChart#102"/>
    <dgm:cxn modelId="{F006ABFA-5C01-C44A-AE9D-76FDD38CB0E9}" type="presParOf" srcId="{3D3AE834-3851-A14B-AE33-D223A8B05EE5}" destId="{CFF1EA4B-92BC-424A-B040-F7AD3DA03823}" srcOrd="1" destOrd="0" presId="urn:microsoft.com/office/officeart/2009/3/layout/HorizontalOrganizationChart#102"/>
    <dgm:cxn modelId="{577C8B7F-B3CD-0E48-A9DC-537F6AD348A4}" type="presParOf" srcId="{3D3AE834-3851-A14B-AE33-D223A8B05EE5}" destId="{BC9940ED-E117-CA42-B9E4-10EA06972768}" srcOrd="2" destOrd="0" presId="urn:microsoft.com/office/officeart/2009/3/layout/HorizontalOrganizationChart#102"/>
    <dgm:cxn modelId="{01A75AD4-4A04-8A4A-BD9B-A3822B2EF161}" type="presParOf" srcId="{D6A54FAE-D53D-AA4A-8E2C-9860526A8F85}" destId="{1E5CAC2B-D604-D448-9B3B-0B0C6E5B734C}" srcOrd="2" destOrd="0" presId="urn:microsoft.com/office/officeart/2009/3/layout/HorizontalOrganizationChart#102"/>
    <dgm:cxn modelId="{05B73E57-5C6C-EE49-861A-9772A894DC3A}" type="presParOf" srcId="{D6A54FAE-D53D-AA4A-8E2C-9860526A8F85}" destId="{417CAAEC-8DBB-0346-A3EC-8CAE1BE40C75}" srcOrd="3" destOrd="0" presId="urn:microsoft.com/office/officeart/2009/3/layout/HorizontalOrganizationChart#102"/>
    <dgm:cxn modelId="{089E8D17-ECCB-AE4D-94C6-CD080CC481DE}" type="presParOf" srcId="{417CAAEC-8DBB-0346-A3EC-8CAE1BE40C75}" destId="{6A34E203-9F1B-6D4B-908B-54C990179BD3}" srcOrd="0" destOrd="0" presId="urn:microsoft.com/office/officeart/2009/3/layout/HorizontalOrganizationChart#102"/>
    <dgm:cxn modelId="{686A154E-0BF9-6046-B174-5BCB9B88CCCF}" type="presParOf" srcId="{6A34E203-9F1B-6D4B-908B-54C990179BD3}" destId="{28DC42C3-96FC-9C40-81D9-9CC73CD8FC11}" srcOrd="0" destOrd="0" presId="urn:microsoft.com/office/officeart/2009/3/layout/HorizontalOrganizationChart#102"/>
    <dgm:cxn modelId="{D6D7D3AB-F1C0-584F-A2AB-D7B74B3AE2E1}" type="presParOf" srcId="{6A34E203-9F1B-6D4B-908B-54C990179BD3}" destId="{C6E80D59-1813-3645-AE8D-E4070B0595CC}" srcOrd="1" destOrd="0" presId="urn:microsoft.com/office/officeart/2009/3/layout/HorizontalOrganizationChart#102"/>
    <dgm:cxn modelId="{7EA3D42E-F64E-E546-B9AC-F21CB6499C0D}" type="presParOf" srcId="{417CAAEC-8DBB-0346-A3EC-8CAE1BE40C75}" destId="{CEF0C83F-F689-7C42-8240-0D2B3C793C94}" srcOrd="1" destOrd="0" presId="urn:microsoft.com/office/officeart/2009/3/layout/HorizontalOrganizationChart#102"/>
    <dgm:cxn modelId="{77CB5AA7-4070-3E45-BCC0-BA7672E3F5A5}" type="presParOf" srcId="{417CAAEC-8DBB-0346-A3EC-8CAE1BE40C75}" destId="{0C373389-A4D9-6444-985C-59C004DEAD71}" srcOrd="2" destOrd="0" presId="urn:microsoft.com/office/officeart/2009/3/layout/HorizontalOrganizationChart#102"/>
    <dgm:cxn modelId="{4B6558F0-F087-AD40-AD3C-DE240F14334F}" type="presParOf" srcId="{D6A54FAE-D53D-AA4A-8E2C-9860526A8F85}" destId="{EDC05402-BD68-7F49-99B2-054C8D23EEA3}" srcOrd="4" destOrd="0" presId="urn:microsoft.com/office/officeart/2009/3/layout/HorizontalOrganizationChart#102"/>
    <dgm:cxn modelId="{009CE8BE-98C4-1C47-8255-F441ED8E5325}" type="presParOf" srcId="{D6A54FAE-D53D-AA4A-8E2C-9860526A8F85}" destId="{20CA63E0-9D26-0743-A1A0-A5132967597A}" srcOrd="5" destOrd="0" presId="urn:microsoft.com/office/officeart/2009/3/layout/HorizontalOrganizationChart#102"/>
    <dgm:cxn modelId="{33E1B2CD-83D6-C544-B5DD-64F6AC90252C}" type="presParOf" srcId="{20CA63E0-9D26-0743-A1A0-A5132967597A}" destId="{2CCD31F5-A131-7143-93B0-364974760DDB}" srcOrd="0" destOrd="0" presId="urn:microsoft.com/office/officeart/2009/3/layout/HorizontalOrganizationChart#102"/>
    <dgm:cxn modelId="{0DEC6E80-215A-B545-9AD1-FAE69C049577}" type="presParOf" srcId="{2CCD31F5-A131-7143-93B0-364974760DDB}" destId="{52680310-7E97-C849-AB8A-46C835D1C448}" srcOrd="0" destOrd="0" presId="urn:microsoft.com/office/officeart/2009/3/layout/HorizontalOrganizationChart#102"/>
    <dgm:cxn modelId="{9BFD5497-F6DA-5C4D-880A-3F395B174FDD}" type="presParOf" srcId="{2CCD31F5-A131-7143-93B0-364974760DDB}" destId="{E47ED75E-02D1-7A46-BC41-09CF1CA8E156}" srcOrd="1" destOrd="0" presId="urn:microsoft.com/office/officeart/2009/3/layout/HorizontalOrganizationChart#102"/>
    <dgm:cxn modelId="{67001374-B4FA-D643-87EF-51BEED81104E}" type="presParOf" srcId="{20CA63E0-9D26-0743-A1A0-A5132967597A}" destId="{9D79C761-4218-AB4D-9FCF-77534F2ABDAC}" srcOrd="1" destOrd="0" presId="urn:microsoft.com/office/officeart/2009/3/layout/HorizontalOrganizationChart#102"/>
    <dgm:cxn modelId="{4BB3662A-A4DF-8A4D-8C5B-BC71DDAED012}" type="presParOf" srcId="{20CA63E0-9D26-0743-A1A0-A5132967597A}" destId="{E500C6BD-B95D-1140-8D9E-879A4927FFC2}" srcOrd="2" destOrd="0" presId="urn:microsoft.com/office/officeart/2009/3/layout/HorizontalOrganizationChart#102"/>
    <dgm:cxn modelId="{3FF23658-40E5-1544-AB43-4EBC8497B7DA}" type="presParOf" srcId="{2841A2EC-6018-B14E-A87A-7059056F4EC0}" destId="{C7A442BC-135C-0348-B83F-69097099AD5D}" srcOrd="2" destOrd="0" presId="urn:microsoft.com/office/officeart/2009/3/layout/HorizontalOrganizationChart#10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03" loCatId="" qsTypeId="urn:microsoft.com/office/officeart/2005/8/quickstyle/simple1#130" qsCatId="simple" csTypeId="urn:microsoft.com/office/officeart/2005/8/colors/accent5_1#130" csCatId="accent5" phldr="1"/>
      <dgm:spPr/>
      <dgm:t>
        <a:bodyPr/>
        <a:lstStyle/>
        <a:p>
          <a:endParaRPr lang="zh-CN" altLang="en-US"/>
        </a:p>
      </dgm:t>
    </dgm:pt>
    <dgm:pt modelId="{6A67C735-BC0A-B44D-8121-C082CBB24632}">
      <dgm:prSet phldrT="[文本]" custT="1"/>
      <dgm:spPr/>
      <dgm:t>
        <a:bodyPr/>
        <a:lstStyle/>
        <a:p>
          <a:r>
            <a:rPr lang="en-US" altLang="zh-CN" sz="3200" dirty="0">
              <a:latin typeface="微软雅黑" panose="020B0503020204020204" charset="-122"/>
              <a:ea typeface="微软雅黑" panose="020B0503020204020204" charset="-122"/>
              <a:cs typeface="微软雅黑" panose="020B0503020204020204" charset="-122"/>
            </a:rPr>
            <a:t>2.</a:t>
          </a:r>
          <a:r>
            <a:rPr lang="zh-CN" altLang="en-US" sz="3200" dirty="0">
              <a:latin typeface="微软雅黑" panose="020B0503020204020204" charset="-122"/>
              <a:ea typeface="微软雅黑" panose="020B0503020204020204" charset="-122"/>
              <a:cs typeface="微软雅黑" panose="020B0503020204020204" charset="-122"/>
            </a:rPr>
            <a:t>普遍联系和永恒发展</a:t>
          </a:r>
        </a:p>
      </dgm:t>
    </dgm:pt>
    <dgm:pt modelId="{E3E7B910-C48D-264A-96B6-46298B1BF70F}" type="parTrans" cxnId="{84FB4528-382A-6E4B-BDC0-D904F03759BF}">
      <dgm:prSet/>
      <dgm:spPr/>
      <dgm:t>
        <a:bodyPr/>
        <a:lstStyle/>
        <a:p>
          <a:endParaRPr lang="zh-CN" altLang="en-US"/>
        </a:p>
      </dgm:t>
    </dgm:pt>
    <dgm:pt modelId="{DD109EF3-727D-1D4A-9995-C1FCA19859E1}" type="sibTrans" cxnId="{84FB4528-382A-6E4B-BDC0-D904F03759BF}">
      <dgm:prSet/>
      <dgm:spPr/>
      <dgm:t>
        <a:bodyPr/>
        <a:lstStyle/>
        <a:p>
          <a:endParaRPr lang="zh-CN" altLang="en-US"/>
        </a:p>
      </dgm:t>
    </dgm:pt>
    <dgm:pt modelId="{35B97F71-2B1A-ED4F-8774-C167544CD210}">
      <dgm:prSet custT="1"/>
      <dgm:spPr/>
      <dgm:t>
        <a:bodyPr/>
        <a:lstStyle/>
        <a:p>
          <a:r>
            <a:rPr lang="zh-CN" altLang="en-US" sz="3200" dirty="0">
              <a:latin typeface="微软雅黑" panose="020B0503020204020204" charset="-122"/>
              <a:ea typeface="微软雅黑" panose="020B0503020204020204" charset="-122"/>
              <a:cs typeface="微软雅黑" panose="020B0503020204020204" charset="-122"/>
            </a:rPr>
            <a:t>两大特点</a:t>
          </a:r>
        </a:p>
      </dgm:t>
    </dgm:pt>
    <dgm:pt modelId="{05D187BB-3140-784B-B020-F9225937C4FA}" type="parTrans" cxnId="{4CA38AA7-A9EE-2D45-8143-9EA99FFFE6F4}">
      <dgm:prSet/>
      <dgm:spPr/>
      <dgm:t>
        <a:bodyPr/>
        <a:lstStyle/>
        <a:p>
          <a:endParaRPr lang="zh-CN" altLang="en-US"/>
        </a:p>
      </dgm:t>
    </dgm:pt>
    <dgm:pt modelId="{4C01FC59-C571-534B-B832-AAE814D88181}" type="sibTrans" cxnId="{4CA38AA7-A9EE-2D45-8143-9EA99FFFE6F4}">
      <dgm:prSet/>
      <dgm:spPr/>
      <dgm:t>
        <a:bodyPr/>
        <a:lstStyle/>
        <a:p>
          <a:endParaRPr lang="zh-CN" altLang="en-US"/>
        </a:p>
      </dgm:t>
    </dgm:pt>
    <dgm:pt modelId="{CC42D779-EFA8-7F49-97BA-A4FE4F52E369}">
      <dgm:prSet custT="1"/>
      <dgm:spPr/>
      <dgm:t>
        <a:bodyPr/>
        <a:lstStyle/>
        <a:p>
          <a:r>
            <a:rPr lang="zh-CN" altLang="en-US" sz="32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endParaRPr lang="zh-CN" altLang="en-US"/>
        </a:p>
      </dgm:t>
    </dgm:pt>
    <dgm:pt modelId="{12930217-C201-2B43-89F9-7DC9368A650C}" type="sibTrans" cxnId="{986B12C1-C09F-2B4D-9145-46F88A40A0AE}">
      <dgm:prSet/>
      <dgm:spPr/>
      <dgm:t>
        <a:bodyPr/>
        <a:lstStyle/>
        <a:p>
          <a:endParaRPr lang="zh-CN" altLang="en-US"/>
        </a:p>
      </dgm:t>
    </dgm:pt>
    <dgm:pt modelId="{733831D8-15BB-9E4C-AD72-0E7C4CA754AE}">
      <dgm:prSet custT="1"/>
      <dgm:spPr/>
      <dgm:t>
        <a:bodyPr/>
        <a:lstStyle/>
        <a:p>
          <a:r>
            <a:rPr lang="zh-CN" altLang="en-US" sz="3200" dirty="0">
              <a:latin typeface="微软雅黑" panose="020B0503020204020204" charset="-122"/>
              <a:ea typeface="微软雅黑" panose="020B0503020204020204" charset="-122"/>
              <a:cs typeface="微软雅黑" panose="020B0503020204020204" charset="-122"/>
            </a:rPr>
            <a:t>五对范畴</a:t>
          </a:r>
        </a:p>
      </dgm:t>
    </dgm:pt>
    <dgm:pt modelId="{6B8B3426-EF25-9D47-AA79-76DD01AEB61D}" type="parTrans" cxnId="{F9CB625F-4A74-E44E-A4EC-37EADBFFF7EA}">
      <dgm:prSet/>
      <dgm:spPr/>
      <dgm:t>
        <a:bodyPr/>
        <a:lstStyle/>
        <a:p>
          <a:endParaRPr lang="zh-CN" altLang="en-US"/>
        </a:p>
      </dgm:t>
    </dgm:pt>
    <dgm:pt modelId="{A3AA96FD-D261-CF44-A01B-6D2CBD99AA43}" type="sibTrans" cxnId="{F9CB625F-4A74-E44E-A4EC-37EADBFFF7EA}">
      <dgm:prSet/>
      <dgm:spPr/>
      <dgm:t>
        <a:bodyPr/>
        <a:lstStyle/>
        <a:p>
          <a:endParaRPr lang="zh-CN" altLang="en-US"/>
        </a:p>
      </dgm:t>
    </dgm:pt>
    <dgm:pt modelId="{C98F2E50-9D1B-1647-B6F4-E6380A1AEF14}">
      <dgm:prSet custT="1"/>
      <dgm:spPr/>
      <dgm:t>
        <a:bodyPr/>
        <a:lstStyle/>
        <a:p>
          <a:r>
            <a:rPr lang="zh-CN" altLang="en-US" sz="3200" dirty="0">
              <a:latin typeface="微软雅黑" panose="020B0503020204020204" charset="-122"/>
              <a:ea typeface="微软雅黑" panose="020B0503020204020204" charset="-122"/>
              <a:cs typeface="微软雅黑" panose="020B0503020204020204" charset="-122"/>
            </a:rPr>
            <a:t>联系</a:t>
          </a:r>
        </a:p>
      </dgm:t>
    </dgm:pt>
    <dgm:pt modelId="{5F2480F8-029F-A547-B77D-92C4A77CAA80}" type="parTrans" cxnId="{1664C92C-0792-A445-8752-E1158D0461AD}">
      <dgm:prSet/>
      <dgm:spPr/>
      <dgm:t>
        <a:bodyPr/>
        <a:lstStyle/>
        <a:p>
          <a:endParaRPr lang="zh-CN" altLang="en-US"/>
        </a:p>
      </dgm:t>
    </dgm:pt>
    <dgm:pt modelId="{9CE59A69-6833-5C4E-AED2-83F2B4658168}" type="sibTrans" cxnId="{1664C92C-0792-A445-8752-E1158D0461AD}">
      <dgm:prSet/>
      <dgm:spPr/>
      <dgm:t>
        <a:bodyPr/>
        <a:lstStyle/>
        <a:p>
          <a:endParaRPr lang="zh-CN" altLang="en-US"/>
        </a:p>
      </dgm:t>
    </dgm:pt>
    <dgm:pt modelId="{B56D7BC0-72A5-D04B-8500-F453AD534B9D}">
      <dgm:prSet custT="1"/>
      <dgm:spPr/>
      <dgm:t>
        <a:bodyPr/>
        <a:lstStyle/>
        <a:p>
          <a:r>
            <a:rPr lang="zh-CN" altLang="en-US" sz="3200" dirty="0">
              <a:latin typeface="微软雅黑" panose="020B0503020204020204" charset="-122"/>
              <a:ea typeface="微软雅黑" panose="020B0503020204020204" charset="-122"/>
              <a:cs typeface="微软雅黑" panose="020B0503020204020204" charset="-122"/>
            </a:rPr>
            <a:t>发展</a:t>
          </a:r>
        </a:p>
      </dgm:t>
    </dgm:pt>
    <dgm:pt modelId="{6B752149-1FA6-154B-AB0C-84061FF50D1F}" type="parTrans" cxnId="{338E2120-28C2-8844-873C-5D2C4D94A584}">
      <dgm:prSet/>
      <dgm:spPr/>
      <dgm:t>
        <a:bodyPr/>
        <a:lstStyle/>
        <a:p>
          <a:endParaRPr lang="zh-CN" altLang="en-US"/>
        </a:p>
      </dgm:t>
    </dgm:pt>
    <dgm:pt modelId="{F6FA2A50-0AD6-D04E-9036-805FB57167C1}" type="sibTrans" cxnId="{338E2120-28C2-8844-873C-5D2C4D94A584}">
      <dgm:prSet/>
      <dgm:spPr/>
      <dgm:t>
        <a:bodyPr/>
        <a:lstStyle/>
        <a:p>
          <a:endParaRPr lang="zh-CN" altLang="en-US"/>
        </a:p>
      </dgm:t>
    </dgm:pt>
    <dgm:pt modelId="{2ED72FB7-CD1D-2140-8884-0BAC834B3A95}">
      <dgm:prSet custT="1"/>
      <dgm:spPr/>
      <dgm:t>
        <a:bodyPr/>
        <a:lstStyle/>
        <a:p>
          <a:r>
            <a:rPr lang="zh-CN" altLang="en-US" sz="3200"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4B4E7E4C-4CD5-3946-AA84-17170AE9E55A}">
      <dgm:prSet custT="1"/>
      <dgm:spPr/>
      <dgm:t>
        <a:bodyPr/>
        <a:lstStyle/>
        <a:p>
          <a:r>
            <a:rPr lang="zh-CN" altLang="en-US" sz="3200" dirty="0">
              <a:latin typeface="微软雅黑" panose="020B0503020204020204" charset="-122"/>
              <a:ea typeface="微软雅黑" panose="020B0503020204020204" charset="-122"/>
              <a:cs typeface="微软雅黑" panose="020B0503020204020204" charset="-122"/>
            </a:rPr>
            <a:t>质量互变规律</a:t>
          </a:r>
        </a:p>
      </dgm:t>
    </dgm:pt>
    <dgm:pt modelId="{FF68279A-15FB-C946-BF9E-8E9AC22CCF11}" type="parTrans" cxnId="{03EDE71E-2040-AC4E-A327-CCEE7B559941}">
      <dgm:prSet/>
      <dgm:spPr/>
      <dgm:t>
        <a:bodyPr/>
        <a:lstStyle/>
        <a:p>
          <a:endParaRPr lang="zh-CN" altLang="en-US"/>
        </a:p>
      </dgm:t>
    </dgm:pt>
    <dgm:pt modelId="{A21C39E4-D1C7-2744-BF2C-3358DB6189A7}" type="sibTrans" cxnId="{03EDE71E-2040-AC4E-A327-CCEE7B559941}">
      <dgm:prSet/>
      <dgm:spPr/>
      <dgm:t>
        <a:bodyPr/>
        <a:lstStyle/>
        <a:p>
          <a:endParaRPr lang="zh-CN" altLang="en-US"/>
        </a:p>
      </dgm:t>
    </dgm:pt>
    <dgm:pt modelId="{0A160A39-D080-BB43-8A2A-2FD9008D1DD8}">
      <dgm:prSet custT="1"/>
      <dgm:spPr/>
      <dgm:t>
        <a:bodyPr/>
        <a:lstStyle/>
        <a:p>
          <a:r>
            <a:rPr lang="zh-CN" altLang="en-US" sz="3200" dirty="0">
              <a:latin typeface="微软雅黑" panose="020B0503020204020204" charset="-122"/>
              <a:ea typeface="微软雅黑" panose="020B0503020204020204" charset="-122"/>
              <a:cs typeface="微软雅黑" panose="020B0503020204020204" charset="-122"/>
            </a:rPr>
            <a:t>否定之否定规律</a:t>
          </a:r>
        </a:p>
      </dgm:t>
    </dgm:pt>
    <dgm:pt modelId="{347BD54C-894A-564F-B949-CCDAEF13C649}" type="parTrans" cxnId="{6C1EDE0A-1420-8245-8370-C8685E924670}">
      <dgm:prSet/>
      <dgm:spPr/>
      <dgm:t>
        <a:bodyPr/>
        <a:lstStyle/>
        <a:p>
          <a:endParaRPr lang="zh-CN" altLang="en-US"/>
        </a:p>
      </dgm:t>
    </dgm:pt>
    <dgm:pt modelId="{471DAB11-DBA0-3748-824D-5E50602FD690}" type="sibTrans" cxnId="{6C1EDE0A-1420-8245-8370-C8685E924670}">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5D4A30ED-6C7C-D747-A4D7-963C3986AAEB}" type="pres">
      <dgm:prSet presAssocID="{6A67C735-BC0A-B44D-8121-C082CBB24632}" presName="hierRoot1" presStyleCnt="0">
        <dgm:presLayoutVars>
          <dgm:hierBranch val="init"/>
        </dgm:presLayoutVars>
      </dgm:prSet>
      <dgm:spPr/>
    </dgm:pt>
    <dgm:pt modelId="{F61AD0EA-91EC-AE4F-8CF2-65D89AFB18B8}" type="pres">
      <dgm:prSet presAssocID="{6A67C735-BC0A-B44D-8121-C082CBB24632}" presName="rootComposite1" presStyleCnt="0"/>
      <dgm:spPr/>
    </dgm:pt>
    <dgm:pt modelId="{3D21F532-FAC5-2748-AB96-18B4E22D8B08}" type="pres">
      <dgm:prSet presAssocID="{6A67C735-BC0A-B44D-8121-C082CBB24632}" presName="rootText1" presStyleLbl="node0" presStyleIdx="0" presStyleCnt="1" custScaleX="145041">
        <dgm:presLayoutVars>
          <dgm:chPref val="3"/>
        </dgm:presLayoutVars>
      </dgm:prSet>
      <dgm:spPr/>
      <dgm:t>
        <a:bodyPr/>
        <a:lstStyle/>
        <a:p>
          <a:endParaRPr lang="zh-CN" altLang="en-US"/>
        </a:p>
      </dgm:t>
    </dgm:pt>
    <dgm:pt modelId="{E78DE7F5-5218-7C4F-94C6-078FB4E359D2}" type="pres">
      <dgm:prSet presAssocID="{6A67C735-BC0A-B44D-8121-C082CBB24632}" presName="rootConnector1" presStyleLbl="node1" presStyleIdx="0" presStyleCnt="0"/>
      <dgm:spPr/>
      <dgm:t>
        <a:bodyPr/>
        <a:lstStyle/>
        <a:p>
          <a:endParaRPr lang="zh-CN" altLang="en-US"/>
        </a:p>
      </dgm:t>
    </dgm:pt>
    <dgm:pt modelId="{6FCEFCEA-5AB1-1644-A6B2-6BBA5A444E09}" type="pres">
      <dgm:prSet presAssocID="{6A67C735-BC0A-B44D-8121-C082CBB24632}" presName="hierChild2" presStyleCnt="0"/>
      <dgm:spPr/>
    </dgm:pt>
    <dgm:pt modelId="{CD59E1F4-009E-6340-8F18-7D9D295CE324}" type="pres">
      <dgm:prSet presAssocID="{05D187BB-3140-784B-B020-F9225937C4FA}" presName="Name64" presStyleLbl="parChTrans1D2" presStyleIdx="0" presStyleCnt="3"/>
      <dgm:spPr/>
      <dgm:t>
        <a:bodyPr/>
        <a:lstStyle/>
        <a:p>
          <a:endParaRPr lang="zh-CN" altLang="en-US"/>
        </a:p>
      </dgm:t>
    </dgm:pt>
    <dgm:pt modelId="{D6969546-2757-194B-BB07-DAE21DEC3B6A}" type="pres">
      <dgm:prSet presAssocID="{35B97F71-2B1A-ED4F-8774-C167544CD210}" presName="hierRoot2" presStyleCnt="0">
        <dgm:presLayoutVars>
          <dgm:hierBranch val="init"/>
        </dgm:presLayoutVars>
      </dgm:prSet>
      <dgm:spPr/>
    </dgm:pt>
    <dgm:pt modelId="{90C38A5D-8D56-3B4B-8B0B-C11034428381}" type="pres">
      <dgm:prSet presAssocID="{35B97F71-2B1A-ED4F-8774-C167544CD210}" presName="rootComposite" presStyleCnt="0"/>
      <dgm:spPr/>
    </dgm:pt>
    <dgm:pt modelId="{0792132F-0ABC-CA4C-AB08-F3E836B0EA78}" type="pres">
      <dgm:prSet presAssocID="{35B97F71-2B1A-ED4F-8774-C167544CD210}" presName="rootText" presStyleLbl="node2" presStyleIdx="0" presStyleCnt="3" custScaleX="83362" custScaleY="94464">
        <dgm:presLayoutVars>
          <dgm:chPref val="3"/>
        </dgm:presLayoutVars>
      </dgm:prSet>
      <dgm:spPr/>
      <dgm:t>
        <a:bodyPr/>
        <a:lstStyle/>
        <a:p>
          <a:endParaRPr lang="zh-CN" altLang="en-US"/>
        </a:p>
      </dgm:t>
    </dgm:pt>
    <dgm:pt modelId="{52356288-B143-5A46-A861-7D039E7BAF6E}" type="pres">
      <dgm:prSet presAssocID="{35B97F71-2B1A-ED4F-8774-C167544CD210}" presName="rootConnector" presStyleLbl="node2" presStyleIdx="0" presStyleCnt="3"/>
      <dgm:spPr/>
      <dgm:t>
        <a:bodyPr/>
        <a:lstStyle/>
        <a:p>
          <a:endParaRPr lang="zh-CN" altLang="en-US"/>
        </a:p>
      </dgm:t>
    </dgm:pt>
    <dgm:pt modelId="{8DA60B12-6264-7944-8C9B-771BD23E2AF0}" type="pres">
      <dgm:prSet presAssocID="{35B97F71-2B1A-ED4F-8774-C167544CD210}" presName="hierChild4" presStyleCnt="0"/>
      <dgm:spPr/>
    </dgm:pt>
    <dgm:pt modelId="{2674C70B-9F6C-F641-B72E-88AF43630A10}" type="pres">
      <dgm:prSet presAssocID="{5F2480F8-029F-A547-B77D-92C4A77CAA80}" presName="Name64" presStyleLbl="parChTrans1D3" presStyleIdx="0" presStyleCnt="5"/>
      <dgm:spPr/>
      <dgm:t>
        <a:bodyPr/>
        <a:lstStyle/>
        <a:p>
          <a:endParaRPr lang="zh-CN" altLang="en-US"/>
        </a:p>
      </dgm:t>
    </dgm:pt>
    <dgm:pt modelId="{FCA3E527-9981-6B44-8ED9-9A17DBE15339}" type="pres">
      <dgm:prSet presAssocID="{C98F2E50-9D1B-1647-B6F4-E6380A1AEF14}" presName="hierRoot2" presStyleCnt="0">
        <dgm:presLayoutVars>
          <dgm:hierBranch val="init"/>
        </dgm:presLayoutVars>
      </dgm:prSet>
      <dgm:spPr/>
    </dgm:pt>
    <dgm:pt modelId="{67C6EC35-3CFE-9F43-BACB-D94FAEB75B7D}" type="pres">
      <dgm:prSet presAssocID="{C98F2E50-9D1B-1647-B6F4-E6380A1AEF14}" presName="rootComposite" presStyleCnt="0"/>
      <dgm:spPr/>
    </dgm:pt>
    <dgm:pt modelId="{EDE135D9-B8F1-3A4E-AF37-A2EBD2944053}" type="pres">
      <dgm:prSet presAssocID="{C98F2E50-9D1B-1647-B6F4-E6380A1AEF14}" presName="rootText" presStyleLbl="node3" presStyleIdx="0" presStyleCnt="5">
        <dgm:presLayoutVars>
          <dgm:chPref val="3"/>
        </dgm:presLayoutVars>
      </dgm:prSet>
      <dgm:spPr/>
      <dgm:t>
        <a:bodyPr/>
        <a:lstStyle/>
        <a:p>
          <a:endParaRPr lang="zh-CN" altLang="en-US"/>
        </a:p>
      </dgm:t>
    </dgm:pt>
    <dgm:pt modelId="{99093086-0C6B-BE43-A28E-4487FBF1F501}" type="pres">
      <dgm:prSet presAssocID="{C98F2E50-9D1B-1647-B6F4-E6380A1AEF14}" presName="rootConnector" presStyleLbl="node3" presStyleIdx="0" presStyleCnt="5"/>
      <dgm:spPr/>
      <dgm:t>
        <a:bodyPr/>
        <a:lstStyle/>
        <a:p>
          <a:endParaRPr lang="zh-CN" altLang="en-US"/>
        </a:p>
      </dgm:t>
    </dgm:pt>
    <dgm:pt modelId="{81BB0B67-2530-F747-8037-87FFF5274DF3}" type="pres">
      <dgm:prSet presAssocID="{C98F2E50-9D1B-1647-B6F4-E6380A1AEF14}" presName="hierChild4" presStyleCnt="0"/>
      <dgm:spPr/>
    </dgm:pt>
    <dgm:pt modelId="{80553680-D47F-F246-8EC0-4EEA6537A8E9}" type="pres">
      <dgm:prSet presAssocID="{C98F2E50-9D1B-1647-B6F4-E6380A1AEF14}" presName="hierChild5" presStyleCnt="0"/>
      <dgm:spPr/>
    </dgm:pt>
    <dgm:pt modelId="{8A60A6B2-CDC2-D241-8F71-521C3A05BA16}" type="pres">
      <dgm:prSet presAssocID="{6B752149-1FA6-154B-AB0C-84061FF50D1F}" presName="Name64" presStyleLbl="parChTrans1D3" presStyleIdx="1" presStyleCnt="5"/>
      <dgm:spPr/>
      <dgm:t>
        <a:bodyPr/>
        <a:lstStyle/>
        <a:p>
          <a:endParaRPr lang="zh-CN" altLang="en-US"/>
        </a:p>
      </dgm:t>
    </dgm:pt>
    <dgm:pt modelId="{1B47BD6C-D1DB-384A-A092-1544469EE2C2}" type="pres">
      <dgm:prSet presAssocID="{B56D7BC0-72A5-D04B-8500-F453AD534B9D}" presName="hierRoot2" presStyleCnt="0">
        <dgm:presLayoutVars>
          <dgm:hierBranch val="init"/>
        </dgm:presLayoutVars>
      </dgm:prSet>
      <dgm:spPr/>
    </dgm:pt>
    <dgm:pt modelId="{8E54A938-A645-3D4B-89C0-C2B74E3F27E8}" type="pres">
      <dgm:prSet presAssocID="{B56D7BC0-72A5-D04B-8500-F453AD534B9D}" presName="rootComposite" presStyleCnt="0"/>
      <dgm:spPr/>
    </dgm:pt>
    <dgm:pt modelId="{20F7C7F5-3E37-3D4C-93F7-A0AE2F4C1040}" type="pres">
      <dgm:prSet presAssocID="{B56D7BC0-72A5-D04B-8500-F453AD534B9D}" presName="rootText" presStyleLbl="node3" presStyleIdx="1" presStyleCnt="5">
        <dgm:presLayoutVars>
          <dgm:chPref val="3"/>
        </dgm:presLayoutVars>
      </dgm:prSet>
      <dgm:spPr/>
      <dgm:t>
        <a:bodyPr/>
        <a:lstStyle/>
        <a:p>
          <a:endParaRPr lang="zh-CN" altLang="en-US"/>
        </a:p>
      </dgm:t>
    </dgm:pt>
    <dgm:pt modelId="{4F2C9311-DDB5-EB46-B8CD-E176B612EF70}" type="pres">
      <dgm:prSet presAssocID="{B56D7BC0-72A5-D04B-8500-F453AD534B9D}" presName="rootConnector" presStyleLbl="node3" presStyleIdx="1" presStyleCnt="5"/>
      <dgm:spPr/>
      <dgm:t>
        <a:bodyPr/>
        <a:lstStyle/>
        <a:p>
          <a:endParaRPr lang="zh-CN" altLang="en-US"/>
        </a:p>
      </dgm:t>
    </dgm:pt>
    <dgm:pt modelId="{C64E29A6-295C-AA40-A257-79E406B21F1A}" type="pres">
      <dgm:prSet presAssocID="{B56D7BC0-72A5-D04B-8500-F453AD534B9D}" presName="hierChild4" presStyleCnt="0"/>
      <dgm:spPr/>
    </dgm:pt>
    <dgm:pt modelId="{D7C3D4D1-F5C2-104F-B39D-176347E5E30E}" type="pres">
      <dgm:prSet presAssocID="{B56D7BC0-72A5-D04B-8500-F453AD534B9D}" presName="hierChild5" presStyleCnt="0"/>
      <dgm:spPr/>
    </dgm:pt>
    <dgm:pt modelId="{37247992-C325-DB45-937B-584801A0DBBD}" type="pres">
      <dgm:prSet presAssocID="{35B97F71-2B1A-ED4F-8774-C167544CD210}" presName="hierChild5" presStyleCnt="0"/>
      <dgm:spPr/>
    </dgm:pt>
    <dgm:pt modelId="{64318380-2292-D541-ABFE-2D920CB66504}" type="pres">
      <dgm:prSet presAssocID="{586D60E8-C433-F242-904E-438F1F2FE95F}" presName="Name64" presStyleLbl="parChTrans1D2" presStyleIdx="1" presStyleCnt="3"/>
      <dgm:spPr/>
      <dgm:t>
        <a:bodyPr/>
        <a:lstStyle/>
        <a:p>
          <a:endParaRPr lang="zh-CN" altLang="en-US"/>
        </a:p>
      </dgm:t>
    </dgm:pt>
    <dgm:pt modelId="{EEDC2686-2D0A-9A44-BCF1-AD467F626285}" type="pres">
      <dgm:prSet presAssocID="{CC42D779-EFA8-7F49-97BA-A4FE4F52E369}" presName="hierRoot2" presStyleCnt="0">
        <dgm:presLayoutVars>
          <dgm:hierBranch val="init"/>
        </dgm:presLayoutVars>
      </dgm:prSet>
      <dgm:spPr/>
    </dgm:pt>
    <dgm:pt modelId="{638BB680-C0F9-B747-B65C-48F3664EFD63}" type="pres">
      <dgm:prSet presAssocID="{CC42D779-EFA8-7F49-97BA-A4FE4F52E369}" presName="rootComposite" presStyleCnt="0"/>
      <dgm:spPr/>
    </dgm:pt>
    <dgm:pt modelId="{A1275447-9F12-E641-B80B-86E1F8345DAE}" type="pres">
      <dgm:prSet presAssocID="{CC42D779-EFA8-7F49-97BA-A4FE4F52E369}" presName="rootText" presStyleLbl="node2" presStyleIdx="1" presStyleCnt="3" custScaleX="83451" custScaleY="96320">
        <dgm:presLayoutVars>
          <dgm:chPref val="3"/>
        </dgm:presLayoutVars>
      </dgm:prSet>
      <dgm:spPr/>
      <dgm:t>
        <a:bodyPr/>
        <a:lstStyle/>
        <a:p>
          <a:endParaRPr lang="zh-CN" altLang="en-US"/>
        </a:p>
      </dgm:t>
    </dgm:pt>
    <dgm:pt modelId="{41B56F68-6901-DD44-BE83-3E0D1749185C}" type="pres">
      <dgm:prSet presAssocID="{CC42D779-EFA8-7F49-97BA-A4FE4F52E369}" presName="rootConnector" presStyleLbl="node2" presStyleIdx="1" presStyleCnt="3"/>
      <dgm:spPr/>
      <dgm:t>
        <a:bodyPr/>
        <a:lstStyle/>
        <a:p>
          <a:endParaRPr lang="zh-CN" altLang="en-US"/>
        </a:p>
      </dgm:t>
    </dgm:pt>
    <dgm:pt modelId="{004F4F48-675D-0643-8414-2F3552C8CCFB}" type="pres">
      <dgm:prSet presAssocID="{CC42D779-EFA8-7F49-97BA-A4FE4F52E369}" presName="hierChild4" presStyleCnt="0"/>
      <dgm:spPr/>
    </dgm:pt>
    <dgm:pt modelId="{40775212-6576-A244-A9B5-855A0963D3DB}" type="pres">
      <dgm:prSet presAssocID="{6F2C054C-ED5A-7F42-B266-42BEE316214F}" presName="Name64" presStyleLbl="parChTrans1D3" presStyleIdx="2" presStyleCnt="5"/>
      <dgm:spPr/>
      <dgm:t>
        <a:bodyPr/>
        <a:lstStyle/>
        <a:p>
          <a:endParaRPr lang="zh-CN" altLang="en-US"/>
        </a:p>
      </dgm:t>
    </dgm:pt>
    <dgm:pt modelId="{3D3AE834-3851-A14B-AE33-D223A8B05EE5}" type="pres">
      <dgm:prSet presAssocID="{2ED72FB7-CD1D-2140-8884-0BAC834B3A95}" presName="hierRoot2" presStyleCnt="0">
        <dgm:presLayoutVars>
          <dgm:hierBranch val="init"/>
        </dgm:presLayoutVars>
      </dgm:prSet>
      <dgm:spPr/>
    </dgm:pt>
    <dgm:pt modelId="{77F4AABB-4297-9249-9578-CECC8AD00198}" type="pres">
      <dgm:prSet presAssocID="{2ED72FB7-CD1D-2140-8884-0BAC834B3A95}" presName="rootComposite" presStyleCnt="0"/>
      <dgm:spPr/>
    </dgm:pt>
    <dgm:pt modelId="{6B4A6BBD-90AE-B849-A706-E30C85700052}" type="pres">
      <dgm:prSet presAssocID="{2ED72FB7-CD1D-2140-8884-0BAC834B3A95}" presName="rootText" presStyleLbl="node3" presStyleIdx="2" presStyleCnt="5">
        <dgm:presLayoutVars>
          <dgm:chPref val="3"/>
        </dgm:presLayoutVars>
      </dgm:prSet>
      <dgm:spPr/>
      <dgm:t>
        <a:bodyPr/>
        <a:lstStyle/>
        <a:p>
          <a:endParaRPr lang="zh-CN" altLang="en-US"/>
        </a:p>
      </dgm:t>
    </dgm:pt>
    <dgm:pt modelId="{921316C5-C792-454C-9AA2-BF6165FE08F6}" type="pres">
      <dgm:prSet presAssocID="{2ED72FB7-CD1D-2140-8884-0BAC834B3A95}" presName="rootConnector" presStyleLbl="node3" presStyleIdx="2" presStyleCnt="5"/>
      <dgm:spPr/>
      <dgm:t>
        <a:bodyPr/>
        <a:lstStyle/>
        <a:p>
          <a:endParaRPr lang="zh-CN" altLang="en-US"/>
        </a:p>
      </dgm:t>
    </dgm:pt>
    <dgm:pt modelId="{CFF1EA4B-92BC-424A-B040-F7AD3DA03823}" type="pres">
      <dgm:prSet presAssocID="{2ED72FB7-CD1D-2140-8884-0BAC834B3A95}" presName="hierChild4" presStyleCnt="0"/>
      <dgm:spPr/>
    </dgm:pt>
    <dgm:pt modelId="{BC9940ED-E117-CA42-B9E4-10EA06972768}" type="pres">
      <dgm:prSet presAssocID="{2ED72FB7-CD1D-2140-8884-0BAC834B3A95}" presName="hierChild5" presStyleCnt="0"/>
      <dgm:spPr/>
    </dgm:pt>
    <dgm:pt modelId="{1E5CAC2B-D604-D448-9B3B-0B0C6E5B734C}" type="pres">
      <dgm:prSet presAssocID="{FF68279A-15FB-C946-BF9E-8E9AC22CCF11}" presName="Name64" presStyleLbl="parChTrans1D3" presStyleIdx="3" presStyleCnt="5"/>
      <dgm:spPr/>
      <dgm:t>
        <a:bodyPr/>
        <a:lstStyle/>
        <a:p>
          <a:endParaRPr lang="zh-CN" altLang="en-US"/>
        </a:p>
      </dgm:t>
    </dgm:pt>
    <dgm:pt modelId="{417CAAEC-8DBB-0346-A3EC-8CAE1BE40C75}" type="pres">
      <dgm:prSet presAssocID="{4B4E7E4C-4CD5-3946-AA84-17170AE9E55A}" presName="hierRoot2" presStyleCnt="0">
        <dgm:presLayoutVars>
          <dgm:hierBranch val="init"/>
        </dgm:presLayoutVars>
      </dgm:prSet>
      <dgm:spPr/>
    </dgm:pt>
    <dgm:pt modelId="{6A34E203-9F1B-6D4B-908B-54C990179BD3}" type="pres">
      <dgm:prSet presAssocID="{4B4E7E4C-4CD5-3946-AA84-17170AE9E55A}" presName="rootComposite" presStyleCnt="0"/>
      <dgm:spPr/>
    </dgm:pt>
    <dgm:pt modelId="{28DC42C3-96FC-9C40-81D9-9CC73CD8FC11}" type="pres">
      <dgm:prSet presAssocID="{4B4E7E4C-4CD5-3946-AA84-17170AE9E55A}" presName="rootText" presStyleLbl="node3" presStyleIdx="3" presStyleCnt="5">
        <dgm:presLayoutVars>
          <dgm:chPref val="3"/>
        </dgm:presLayoutVars>
      </dgm:prSet>
      <dgm:spPr/>
      <dgm:t>
        <a:bodyPr/>
        <a:lstStyle/>
        <a:p>
          <a:endParaRPr lang="zh-CN" altLang="en-US"/>
        </a:p>
      </dgm:t>
    </dgm:pt>
    <dgm:pt modelId="{C6E80D59-1813-3645-AE8D-E4070B0595CC}" type="pres">
      <dgm:prSet presAssocID="{4B4E7E4C-4CD5-3946-AA84-17170AE9E55A}" presName="rootConnector" presStyleLbl="node3" presStyleIdx="3" presStyleCnt="5"/>
      <dgm:spPr/>
      <dgm:t>
        <a:bodyPr/>
        <a:lstStyle/>
        <a:p>
          <a:endParaRPr lang="zh-CN" altLang="en-US"/>
        </a:p>
      </dgm:t>
    </dgm:pt>
    <dgm:pt modelId="{CEF0C83F-F689-7C42-8240-0D2B3C793C94}" type="pres">
      <dgm:prSet presAssocID="{4B4E7E4C-4CD5-3946-AA84-17170AE9E55A}" presName="hierChild4" presStyleCnt="0"/>
      <dgm:spPr/>
    </dgm:pt>
    <dgm:pt modelId="{0C373389-A4D9-6444-985C-59C004DEAD71}" type="pres">
      <dgm:prSet presAssocID="{4B4E7E4C-4CD5-3946-AA84-17170AE9E55A}" presName="hierChild5" presStyleCnt="0"/>
      <dgm:spPr/>
    </dgm:pt>
    <dgm:pt modelId="{EDC05402-BD68-7F49-99B2-054C8D23EEA3}" type="pres">
      <dgm:prSet presAssocID="{347BD54C-894A-564F-B949-CCDAEF13C649}" presName="Name64" presStyleLbl="parChTrans1D3" presStyleIdx="4" presStyleCnt="5"/>
      <dgm:spPr/>
      <dgm:t>
        <a:bodyPr/>
        <a:lstStyle/>
        <a:p>
          <a:endParaRPr lang="zh-CN" altLang="en-US"/>
        </a:p>
      </dgm:t>
    </dgm:pt>
    <dgm:pt modelId="{20CA63E0-9D26-0743-A1A0-A5132967597A}" type="pres">
      <dgm:prSet presAssocID="{0A160A39-D080-BB43-8A2A-2FD9008D1DD8}" presName="hierRoot2" presStyleCnt="0">
        <dgm:presLayoutVars>
          <dgm:hierBranch val="init"/>
        </dgm:presLayoutVars>
      </dgm:prSet>
      <dgm:spPr/>
    </dgm:pt>
    <dgm:pt modelId="{2CCD31F5-A131-7143-93B0-364974760DDB}" type="pres">
      <dgm:prSet presAssocID="{0A160A39-D080-BB43-8A2A-2FD9008D1DD8}" presName="rootComposite" presStyleCnt="0"/>
      <dgm:spPr/>
    </dgm:pt>
    <dgm:pt modelId="{52680310-7E97-C849-AB8A-46C835D1C448}" type="pres">
      <dgm:prSet presAssocID="{0A160A39-D080-BB43-8A2A-2FD9008D1DD8}" presName="rootText" presStyleLbl="node3" presStyleIdx="4" presStyleCnt="5">
        <dgm:presLayoutVars>
          <dgm:chPref val="3"/>
        </dgm:presLayoutVars>
      </dgm:prSet>
      <dgm:spPr/>
      <dgm:t>
        <a:bodyPr/>
        <a:lstStyle/>
        <a:p>
          <a:endParaRPr lang="zh-CN" altLang="en-US"/>
        </a:p>
      </dgm:t>
    </dgm:pt>
    <dgm:pt modelId="{E47ED75E-02D1-7A46-BC41-09CF1CA8E156}" type="pres">
      <dgm:prSet presAssocID="{0A160A39-D080-BB43-8A2A-2FD9008D1DD8}" presName="rootConnector" presStyleLbl="node3" presStyleIdx="4" presStyleCnt="5"/>
      <dgm:spPr/>
      <dgm:t>
        <a:bodyPr/>
        <a:lstStyle/>
        <a:p>
          <a:endParaRPr lang="zh-CN" altLang="en-US"/>
        </a:p>
      </dgm:t>
    </dgm:pt>
    <dgm:pt modelId="{9D79C761-4218-AB4D-9FCF-77534F2ABDAC}" type="pres">
      <dgm:prSet presAssocID="{0A160A39-D080-BB43-8A2A-2FD9008D1DD8}" presName="hierChild4" presStyleCnt="0"/>
      <dgm:spPr/>
    </dgm:pt>
    <dgm:pt modelId="{E500C6BD-B95D-1140-8D9E-879A4927FFC2}" type="pres">
      <dgm:prSet presAssocID="{0A160A39-D080-BB43-8A2A-2FD9008D1DD8}" presName="hierChild5" presStyleCnt="0"/>
      <dgm:spPr/>
    </dgm:pt>
    <dgm:pt modelId="{F22D3846-EEEE-1D49-BE5A-782A00E30391}" type="pres">
      <dgm:prSet presAssocID="{CC42D779-EFA8-7F49-97BA-A4FE4F52E369}" presName="hierChild5" presStyleCnt="0"/>
      <dgm:spPr/>
    </dgm:pt>
    <dgm:pt modelId="{9AC10DAD-F48A-C649-9E53-0305FBF611E3}" type="pres">
      <dgm:prSet presAssocID="{6B8B3426-EF25-9D47-AA79-76DD01AEB61D}" presName="Name64" presStyleLbl="parChTrans1D2" presStyleIdx="2" presStyleCnt="3"/>
      <dgm:spPr/>
      <dgm:t>
        <a:bodyPr/>
        <a:lstStyle/>
        <a:p>
          <a:endParaRPr lang="zh-CN" altLang="en-US"/>
        </a:p>
      </dgm:t>
    </dgm:pt>
    <dgm:pt modelId="{AF112BD4-9B60-E345-AC1C-DD25621DB3D7}" type="pres">
      <dgm:prSet presAssocID="{733831D8-15BB-9E4C-AD72-0E7C4CA754AE}" presName="hierRoot2" presStyleCnt="0">
        <dgm:presLayoutVars>
          <dgm:hierBranch val="init"/>
        </dgm:presLayoutVars>
      </dgm:prSet>
      <dgm:spPr/>
    </dgm:pt>
    <dgm:pt modelId="{2B61579C-369C-E04A-B3A8-C9E1E3FDB4DD}" type="pres">
      <dgm:prSet presAssocID="{733831D8-15BB-9E4C-AD72-0E7C4CA754AE}" presName="rootComposite" presStyleCnt="0"/>
      <dgm:spPr/>
    </dgm:pt>
    <dgm:pt modelId="{28F6D76B-3C1C-3F42-BA75-E327EA31ED2E}" type="pres">
      <dgm:prSet presAssocID="{733831D8-15BB-9E4C-AD72-0E7C4CA754AE}" presName="rootText" presStyleLbl="node2" presStyleIdx="2" presStyleCnt="3" custScaleX="79205" custScaleY="83296">
        <dgm:presLayoutVars>
          <dgm:chPref val="3"/>
        </dgm:presLayoutVars>
      </dgm:prSet>
      <dgm:spPr/>
      <dgm:t>
        <a:bodyPr/>
        <a:lstStyle/>
        <a:p>
          <a:endParaRPr lang="zh-CN" altLang="en-US"/>
        </a:p>
      </dgm:t>
    </dgm:pt>
    <dgm:pt modelId="{E1AD8796-7109-8141-B14A-A78B02CDA2D3}" type="pres">
      <dgm:prSet presAssocID="{733831D8-15BB-9E4C-AD72-0E7C4CA754AE}" presName="rootConnector" presStyleLbl="node2" presStyleIdx="2" presStyleCnt="3"/>
      <dgm:spPr/>
      <dgm:t>
        <a:bodyPr/>
        <a:lstStyle/>
        <a:p>
          <a:endParaRPr lang="zh-CN" altLang="en-US"/>
        </a:p>
      </dgm:t>
    </dgm:pt>
    <dgm:pt modelId="{A69FF31D-1AAE-824D-8652-664F4DC663DE}" type="pres">
      <dgm:prSet presAssocID="{733831D8-15BB-9E4C-AD72-0E7C4CA754AE}" presName="hierChild4" presStyleCnt="0"/>
      <dgm:spPr/>
    </dgm:pt>
    <dgm:pt modelId="{4836A8E2-A9F2-4B4D-999D-8990221333E6}" type="pres">
      <dgm:prSet presAssocID="{733831D8-15BB-9E4C-AD72-0E7C4CA754AE}" presName="hierChild5" presStyleCnt="0"/>
      <dgm:spPr/>
    </dgm:pt>
    <dgm:pt modelId="{E81ACDB9-2EB1-3B4C-B461-ADBBFFC28E9F}" type="pres">
      <dgm:prSet presAssocID="{6A67C735-BC0A-B44D-8121-C082CBB24632}" presName="hierChild3" presStyleCnt="0"/>
      <dgm:spPr/>
    </dgm:pt>
  </dgm:ptLst>
  <dgm:cxnLst>
    <dgm:cxn modelId="{6C1EDE0A-1420-8245-8370-C8685E924670}" srcId="{CC42D779-EFA8-7F49-97BA-A4FE4F52E369}" destId="{0A160A39-D080-BB43-8A2A-2FD9008D1DD8}" srcOrd="2" destOrd="0" parTransId="{347BD54C-894A-564F-B949-CCDAEF13C649}" sibTransId="{471DAB11-DBA0-3748-824D-5E50602FD690}"/>
    <dgm:cxn modelId="{03EDE71E-2040-AC4E-A327-CCEE7B559941}" srcId="{CC42D779-EFA8-7F49-97BA-A4FE4F52E369}" destId="{4B4E7E4C-4CD5-3946-AA84-17170AE9E55A}" srcOrd="1" destOrd="0" parTransId="{FF68279A-15FB-C946-BF9E-8E9AC22CCF11}" sibTransId="{A21C39E4-D1C7-2744-BF2C-3358DB6189A7}"/>
    <dgm:cxn modelId="{84FB4528-382A-6E4B-BDC0-D904F03759BF}" srcId="{E0E81B47-8AC3-1B43-AEBE-9D84A0F26F6C}" destId="{6A67C735-BC0A-B44D-8121-C082CBB24632}" srcOrd="0" destOrd="0" parTransId="{E3E7B910-C48D-264A-96B6-46298B1BF70F}" sibTransId="{DD109EF3-727D-1D4A-9995-C1FCA19859E1}"/>
    <dgm:cxn modelId="{F9DEB59F-9C48-0A46-B450-CE825B736948}" type="presOf" srcId="{2ED72FB7-CD1D-2140-8884-0BAC834B3A95}" destId="{6B4A6BBD-90AE-B849-A706-E30C85700052}" srcOrd="0" destOrd="0" presId="urn:microsoft.com/office/officeart/2009/3/layout/HorizontalOrganizationChart#103"/>
    <dgm:cxn modelId="{2FC32C5D-9F51-1347-A70B-583BA5E47A91}" type="presOf" srcId="{586D60E8-C433-F242-904E-438F1F2FE95F}" destId="{64318380-2292-D541-ABFE-2D920CB66504}" srcOrd="0" destOrd="0" presId="urn:microsoft.com/office/officeart/2009/3/layout/HorizontalOrganizationChart#103"/>
    <dgm:cxn modelId="{E26E3AA3-4292-0F46-9BD7-B4AB0B64729F}" type="presOf" srcId="{0A160A39-D080-BB43-8A2A-2FD9008D1DD8}" destId="{E47ED75E-02D1-7A46-BC41-09CF1CA8E156}" srcOrd="1" destOrd="0" presId="urn:microsoft.com/office/officeart/2009/3/layout/HorizontalOrganizationChart#103"/>
    <dgm:cxn modelId="{883C01F3-819A-5C4B-A1F3-22D4639A0C84}" type="presOf" srcId="{CC42D779-EFA8-7F49-97BA-A4FE4F52E369}" destId="{41B56F68-6901-DD44-BE83-3E0D1749185C}" srcOrd="1" destOrd="0" presId="urn:microsoft.com/office/officeart/2009/3/layout/HorizontalOrganizationChart#103"/>
    <dgm:cxn modelId="{4F246BE2-AFB8-8643-8E97-AF23EA52C7F7}" type="presOf" srcId="{35B97F71-2B1A-ED4F-8774-C167544CD210}" destId="{0792132F-0ABC-CA4C-AB08-F3E836B0EA78}" srcOrd="0" destOrd="0" presId="urn:microsoft.com/office/officeart/2009/3/layout/HorizontalOrganizationChart#103"/>
    <dgm:cxn modelId="{D8184FF2-0540-5842-B317-1918BB4F2457}" type="presOf" srcId="{5F2480F8-029F-A547-B77D-92C4A77CAA80}" destId="{2674C70B-9F6C-F641-B72E-88AF43630A10}" srcOrd="0" destOrd="0" presId="urn:microsoft.com/office/officeart/2009/3/layout/HorizontalOrganizationChart#103"/>
    <dgm:cxn modelId="{DED7DEC9-BA90-5246-9EEA-E254737DCACD}" type="presOf" srcId="{0A160A39-D080-BB43-8A2A-2FD9008D1DD8}" destId="{52680310-7E97-C849-AB8A-46C835D1C448}" srcOrd="0" destOrd="0" presId="urn:microsoft.com/office/officeart/2009/3/layout/HorizontalOrganizationChart#103"/>
    <dgm:cxn modelId="{7753C69C-160E-4B41-AA65-381633FD1760}" type="presOf" srcId="{C98F2E50-9D1B-1647-B6F4-E6380A1AEF14}" destId="{EDE135D9-B8F1-3A4E-AF37-A2EBD2944053}" srcOrd="0" destOrd="0" presId="urn:microsoft.com/office/officeart/2009/3/layout/HorizontalOrganizationChart#103"/>
    <dgm:cxn modelId="{9EEA425C-D52B-4C4C-8174-38FA1CFD5409}" type="presOf" srcId="{B56D7BC0-72A5-D04B-8500-F453AD534B9D}" destId="{20F7C7F5-3E37-3D4C-93F7-A0AE2F4C1040}" srcOrd="0" destOrd="0" presId="urn:microsoft.com/office/officeart/2009/3/layout/HorizontalOrganizationChart#103"/>
    <dgm:cxn modelId="{3975C97C-7105-4241-A03D-12B902129E89}" type="presOf" srcId="{6A67C735-BC0A-B44D-8121-C082CBB24632}" destId="{3D21F532-FAC5-2748-AB96-18B4E22D8B08}" srcOrd="0" destOrd="0" presId="urn:microsoft.com/office/officeart/2009/3/layout/HorizontalOrganizationChart#103"/>
    <dgm:cxn modelId="{4B3FE0ED-0F74-944D-B854-E17DB4424BF8}" type="presOf" srcId="{FF68279A-15FB-C946-BF9E-8E9AC22CCF11}" destId="{1E5CAC2B-D604-D448-9B3B-0B0C6E5B734C}" srcOrd="0" destOrd="0" presId="urn:microsoft.com/office/officeart/2009/3/layout/HorizontalOrganizationChart#103"/>
    <dgm:cxn modelId="{595707FF-C9B7-8F41-A546-6F5F61EA2441}" type="presOf" srcId="{733831D8-15BB-9E4C-AD72-0E7C4CA754AE}" destId="{E1AD8796-7109-8141-B14A-A78B02CDA2D3}" srcOrd="1" destOrd="0" presId="urn:microsoft.com/office/officeart/2009/3/layout/HorizontalOrganizationChart#103"/>
    <dgm:cxn modelId="{BA2866CC-2F2C-EE40-B159-1CEBF0CD6240}" type="presOf" srcId="{35B97F71-2B1A-ED4F-8774-C167544CD210}" destId="{52356288-B143-5A46-A861-7D039E7BAF6E}" srcOrd="1" destOrd="0" presId="urn:microsoft.com/office/officeart/2009/3/layout/HorizontalOrganizationChart#103"/>
    <dgm:cxn modelId="{6CAF380D-C919-D149-B7C8-757DBD6AF6D5}" type="presOf" srcId="{2ED72FB7-CD1D-2140-8884-0BAC834B3A95}" destId="{921316C5-C792-454C-9AA2-BF6165FE08F6}" srcOrd="1" destOrd="0" presId="urn:microsoft.com/office/officeart/2009/3/layout/HorizontalOrganizationChart#103"/>
    <dgm:cxn modelId="{6714884B-D2BF-6D44-A438-547951DF0933}" type="presOf" srcId="{C98F2E50-9D1B-1647-B6F4-E6380A1AEF14}" destId="{99093086-0C6B-BE43-A28E-4487FBF1F501}" srcOrd="1" destOrd="0" presId="urn:microsoft.com/office/officeart/2009/3/layout/HorizontalOrganizationChart#103"/>
    <dgm:cxn modelId="{103C524D-2F25-8448-978B-C1265028C1C8}" type="presOf" srcId="{6F2C054C-ED5A-7F42-B266-42BEE316214F}" destId="{40775212-6576-A244-A9B5-855A0963D3DB}" srcOrd="0" destOrd="0" presId="urn:microsoft.com/office/officeart/2009/3/layout/HorizontalOrganizationChart#103"/>
    <dgm:cxn modelId="{986B12C1-C09F-2B4D-9145-46F88A40A0AE}" srcId="{6A67C735-BC0A-B44D-8121-C082CBB24632}" destId="{CC42D779-EFA8-7F49-97BA-A4FE4F52E369}" srcOrd="1" destOrd="0" parTransId="{586D60E8-C433-F242-904E-438F1F2FE95F}" sibTransId="{12930217-C201-2B43-89F9-7DC9368A650C}"/>
    <dgm:cxn modelId="{1BB26B2D-E50F-3240-A1E5-1E405EF1A733}" type="presOf" srcId="{05D187BB-3140-784B-B020-F9225937C4FA}" destId="{CD59E1F4-009E-6340-8F18-7D9D295CE324}" srcOrd="0" destOrd="0" presId="urn:microsoft.com/office/officeart/2009/3/layout/HorizontalOrganizationChart#103"/>
    <dgm:cxn modelId="{FB69F284-3CFC-5144-9C24-810828A93AC7}" type="presOf" srcId="{E0E81B47-8AC3-1B43-AEBE-9D84A0F26F6C}" destId="{2906BD38-56B2-4A4D-9862-AB9EFA6E6823}" srcOrd="0" destOrd="0" presId="urn:microsoft.com/office/officeart/2009/3/layout/HorizontalOrganizationChart#103"/>
    <dgm:cxn modelId="{6757B372-7B8E-1143-8BCD-002246309851}" srcId="{CC42D779-EFA8-7F49-97BA-A4FE4F52E369}" destId="{2ED72FB7-CD1D-2140-8884-0BAC834B3A95}" srcOrd="0" destOrd="0" parTransId="{6F2C054C-ED5A-7F42-B266-42BEE316214F}" sibTransId="{847531A4-3F6E-9F42-986E-C755A873B9D7}"/>
    <dgm:cxn modelId="{E04114CC-C6C1-D34F-8940-E25066BB5E25}" type="presOf" srcId="{CC42D779-EFA8-7F49-97BA-A4FE4F52E369}" destId="{A1275447-9F12-E641-B80B-86E1F8345DAE}" srcOrd="0" destOrd="0" presId="urn:microsoft.com/office/officeart/2009/3/layout/HorizontalOrganizationChart#103"/>
    <dgm:cxn modelId="{A20834B3-A142-184C-8E62-EE1AE4AA2D9A}" type="presOf" srcId="{347BD54C-894A-564F-B949-CCDAEF13C649}" destId="{EDC05402-BD68-7F49-99B2-054C8D23EEA3}" srcOrd="0" destOrd="0" presId="urn:microsoft.com/office/officeart/2009/3/layout/HorizontalOrganizationChart#103"/>
    <dgm:cxn modelId="{F9CB625F-4A74-E44E-A4EC-37EADBFFF7EA}" srcId="{6A67C735-BC0A-B44D-8121-C082CBB24632}" destId="{733831D8-15BB-9E4C-AD72-0E7C4CA754AE}" srcOrd="2" destOrd="0" parTransId="{6B8B3426-EF25-9D47-AA79-76DD01AEB61D}" sibTransId="{A3AA96FD-D261-CF44-A01B-6D2CBD99AA43}"/>
    <dgm:cxn modelId="{98D16669-C66D-FB41-B2EC-40A7AB588C65}" type="presOf" srcId="{6B8B3426-EF25-9D47-AA79-76DD01AEB61D}" destId="{9AC10DAD-F48A-C649-9E53-0305FBF611E3}" srcOrd="0" destOrd="0" presId="urn:microsoft.com/office/officeart/2009/3/layout/HorizontalOrganizationChart#103"/>
    <dgm:cxn modelId="{22F614D2-2302-1046-86FF-0D723D4DD832}" type="presOf" srcId="{6A67C735-BC0A-B44D-8121-C082CBB24632}" destId="{E78DE7F5-5218-7C4F-94C6-078FB4E359D2}" srcOrd="1" destOrd="0" presId="urn:microsoft.com/office/officeart/2009/3/layout/HorizontalOrganizationChart#103"/>
    <dgm:cxn modelId="{F5EC12E1-9CCB-E044-8354-6DE89367594F}" type="presOf" srcId="{4B4E7E4C-4CD5-3946-AA84-17170AE9E55A}" destId="{C6E80D59-1813-3645-AE8D-E4070B0595CC}" srcOrd="1" destOrd="0" presId="urn:microsoft.com/office/officeart/2009/3/layout/HorizontalOrganizationChart#103"/>
    <dgm:cxn modelId="{557DE3AF-747F-854D-ADDB-E4CB77177009}" type="presOf" srcId="{6B752149-1FA6-154B-AB0C-84061FF50D1F}" destId="{8A60A6B2-CDC2-D241-8F71-521C3A05BA16}" srcOrd="0" destOrd="0" presId="urn:microsoft.com/office/officeart/2009/3/layout/HorizontalOrganizationChart#103"/>
    <dgm:cxn modelId="{D547B749-272E-434E-BD5A-9C666B66F773}" type="presOf" srcId="{B56D7BC0-72A5-D04B-8500-F453AD534B9D}" destId="{4F2C9311-DDB5-EB46-B8CD-E176B612EF70}" srcOrd="1" destOrd="0" presId="urn:microsoft.com/office/officeart/2009/3/layout/HorizontalOrganizationChart#103"/>
    <dgm:cxn modelId="{A59ADB12-D695-DF48-91A4-FE97774D123C}" type="presOf" srcId="{733831D8-15BB-9E4C-AD72-0E7C4CA754AE}" destId="{28F6D76B-3C1C-3F42-BA75-E327EA31ED2E}" srcOrd="0" destOrd="0" presId="urn:microsoft.com/office/officeart/2009/3/layout/HorizontalOrganizationChart#103"/>
    <dgm:cxn modelId="{4CA38AA7-A9EE-2D45-8143-9EA99FFFE6F4}" srcId="{6A67C735-BC0A-B44D-8121-C082CBB24632}" destId="{35B97F71-2B1A-ED4F-8774-C167544CD210}" srcOrd="0" destOrd="0" parTransId="{05D187BB-3140-784B-B020-F9225937C4FA}" sibTransId="{4C01FC59-C571-534B-B832-AAE814D88181}"/>
    <dgm:cxn modelId="{91D50338-3E39-4540-8CE8-425F99A3D82F}" type="presOf" srcId="{4B4E7E4C-4CD5-3946-AA84-17170AE9E55A}" destId="{28DC42C3-96FC-9C40-81D9-9CC73CD8FC11}" srcOrd="0" destOrd="0" presId="urn:microsoft.com/office/officeart/2009/3/layout/HorizontalOrganizationChart#103"/>
    <dgm:cxn modelId="{338E2120-28C2-8844-873C-5D2C4D94A584}" srcId="{35B97F71-2B1A-ED4F-8774-C167544CD210}" destId="{B56D7BC0-72A5-D04B-8500-F453AD534B9D}" srcOrd="1" destOrd="0" parTransId="{6B752149-1FA6-154B-AB0C-84061FF50D1F}" sibTransId="{F6FA2A50-0AD6-D04E-9036-805FB57167C1}"/>
    <dgm:cxn modelId="{1664C92C-0792-A445-8752-E1158D0461AD}" srcId="{35B97F71-2B1A-ED4F-8774-C167544CD210}" destId="{C98F2E50-9D1B-1647-B6F4-E6380A1AEF14}" srcOrd="0" destOrd="0" parTransId="{5F2480F8-029F-A547-B77D-92C4A77CAA80}" sibTransId="{9CE59A69-6833-5C4E-AED2-83F2B4658168}"/>
    <dgm:cxn modelId="{759024CC-5C73-5944-A82C-9A742862B7B9}" type="presParOf" srcId="{2906BD38-56B2-4A4D-9862-AB9EFA6E6823}" destId="{5D4A30ED-6C7C-D747-A4D7-963C3986AAEB}" srcOrd="0" destOrd="0" presId="urn:microsoft.com/office/officeart/2009/3/layout/HorizontalOrganizationChart#103"/>
    <dgm:cxn modelId="{66D4C63B-C59C-CC4C-8EB7-2D4BAA9E73B1}" type="presParOf" srcId="{5D4A30ED-6C7C-D747-A4D7-963C3986AAEB}" destId="{F61AD0EA-91EC-AE4F-8CF2-65D89AFB18B8}" srcOrd="0" destOrd="0" presId="urn:microsoft.com/office/officeart/2009/3/layout/HorizontalOrganizationChart#103"/>
    <dgm:cxn modelId="{4F9EB65B-8D60-EA42-9D12-520BEDE83DD6}" type="presParOf" srcId="{F61AD0EA-91EC-AE4F-8CF2-65D89AFB18B8}" destId="{3D21F532-FAC5-2748-AB96-18B4E22D8B08}" srcOrd="0" destOrd="0" presId="urn:microsoft.com/office/officeart/2009/3/layout/HorizontalOrganizationChart#103"/>
    <dgm:cxn modelId="{7EEBAF84-3C0C-9141-85E4-13870C80AFFF}" type="presParOf" srcId="{F61AD0EA-91EC-AE4F-8CF2-65D89AFB18B8}" destId="{E78DE7F5-5218-7C4F-94C6-078FB4E359D2}" srcOrd="1" destOrd="0" presId="urn:microsoft.com/office/officeart/2009/3/layout/HorizontalOrganizationChart#103"/>
    <dgm:cxn modelId="{BB1B69FA-682B-F44E-A3C0-5E5D3D3E5DBC}" type="presParOf" srcId="{5D4A30ED-6C7C-D747-A4D7-963C3986AAEB}" destId="{6FCEFCEA-5AB1-1644-A6B2-6BBA5A444E09}" srcOrd="1" destOrd="0" presId="urn:microsoft.com/office/officeart/2009/3/layout/HorizontalOrganizationChart#103"/>
    <dgm:cxn modelId="{39DFC552-8BA3-E044-AA1C-F46D302369B3}" type="presParOf" srcId="{6FCEFCEA-5AB1-1644-A6B2-6BBA5A444E09}" destId="{CD59E1F4-009E-6340-8F18-7D9D295CE324}" srcOrd="0" destOrd="0" presId="urn:microsoft.com/office/officeart/2009/3/layout/HorizontalOrganizationChart#103"/>
    <dgm:cxn modelId="{02389A0B-C99C-6744-90E1-7305C5C03212}" type="presParOf" srcId="{6FCEFCEA-5AB1-1644-A6B2-6BBA5A444E09}" destId="{D6969546-2757-194B-BB07-DAE21DEC3B6A}" srcOrd="1" destOrd="0" presId="urn:microsoft.com/office/officeart/2009/3/layout/HorizontalOrganizationChart#103"/>
    <dgm:cxn modelId="{815AACF5-A3BE-664D-94E0-C145B5074E95}" type="presParOf" srcId="{D6969546-2757-194B-BB07-DAE21DEC3B6A}" destId="{90C38A5D-8D56-3B4B-8B0B-C11034428381}" srcOrd="0" destOrd="0" presId="urn:microsoft.com/office/officeart/2009/3/layout/HorizontalOrganizationChart#103"/>
    <dgm:cxn modelId="{AA0DF401-CA53-574A-8C26-C7923E63A676}" type="presParOf" srcId="{90C38A5D-8D56-3B4B-8B0B-C11034428381}" destId="{0792132F-0ABC-CA4C-AB08-F3E836B0EA78}" srcOrd="0" destOrd="0" presId="urn:microsoft.com/office/officeart/2009/3/layout/HorizontalOrganizationChart#103"/>
    <dgm:cxn modelId="{F1B567E8-5100-F647-A95C-3BD43C13D315}" type="presParOf" srcId="{90C38A5D-8D56-3B4B-8B0B-C11034428381}" destId="{52356288-B143-5A46-A861-7D039E7BAF6E}" srcOrd="1" destOrd="0" presId="urn:microsoft.com/office/officeart/2009/3/layout/HorizontalOrganizationChart#103"/>
    <dgm:cxn modelId="{A5E8F756-EDB4-FC45-9196-52583BD265BD}" type="presParOf" srcId="{D6969546-2757-194B-BB07-DAE21DEC3B6A}" destId="{8DA60B12-6264-7944-8C9B-771BD23E2AF0}" srcOrd="1" destOrd="0" presId="urn:microsoft.com/office/officeart/2009/3/layout/HorizontalOrganizationChart#103"/>
    <dgm:cxn modelId="{FE06895D-C995-DB41-AD55-311E4447D64A}" type="presParOf" srcId="{8DA60B12-6264-7944-8C9B-771BD23E2AF0}" destId="{2674C70B-9F6C-F641-B72E-88AF43630A10}" srcOrd="0" destOrd="0" presId="urn:microsoft.com/office/officeart/2009/3/layout/HorizontalOrganizationChart#103"/>
    <dgm:cxn modelId="{9C32AC3C-B131-124E-A69E-5D982E228E6A}" type="presParOf" srcId="{8DA60B12-6264-7944-8C9B-771BD23E2AF0}" destId="{FCA3E527-9981-6B44-8ED9-9A17DBE15339}" srcOrd="1" destOrd="0" presId="urn:microsoft.com/office/officeart/2009/3/layout/HorizontalOrganizationChart#103"/>
    <dgm:cxn modelId="{8CB75939-197C-E046-82B8-B7ABD7F1EB68}" type="presParOf" srcId="{FCA3E527-9981-6B44-8ED9-9A17DBE15339}" destId="{67C6EC35-3CFE-9F43-BACB-D94FAEB75B7D}" srcOrd="0" destOrd="0" presId="urn:microsoft.com/office/officeart/2009/3/layout/HorizontalOrganizationChart#103"/>
    <dgm:cxn modelId="{A8CCB99B-36C4-4E40-AB66-0362667A2CD7}" type="presParOf" srcId="{67C6EC35-3CFE-9F43-BACB-D94FAEB75B7D}" destId="{EDE135D9-B8F1-3A4E-AF37-A2EBD2944053}" srcOrd="0" destOrd="0" presId="urn:microsoft.com/office/officeart/2009/3/layout/HorizontalOrganizationChart#103"/>
    <dgm:cxn modelId="{33F2FD5C-AD97-EA42-8676-69305760E056}" type="presParOf" srcId="{67C6EC35-3CFE-9F43-BACB-D94FAEB75B7D}" destId="{99093086-0C6B-BE43-A28E-4487FBF1F501}" srcOrd="1" destOrd="0" presId="urn:microsoft.com/office/officeart/2009/3/layout/HorizontalOrganizationChart#103"/>
    <dgm:cxn modelId="{C05BC68D-FDD9-F141-8816-A7655D49F42B}" type="presParOf" srcId="{FCA3E527-9981-6B44-8ED9-9A17DBE15339}" destId="{81BB0B67-2530-F747-8037-87FFF5274DF3}" srcOrd="1" destOrd="0" presId="urn:microsoft.com/office/officeart/2009/3/layout/HorizontalOrganizationChart#103"/>
    <dgm:cxn modelId="{FBB860DE-53C5-BD42-926D-8F51B2605498}" type="presParOf" srcId="{FCA3E527-9981-6B44-8ED9-9A17DBE15339}" destId="{80553680-D47F-F246-8EC0-4EEA6537A8E9}" srcOrd="2" destOrd="0" presId="urn:microsoft.com/office/officeart/2009/3/layout/HorizontalOrganizationChart#103"/>
    <dgm:cxn modelId="{D16C4590-DB70-9646-87E3-B98A9DE06ABE}" type="presParOf" srcId="{8DA60B12-6264-7944-8C9B-771BD23E2AF0}" destId="{8A60A6B2-CDC2-D241-8F71-521C3A05BA16}" srcOrd="2" destOrd="0" presId="urn:microsoft.com/office/officeart/2009/3/layout/HorizontalOrganizationChart#103"/>
    <dgm:cxn modelId="{01CD1198-A954-A648-B45B-342BFF7C69AE}" type="presParOf" srcId="{8DA60B12-6264-7944-8C9B-771BD23E2AF0}" destId="{1B47BD6C-D1DB-384A-A092-1544469EE2C2}" srcOrd="3" destOrd="0" presId="urn:microsoft.com/office/officeart/2009/3/layout/HorizontalOrganizationChart#103"/>
    <dgm:cxn modelId="{D174908E-9ADE-B743-817E-9391B9D4D751}" type="presParOf" srcId="{1B47BD6C-D1DB-384A-A092-1544469EE2C2}" destId="{8E54A938-A645-3D4B-89C0-C2B74E3F27E8}" srcOrd="0" destOrd="0" presId="urn:microsoft.com/office/officeart/2009/3/layout/HorizontalOrganizationChart#103"/>
    <dgm:cxn modelId="{C2B972D1-87DF-264A-B2AF-11E1DB9125B5}" type="presParOf" srcId="{8E54A938-A645-3D4B-89C0-C2B74E3F27E8}" destId="{20F7C7F5-3E37-3D4C-93F7-A0AE2F4C1040}" srcOrd="0" destOrd="0" presId="urn:microsoft.com/office/officeart/2009/3/layout/HorizontalOrganizationChart#103"/>
    <dgm:cxn modelId="{C79B8CEE-C5BE-1D4F-BF78-BA0D8C8F941A}" type="presParOf" srcId="{8E54A938-A645-3D4B-89C0-C2B74E3F27E8}" destId="{4F2C9311-DDB5-EB46-B8CD-E176B612EF70}" srcOrd="1" destOrd="0" presId="urn:microsoft.com/office/officeart/2009/3/layout/HorizontalOrganizationChart#103"/>
    <dgm:cxn modelId="{3950E8CD-11A3-1541-8C60-9BDE15DB4AE8}" type="presParOf" srcId="{1B47BD6C-D1DB-384A-A092-1544469EE2C2}" destId="{C64E29A6-295C-AA40-A257-79E406B21F1A}" srcOrd="1" destOrd="0" presId="urn:microsoft.com/office/officeart/2009/3/layout/HorizontalOrganizationChart#103"/>
    <dgm:cxn modelId="{622CA258-DF9A-1048-8E1D-7ACFA1DF4024}" type="presParOf" srcId="{1B47BD6C-D1DB-384A-A092-1544469EE2C2}" destId="{D7C3D4D1-F5C2-104F-B39D-176347E5E30E}" srcOrd="2" destOrd="0" presId="urn:microsoft.com/office/officeart/2009/3/layout/HorizontalOrganizationChart#103"/>
    <dgm:cxn modelId="{C7186C51-0293-0445-9700-B2F38C987175}" type="presParOf" srcId="{D6969546-2757-194B-BB07-DAE21DEC3B6A}" destId="{37247992-C325-DB45-937B-584801A0DBBD}" srcOrd="2" destOrd="0" presId="urn:microsoft.com/office/officeart/2009/3/layout/HorizontalOrganizationChart#103"/>
    <dgm:cxn modelId="{93D735D8-F8CD-4345-A95F-DDF1A9B62B13}" type="presParOf" srcId="{6FCEFCEA-5AB1-1644-A6B2-6BBA5A444E09}" destId="{64318380-2292-D541-ABFE-2D920CB66504}" srcOrd="2" destOrd="0" presId="urn:microsoft.com/office/officeart/2009/3/layout/HorizontalOrganizationChart#103"/>
    <dgm:cxn modelId="{AA6D5E15-D913-5A4F-963D-5E8213D9CFBC}" type="presParOf" srcId="{6FCEFCEA-5AB1-1644-A6B2-6BBA5A444E09}" destId="{EEDC2686-2D0A-9A44-BCF1-AD467F626285}" srcOrd="3" destOrd="0" presId="urn:microsoft.com/office/officeart/2009/3/layout/HorizontalOrganizationChart#103"/>
    <dgm:cxn modelId="{14565556-F8AC-BC4B-959B-8654ED5BCA95}" type="presParOf" srcId="{EEDC2686-2D0A-9A44-BCF1-AD467F626285}" destId="{638BB680-C0F9-B747-B65C-48F3664EFD63}" srcOrd="0" destOrd="0" presId="urn:microsoft.com/office/officeart/2009/3/layout/HorizontalOrganizationChart#103"/>
    <dgm:cxn modelId="{5D9694FB-EFF9-D64F-A30C-01155E88E184}" type="presParOf" srcId="{638BB680-C0F9-B747-B65C-48F3664EFD63}" destId="{A1275447-9F12-E641-B80B-86E1F8345DAE}" srcOrd="0" destOrd="0" presId="urn:microsoft.com/office/officeart/2009/3/layout/HorizontalOrganizationChart#103"/>
    <dgm:cxn modelId="{526CF756-F5EC-CC40-A40C-234DC896A4ED}" type="presParOf" srcId="{638BB680-C0F9-B747-B65C-48F3664EFD63}" destId="{41B56F68-6901-DD44-BE83-3E0D1749185C}" srcOrd="1" destOrd="0" presId="urn:microsoft.com/office/officeart/2009/3/layout/HorizontalOrganizationChart#103"/>
    <dgm:cxn modelId="{89774D40-9A44-4440-9133-D9A80984B76F}" type="presParOf" srcId="{EEDC2686-2D0A-9A44-BCF1-AD467F626285}" destId="{004F4F48-675D-0643-8414-2F3552C8CCFB}" srcOrd="1" destOrd="0" presId="urn:microsoft.com/office/officeart/2009/3/layout/HorizontalOrganizationChart#103"/>
    <dgm:cxn modelId="{7BD6F04B-FB13-C942-A88A-C0FF4CB0EDBD}" type="presParOf" srcId="{004F4F48-675D-0643-8414-2F3552C8CCFB}" destId="{40775212-6576-A244-A9B5-855A0963D3DB}" srcOrd="0" destOrd="0" presId="urn:microsoft.com/office/officeart/2009/3/layout/HorizontalOrganizationChart#103"/>
    <dgm:cxn modelId="{F32A988A-DF7B-CE48-97B8-ECD010237F50}" type="presParOf" srcId="{004F4F48-675D-0643-8414-2F3552C8CCFB}" destId="{3D3AE834-3851-A14B-AE33-D223A8B05EE5}" srcOrd="1" destOrd="0" presId="urn:microsoft.com/office/officeart/2009/3/layout/HorizontalOrganizationChart#103"/>
    <dgm:cxn modelId="{CE2E3344-86F0-7646-B199-A1746D519780}" type="presParOf" srcId="{3D3AE834-3851-A14B-AE33-D223A8B05EE5}" destId="{77F4AABB-4297-9249-9578-CECC8AD00198}" srcOrd="0" destOrd="0" presId="urn:microsoft.com/office/officeart/2009/3/layout/HorizontalOrganizationChart#103"/>
    <dgm:cxn modelId="{2ADBFA8D-E144-AE4B-8CE2-498EE12C619D}" type="presParOf" srcId="{77F4AABB-4297-9249-9578-CECC8AD00198}" destId="{6B4A6BBD-90AE-B849-A706-E30C85700052}" srcOrd="0" destOrd="0" presId="urn:microsoft.com/office/officeart/2009/3/layout/HorizontalOrganizationChart#103"/>
    <dgm:cxn modelId="{F604160B-B19C-9141-B2BD-0A0A540DE571}" type="presParOf" srcId="{77F4AABB-4297-9249-9578-CECC8AD00198}" destId="{921316C5-C792-454C-9AA2-BF6165FE08F6}" srcOrd="1" destOrd="0" presId="urn:microsoft.com/office/officeart/2009/3/layout/HorizontalOrganizationChart#103"/>
    <dgm:cxn modelId="{196BD3FB-D7C3-C640-8D9F-D74FB8798390}" type="presParOf" srcId="{3D3AE834-3851-A14B-AE33-D223A8B05EE5}" destId="{CFF1EA4B-92BC-424A-B040-F7AD3DA03823}" srcOrd="1" destOrd="0" presId="urn:microsoft.com/office/officeart/2009/3/layout/HorizontalOrganizationChart#103"/>
    <dgm:cxn modelId="{C792D382-FE0E-D94F-B2BD-15B8FBDAF700}" type="presParOf" srcId="{3D3AE834-3851-A14B-AE33-D223A8B05EE5}" destId="{BC9940ED-E117-CA42-B9E4-10EA06972768}" srcOrd="2" destOrd="0" presId="urn:microsoft.com/office/officeart/2009/3/layout/HorizontalOrganizationChart#103"/>
    <dgm:cxn modelId="{A2FFE40A-32AC-864A-B2E5-C4ED25A6D776}" type="presParOf" srcId="{004F4F48-675D-0643-8414-2F3552C8CCFB}" destId="{1E5CAC2B-D604-D448-9B3B-0B0C6E5B734C}" srcOrd="2" destOrd="0" presId="urn:microsoft.com/office/officeart/2009/3/layout/HorizontalOrganizationChart#103"/>
    <dgm:cxn modelId="{0A6092C3-90C5-E04D-B2A4-583356C9E55A}" type="presParOf" srcId="{004F4F48-675D-0643-8414-2F3552C8CCFB}" destId="{417CAAEC-8DBB-0346-A3EC-8CAE1BE40C75}" srcOrd="3" destOrd="0" presId="urn:microsoft.com/office/officeart/2009/3/layout/HorizontalOrganizationChart#103"/>
    <dgm:cxn modelId="{2413FADC-616E-9342-8F08-DFB4C194503D}" type="presParOf" srcId="{417CAAEC-8DBB-0346-A3EC-8CAE1BE40C75}" destId="{6A34E203-9F1B-6D4B-908B-54C990179BD3}" srcOrd="0" destOrd="0" presId="urn:microsoft.com/office/officeart/2009/3/layout/HorizontalOrganizationChart#103"/>
    <dgm:cxn modelId="{575507D1-675B-6246-8493-A9BF97303A7C}" type="presParOf" srcId="{6A34E203-9F1B-6D4B-908B-54C990179BD3}" destId="{28DC42C3-96FC-9C40-81D9-9CC73CD8FC11}" srcOrd="0" destOrd="0" presId="urn:microsoft.com/office/officeart/2009/3/layout/HorizontalOrganizationChart#103"/>
    <dgm:cxn modelId="{1A6FF387-7AD9-FA47-A765-BE1ADB41303D}" type="presParOf" srcId="{6A34E203-9F1B-6D4B-908B-54C990179BD3}" destId="{C6E80D59-1813-3645-AE8D-E4070B0595CC}" srcOrd="1" destOrd="0" presId="urn:microsoft.com/office/officeart/2009/3/layout/HorizontalOrganizationChart#103"/>
    <dgm:cxn modelId="{A63A46F4-D010-7542-B415-47A82F24DA98}" type="presParOf" srcId="{417CAAEC-8DBB-0346-A3EC-8CAE1BE40C75}" destId="{CEF0C83F-F689-7C42-8240-0D2B3C793C94}" srcOrd="1" destOrd="0" presId="urn:microsoft.com/office/officeart/2009/3/layout/HorizontalOrganizationChart#103"/>
    <dgm:cxn modelId="{CA6B7DA3-44E7-2E45-A0BE-D10C0C9D3CC3}" type="presParOf" srcId="{417CAAEC-8DBB-0346-A3EC-8CAE1BE40C75}" destId="{0C373389-A4D9-6444-985C-59C004DEAD71}" srcOrd="2" destOrd="0" presId="urn:microsoft.com/office/officeart/2009/3/layout/HorizontalOrganizationChart#103"/>
    <dgm:cxn modelId="{4C542884-48B3-0E4B-8B5B-1A17A16C37A2}" type="presParOf" srcId="{004F4F48-675D-0643-8414-2F3552C8CCFB}" destId="{EDC05402-BD68-7F49-99B2-054C8D23EEA3}" srcOrd="4" destOrd="0" presId="urn:microsoft.com/office/officeart/2009/3/layout/HorizontalOrganizationChart#103"/>
    <dgm:cxn modelId="{141772B0-F9B7-E743-9455-B9753257CA8A}" type="presParOf" srcId="{004F4F48-675D-0643-8414-2F3552C8CCFB}" destId="{20CA63E0-9D26-0743-A1A0-A5132967597A}" srcOrd="5" destOrd="0" presId="urn:microsoft.com/office/officeart/2009/3/layout/HorizontalOrganizationChart#103"/>
    <dgm:cxn modelId="{A76E1189-EBE4-794A-A7D7-DA7F8D98C95C}" type="presParOf" srcId="{20CA63E0-9D26-0743-A1A0-A5132967597A}" destId="{2CCD31F5-A131-7143-93B0-364974760DDB}" srcOrd="0" destOrd="0" presId="urn:microsoft.com/office/officeart/2009/3/layout/HorizontalOrganizationChart#103"/>
    <dgm:cxn modelId="{2EA0C345-2670-9F41-B31C-7462ACD0E0D4}" type="presParOf" srcId="{2CCD31F5-A131-7143-93B0-364974760DDB}" destId="{52680310-7E97-C849-AB8A-46C835D1C448}" srcOrd="0" destOrd="0" presId="urn:microsoft.com/office/officeart/2009/3/layout/HorizontalOrganizationChart#103"/>
    <dgm:cxn modelId="{5C40B8C8-5AA7-8A42-BFB2-091312EBA646}" type="presParOf" srcId="{2CCD31F5-A131-7143-93B0-364974760DDB}" destId="{E47ED75E-02D1-7A46-BC41-09CF1CA8E156}" srcOrd="1" destOrd="0" presId="urn:microsoft.com/office/officeart/2009/3/layout/HorizontalOrganizationChart#103"/>
    <dgm:cxn modelId="{DF047E22-434A-1849-8B7E-63EC16C3CD1D}" type="presParOf" srcId="{20CA63E0-9D26-0743-A1A0-A5132967597A}" destId="{9D79C761-4218-AB4D-9FCF-77534F2ABDAC}" srcOrd="1" destOrd="0" presId="urn:microsoft.com/office/officeart/2009/3/layout/HorizontalOrganizationChart#103"/>
    <dgm:cxn modelId="{FE57720A-5C33-5D45-BD06-00CA4020A50D}" type="presParOf" srcId="{20CA63E0-9D26-0743-A1A0-A5132967597A}" destId="{E500C6BD-B95D-1140-8D9E-879A4927FFC2}" srcOrd="2" destOrd="0" presId="urn:microsoft.com/office/officeart/2009/3/layout/HorizontalOrganizationChart#103"/>
    <dgm:cxn modelId="{4CC7BAC1-DFDD-334C-B242-8E9F05964E2A}" type="presParOf" srcId="{EEDC2686-2D0A-9A44-BCF1-AD467F626285}" destId="{F22D3846-EEEE-1D49-BE5A-782A00E30391}" srcOrd="2" destOrd="0" presId="urn:microsoft.com/office/officeart/2009/3/layout/HorizontalOrganizationChart#103"/>
    <dgm:cxn modelId="{BF41697B-82F2-784D-A554-E011406391BE}" type="presParOf" srcId="{6FCEFCEA-5AB1-1644-A6B2-6BBA5A444E09}" destId="{9AC10DAD-F48A-C649-9E53-0305FBF611E3}" srcOrd="4" destOrd="0" presId="urn:microsoft.com/office/officeart/2009/3/layout/HorizontalOrganizationChart#103"/>
    <dgm:cxn modelId="{4A4532C8-5EF4-0643-84DF-1C07B77C55F7}" type="presParOf" srcId="{6FCEFCEA-5AB1-1644-A6B2-6BBA5A444E09}" destId="{AF112BD4-9B60-E345-AC1C-DD25621DB3D7}" srcOrd="5" destOrd="0" presId="urn:microsoft.com/office/officeart/2009/3/layout/HorizontalOrganizationChart#103"/>
    <dgm:cxn modelId="{4F2D46BC-8953-E94D-ACAD-AEE701152CF5}" type="presParOf" srcId="{AF112BD4-9B60-E345-AC1C-DD25621DB3D7}" destId="{2B61579C-369C-E04A-B3A8-C9E1E3FDB4DD}" srcOrd="0" destOrd="0" presId="urn:microsoft.com/office/officeart/2009/3/layout/HorizontalOrganizationChart#103"/>
    <dgm:cxn modelId="{1AEA1147-20F4-C944-BD74-A4E60C512DC1}" type="presParOf" srcId="{2B61579C-369C-E04A-B3A8-C9E1E3FDB4DD}" destId="{28F6D76B-3C1C-3F42-BA75-E327EA31ED2E}" srcOrd="0" destOrd="0" presId="urn:microsoft.com/office/officeart/2009/3/layout/HorizontalOrganizationChart#103"/>
    <dgm:cxn modelId="{B1A19DE6-1C02-454E-A316-CFB9DC7CECF9}" type="presParOf" srcId="{2B61579C-369C-E04A-B3A8-C9E1E3FDB4DD}" destId="{E1AD8796-7109-8141-B14A-A78B02CDA2D3}" srcOrd="1" destOrd="0" presId="urn:microsoft.com/office/officeart/2009/3/layout/HorizontalOrganizationChart#103"/>
    <dgm:cxn modelId="{D4B8D4C0-B2D8-5E40-8C9C-F29822623BFB}" type="presParOf" srcId="{AF112BD4-9B60-E345-AC1C-DD25621DB3D7}" destId="{A69FF31D-1AAE-824D-8652-664F4DC663DE}" srcOrd="1" destOrd="0" presId="urn:microsoft.com/office/officeart/2009/3/layout/HorizontalOrganizationChart#103"/>
    <dgm:cxn modelId="{3E6BB68C-4728-8C40-9863-2B338178C19A}" type="presParOf" srcId="{AF112BD4-9B60-E345-AC1C-DD25621DB3D7}" destId="{4836A8E2-A9F2-4B4D-999D-8990221333E6}" srcOrd="2" destOrd="0" presId="urn:microsoft.com/office/officeart/2009/3/layout/HorizontalOrganizationChart#103"/>
    <dgm:cxn modelId="{9E055AEF-4B04-DB40-86CD-85F59ACB85B0}" type="presParOf" srcId="{5D4A30ED-6C7C-D747-A4D7-963C3986AAEB}" destId="{E81ACDB9-2EB1-3B4C-B461-ADBBFFC28E9F}" srcOrd="2" destOrd="0" presId="urn:microsoft.com/office/officeart/2009/3/layout/HorizontalOrganizationChart#10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04" loCatId="" qsTypeId="urn:microsoft.com/office/officeart/2005/8/quickstyle/simple1#131" qsCatId="simple" csTypeId="urn:microsoft.com/office/officeart/2005/8/colors/accent5_1#131" csCatId="accent5" phldr="1"/>
      <dgm:spPr/>
      <dgm:t>
        <a:bodyPr/>
        <a:lstStyle/>
        <a:p>
          <a:endParaRPr lang="zh-CN" altLang="en-US"/>
        </a:p>
      </dgm:t>
    </dgm:pt>
    <dgm:pt modelId="{CC42D779-EFA8-7F49-97BA-A4FE4F52E369}">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endParaRPr lang="zh-CN" altLang="en-US"/>
        </a:p>
      </dgm:t>
    </dgm:pt>
    <dgm:pt modelId="{12930217-C201-2B43-89F9-7DC9368A650C}" type="sibTrans" cxnId="{986B12C1-C09F-2B4D-9145-46F88A40A0AE}">
      <dgm:prSet/>
      <dgm:spPr/>
      <dgm:t>
        <a:bodyPr/>
        <a:lstStyle/>
        <a:p>
          <a:endParaRPr lang="zh-CN" altLang="en-US"/>
        </a:p>
      </dgm:t>
    </dgm:pt>
    <dgm:pt modelId="{2ED72FB7-CD1D-2140-8884-0BAC834B3A95}">
      <dgm:prSet custT="1"/>
      <dgm:spPr/>
      <dgm:t>
        <a:bodyPr/>
        <a:lstStyle/>
        <a:p>
          <a:r>
            <a:rPr lang="zh-CN" altLang="en-US" sz="2400"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4B4E7E4C-4CD5-3946-AA84-17170AE9E55A}">
      <dgm:prSet custT="1"/>
      <dgm:spPr>
        <a:noFill/>
      </dgm:spPr>
      <dgm:t>
        <a:bodyPr/>
        <a:lstStyle/>
        <a:p>
          <a:r>
            <a:rPr lang="zh-CN" altLang="en-US" sz="2400" dirty="0">
              <a:solidFill>
                <a:schemeClr val="tx1"/>
              </a:solidFill>
              <a:latin typeface="微软雅黑" panose="020B0503020204020204" charset="-122"/>
              <a:ea typeface="微软雅黑" panose="020B0503020204020204" charset="-122"/>
              <a:cs typeface="微软雅黑" panose="020B0503020204020204" charset="-122"/>
            </a:rPr>
            <a:t>质量互变规律</a:t>
          </a:r>
        </a:p>
      </dgm:t>
    </dgm:pt>
    <dgm:pt modelId="{FF68279A-15FB-C946-BF9E-8E9AC22CCF11}" type="parTrans" cxnId="{03EDE71E-2040-AC4E-A327-CCEE7B559941}">
      <dgm:prSet/>
      <dgm:spPr/>
      <dgm:t>
        <a:bodyPr/>
        <a:lstStyle/>
        <a:p>
          <a:endParaRPr lang="zh-CN" altLang="en-US"/>
        </a:p>
      </dgm:t>
    </dgm:pt>
    <dgm:pt modelId="{A21C39E4-D1C7-2744-BF2C-3358DB6189A7}" type="sibTrans" cxnId="{03EDE71E-2040-AC4E-A327-CCEE7B559941}">
      <dgm:prSet/>
      <dgm:spPr/>
      <dgm:t>
        <a:bodyPr/>
        <a:lstStyle/>
        <a:p>
          <a:endParaRPr lang="zh-CN" altLang="en-US"/>
        </a:p>
      </dgm:t>
    </dgm:pt>
    <dgm:pt modelId="{0A160A39-D080-BB43-8A2A-2FD9008D1DD8}">
      <dgm:prSet custT="1"/>
      <dgm:spPr>
        <a:solidFill>
          <a:srgbClr val="C00000"/>
        </a:solidFill>
      </dgm:spPr>
      <dgm:t>
        <a:bodyPr/>
        <a:lstStyle/>
        <a:p>
          <a:r>
            <a:rPr lang="zh-CN" altLang="en-US" sz="2400" dirty="0">
              <a:solidFill>
                <a:schemeClr val="bg1"/>
              </a:solidFill>
              <a:latin typeface="微软雅黑" panose="020B0503020204020204" charset="-122"/>
              <a:ea typeface="微软雅黑" panose="020B0503020204020204" charset="-122"/>
              <a:cs typeface="微软雅黑" panose="020B0503020204020204" charset="-122"/>
            </a:rPr>
            <a:t>否定之否定规律</a:t>
          </a:r>
        </a:p>
      </dgm:t>
    </dgm:pt>
    <dgm:pt modelId="{347BD54C-894A-564F-B949-CCDAEF13C649}" type="parTrans" cxnId="{6C1EDE0A-1420-8245-8370-C8685E924670}">
      <dgm:prSet/>
      <dgm:spPr/>
      <dgm:t>
        <a:bodyPr/>
        <a:lstStyle/>
        <a:p>
          <a:endParaRPr lang="zh-CN" altLang="en-US"/>
        </a:p>
      </dgm:t>
    </dgm:pt>
    <dgm:pt modelId="{471DAB11-DBA0-3748-824D-5E50602FD690}" type="sibTrans" cxnId="{6C1EDE0A-1420-8245-8370-C8685E924670}">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2841A2EC-6018-B14E-A87A-7059056F4EC0}" type="pres">
      <dgm:prSet presAssocID="{CC42D779-EFA8-7F49-97BA-A4FE4F52E369}" presName="hierRoot1" presStyleCnt="0">
        <dgm:presLayoutVars>
          <dgm:hierBranch val="init"/>
        </dgm:presLayoutVars>
      </dgm:prSet>
      <dgm:spPr/>
    </dgm:pt>
    <dgm:pt modelId="{8428C304-EAD3-EE44-B932-422E3CEE7E38}" type="pres">
      <dgm:prSet presAssocID="{CC42D779-EFA8-7F49-97BA-A4FE4F52E369}" presName="rootComposite1" presStyleCnt="0"/>
      <dgm:spPr/>
    </dgm:pt>
    <dgm:pt modelId="{96E65911-1A78-1B45-876D-83234EE73430}" type="pres">
      <dgm:prSet presAssocID="{CC42D779-EFA8-7F49-97BA-A4FE4F52E369}" presName="rootText1" presStyleLbl="node0" presStyleIdx="0" presStyleCnt="1">
        <dgm:presLayoutVars>
          <dgm:chPref val="3"/>
        </dgm:presLayoutVars>
      </dgm:prSet>
      <dgm:spPr/>
      <dgm:t>
        <a:bodyPr/>
        <a:lstStyle/>
        <a:p>
          <a:endParaRPr lang="zh-CN" altLang="en-US"/>
        </a:p>
      </dgm:t>
    </dgm:pt>
    <dgm:pt modelId="{3058E866-25D5-E147-9B5A-65FE601C6CFF}" type="pres">
      <dgm:prSet presAssocID="{CC42D779-EFA8-7F49-97BA-A4FE4F52E369}" presName="rootConnector1" presStyleLbl="node1" presStyleIdx="0" presStyleCnt="0"/>
      <dgm:spPr/>
      <dgm:t>
        <a:bodyPr/>
        <a:lstStyle/>
        <a:p>
          <a:endParaRPr lang="zh-CN" altLang="en-US"/>
        </a:p>
      </dgm:t>
    </dgm:pt>
    <dgm:pt modelId="{D6A54FAE-D53D-AA4A-8E2C-9860526A8F85}" type="pres">
      <dgm:prSet presAssocID="{CC42D779-EFA8-7F49-97BA-A4FE4F52E369}" presName="hierChild2" presStyleCnt="0"/>
      <dgm:spPr/>
    </dgm:pt>
    <dgm:pt modelId="{40775212-6576-A244-A9B5-855A0963D3DB}" type="pres">
      <dgm:prSet presAssocID="{6F2C054C-ED5A-7F42-B266-42BEE316214F}" presName="Name64" presStyleLbl="parChTrans1D2" presStyleIdx="0" presStyleCnt="3"/>
      <dgm:spPr/>
      <dgm:t>
        <a:bodyPr/>
        <a:lstStyle/>
        <a:p>
          <a:endParaRPr lang="zh-CN" altLang="en-US"/>
        </a:p>
      </dgm:t>
    </dgm:pt>
    <dgm:pt modelId="{3D3AE834-3851-A14B-AE33-D223A8B05EE5}" type="pres">
      <dgm:prSet presAssocID="{2ED72FB7-CD1D-2140-8884-0BAC834B3A95}" presName="hierRoot2" presStyleCnt="0">
        <dgm:presLayoutVars>
          <dgm:hierBranch val="init"/>
        </dgm:presLayoutVars>
      </dgm:prSet>
      <dgm:spPr/>
    </dgm:pt>
    <dgm:pt modelId="{77F4AABB-4297-9249-9578-CECC8AD00198}" type="pres">
      <dgm:prSet presAssocID="{2ED72FB7-CD1D-2140-8884-0BAC834B3A95}" presName="rootComposite" presStyleCnt="0"/>
      <dgm:spPr/>
    </dgm:pt>
    <dgm:pt modelId="{6B4A6BBD-90AE-B849-A706-E30C85700052}" type="pres">
      <dgm:prSet presAssocID="{2ED72FB7-CD1D-2140-8884-0BAC834B3A95}" presName="rootText" presStyleLbl="node2" presStyleIdx="0" presStyleCnt="3" custScaleX="146941" custScaleY="86403">
        <dgm:presLayoutVars>
          <dgm:chPref val="3"/>
        </dgm:presLayoutVars>
      </dgm:prSet>
      <dgm:spPr/>
      <dgm:t>
        <a:bodyPr/>
        <a:lstStyle/>
        <a:p>
          <a:endParaRPr lang="zh-CN" altLang="en-US"/>
        </a:p>
      </dgm:t>
    </dgm:pt>
    <dgm:pt modelId="{921316C5-C792-454C-9AA2-BF6165FE08F6}" type="pres">
      <dgm:prSet presAssocID="{2ED72FB7-CD1D-2140-8884-0BAC834B3A95}" presName="rootConnector" presStyleLbl="node2" presStyleIdx="0" presStyleCnt="3"/>
      <dgm:spPr/>
      <dgm:t>
        <a:bodyPr/>
        <a:lstStyle/>
        <a:p>
          <a:endParaRPr lang="zh-CN" altLang="en-US"/>
        </a:p>
      </dgm:t>
    </dgm:pt>
    <dgm:pt modelId="{CFF1EA4B-92BC-424A-B040-F7AD3DA03823}" type="pres">
      <dgm:prSet presAssocID="{2ED72FB7-CD1D-2140-8884-0BAC834B3A95}" presName="hierChild4" presStyleCnt="0"/>
      <dgm:spPr/>
    </dgm:pt>
    <dgm:pt modelId="{BC9940ED-E117-CA42-B9E4-10EA06972768}" type="pres">
      <dgm:prSet presAssocID="{2ED72FB7-CD1D-2140-8884-0BAC834B3A95}" presName="hierChild5" presStyleCnt="0"/>
      <dgm:spPr/>
    </dgm:pt>
    <dgm:pt modelId="{1E5CAC2B-D604-D448-9B3B-0B0C6E5B734C}" type="pres">
      <dgm:prSet presAssocID="{FF68279A-15FB-C946-BF9E-8E9AC22CCF11}" presName="Name64" presStyleLbl="parChTrans1D2" presStyleIdx="1" presStyleCnt="3"/>
      <dgm:spPr/>
      <dgm:t>
        <a:bodyPr/>
        <a:lstStyle/>
        <a:p>
          <a:endParaRPr lang="zh-CN" altLang="en-US"/>
        </a:p>
      </dgm:t>
    </dgm:pt>
    <dgm:pt modelId="{417CAAEC-8DBB-0346-A3EC-8CAE1BE40C75}" type="pres">
      <dgm:prSet presAssocID="{4B4E7E4C-4CD5-3946-AA84-17170AE9E55A}" presName="hierRoot2" presStyleCnt="0">
        <dgm:presLayoutVars>
          <dgm:hierBranch val="init"/>
        </dgm:presLayoutVars>
      </dgm:prSet>
      <dgm:spPr/>
    </dgm:pt>
    <dgm:pt modelId="{6A34E203-9F1B-6D4B-908B-54C990179BD3}" type="pres">
      <dgm:prSet presAssocID="{4B4E7E4C-4CD5-3946-AA84-17170AE9E55A}" presName="rootComposite" presStyleCnt="0"/>
      <dgm:spPr/>
    </dgm:pt>
    <dgm:pt modelId="{28DC42C3-96FC-9C40-81D9-9CC73CD8FC11}" type="pres">
      <dgm:prSet presAssocID="{4B4E7E4C-4CD5-3946-AA84-17170AE9E55A}" presName="rootText" presStyleLbl="node2" presStyleIdx="1" presStyleCnt="3" custScaleX="163331" custScaleY="111515">
        <dgm:presLayoutVars>
          <dgm:chPref val="3"/>
        </dgm:presLayoutVars>
      </dgm:prSet>
      <dgm:spPr/>
      <dgm:t>
        <a:bodyPr/>
        <a:lstStyle/>
        <a:p>
          <a:endParaRPr lang="zh-CN" altLang="en-US"/>
        </a:p>
      </dgm:t>
    </dgm:pt>
    <dgm:pt modelId="{C6E80D59-1813-3645-AE8D-E4070B0595CC}" type="pres">
      <dgm:prSet presAssocID="{4B4E7E4C-4CD5-3946-AA84-17170AE9E55A}" presName="rootConnector" presStyleLbl="node2" presStyleIdx="1" presStyleCnt="3"/>
      <dgm:spPr/>
      <dgm:t>
        <a:bodyPr/>
        <a:lstStyle/>
        <a:p>
          <a:endParaRPr lang="zh-CN" altLang="en-US"/>
        </a:p>
      </dgm:t>
    </dgm:pt>
    <dgm:pt modelId="{CEF0C83F-F689-7C42-8240-0D2B3C793C94}" type="pres">
      <dgm:prSet presAssocID="{4B4E7E4C-4CD5-3946-AA84-17170AE9E55A}" presName="hierChild4" presStyleCnt="0"/>
      <dgm:spPr/>
    </dgm:pt>
    <dgm:pt modelId="{0C373389-A4D9-6444-985C-59C004DEAD71}" type="pres">
      <dgm:prSet presAssocID="{4B4E7E4C-4CD5-3946-AA84-17170AE9E55A}" presName="hierChild5" presStyleCnt="0"/>
      <dgm:spPr/>
    </dgm:pt>
    <dgm:pt modelId="{EDC05402-BD68-7F49-99B2-054C8D23EEA3}" type="pres">
      <dgm:prSet presAssocID="{347BD54C-894A-564F-B949-CCDAEF13C649}" presName="Name64" presStyleLbl="parChTrans1D2" presStyleIdx="2" presStyleCnt="3"/>
      <dgm:spPr/>
      <dgm:t>
        <a:bodyPr/>
        <a:lstStyle/>
        <a:p>
          <a:endParaRPr lang="zh-CN" altLang="en-US"/>
        </a:p>
      </dgm:t>
    </dgm:pt>
    <dgm:pt modelId="{20CA63E0-9D26-0743-A1A0-A5132967597A}" type="pres">
      <dgm:prSet presAssocID="{0A160A39-D080-BB43-8A2A-2FD9008D1DD8}" presName="hierRoot2" presStyleCnt="0">
        <dgm:presLayoutVars>
          <dgm:hierBranch val="init"/>
        </dgm:presLayoutVars>
      </dgm:prSet>
      <dgm:spPr/>
    </dgm:pt>
    <dgm:pt modelId="{2CCD31F5-A131-7143-93B0-364974760DDB}" type="pres">
      <dgm:prSet presAssocID="{0A160A39-D080-BB43-8A2A-2FD9008D1DD8}" presName="rootComposite" presStyleCnt="0"/>
      <dgm:spPr/>
    </dgm:pt>
    <dgm:pt modelId="{52680310-7E97-C849-AB8A-46C835D1C448}" type="pres">
      <dgm:prSet presAssocID="{0A160A39-D080-BB43-8A2A-2FD9008D1DD8}" presName="rootText" presStyleLbl="node2" presStyleIdx="2" presStyleCnt="3" custScaleX="161218" custScaleY="110353">
        <dgm:presLayoutVars>
          <dgm:chPref val="3"/>
        </dgm:presLayoutVars>
      </dgm:prSet>
      <dgm:spPr/>
      <dgm:t>
        <a:bodyPr/>
        <a:lstStyle/>
        <a:p>
          <a:endParaRPr lang="zh-CN" altLang="en-US"/>
        </a:p>
      </dgm:t>
    </dgm:pt>
    <dgm:pt modelId="{E47ED75E-02D1-7A46-BC41-09CF1CA8E156}" type="pres">
      <dgm:prSet presAssocID="{0A160A39-D080-BB43-8A2A-2FD9008D1DD8}" presName="rootConnector" presStyleLbl="node2" presStyleIdx="2" presStyleCnt="3"/>
      <dgm:spPr/>
      <dgm:t>
        <a:bodyPr/>
        <a:lstStyle/>
        <a:p>
          <a:endParaRPr lang="zh-CN" altLang="en-US"/>
        </a:p>
      </dgm:t>
    </dgm:pt>
    <dgm:pt modelId="{9D79C761-4218-AB4D-9FCF-77534F2ABDAC}" type="pres">
      <dgm:prSet presAssocID="{0A160A39-D080-BB43-8A2A-2FD9008D1DD8}" presName="hierChild4" presStyleCnt="0"/>
      <dgm:spPr/>
    </dgm:pt>
    <dgm:pt modelId="{E500C6BD-B95D-1140-8D9E-879A4927FFC2}" type="pres">
      <dgm:prSet presAssocID="{0A160A39-D080-BB43-8A2A-2FD9008D1DD8}" presName="hierChild5" presStyleCnt="0"/>
      <dgm:spPr/>
    </dgm:pt>
    <dgm:pt modelId="{C7A442BC-135C-0348-B83F-69097099AD5D}" type="pres">
      <dgm:prSet presAssocID="{CC42D779-EFA8-7F49-97BA-A4FE4F52E369}" presName="hierChild3" presStyleCnt="0"/>
      <dgm:spPr/>
    </dgm:pt>
  </dgm:ptLst>
  <dgm:cxnLst>
    <dgm:cxn modelId="{6C1EDE0A-1420-8245-8370-C8685E924670}" srcId="{CC42D779-EFA8-7F49-97BA-A4FE4F52E369}" destId="{0A160A39-D080-BB43-8A2A-2FD9008D1DD8}" srcOrd="2" destOrd="0" parTransId="{347BD54C-894A-564F-B949-CCDAEF13C649}" sibTransId="{471DAB11-DBA0-3748-824D-5E50602FD690}"/>
    <dgm:cxn modelId="{40C10CAA-C25D-5E4C-BD78-C545D9C0C6C5}" type="presOf" srcId="{2ED72FB7-CD1D-2140-8884-0BAC834B3A95}" destId="{6B4A6BBD-90AE-B849-A706-E30C85700052}" srcOrd="0" destOrd="0" presId="urn:microsoft.com/office/officeart/2009/3/layout/HorizontalOrganizationChart#104"/>
    <dgm:cxn modelId="{8A2E4DC8-D114-FC49-A501-C078279E3AA2}" type="presOf" srcId="{0A160A39-D080-BB43-8A2A-2FD9008D1DD8}" destId="{52680310-7E97-C849-AB8A-46C835D1C448}" srcOrd="0" destOrd="0" presId="urn:microsoft.com/office/officeart/2009/3/layout/HorizontalOrganizationChart#104"/>
    <dgm:cxn modelId="{060078BC-D2BC-1945-A19C-5A73F61B7A28}" type="presOf" srcId="{0A160A39-D080-BB43-8A2A-2FD9008D1DD8}" destId="{E47ED75E-02D1-7A46-BC41-09CF1CA8E156}" srcOrd="1" destOrd="0" presId="urn:microsoft.com/office/officeart/2009/3/layout/HorizontalOrganizationChart#104"/>
    <dgm:cxn modelId="{986B12C1-C09F-2B4D-9145-46F88A40A0AE}" srcId="{E0E81B47-8AC3-1B43-AEBE-9D84A0F26F6C}" destId="{CC42D779-EFA8-7F49-97BA-A4FE4F52E369}" srcOrd="0" destOrd="0" parTransId="{586D60E8-C433-F242-904E-438F1F2FE95F}" sibTransId="{12930217-C201-2B43-89F9-7DC9368A650C}"/>
    <dgm:cxn modelId="{4BAD3387-764A-8146-B312-25F12FF9CDB6}" type="presOf" srcId="{347BD54C-894A-564F-B949-CCDAEF13C649}" destId="{EDC05402-BD68-7F49-99B2-054C8D23EEA3}" srcOrd="0" destOrd="0" presId="urn:microsoft.com/office/officeart/2009/3/layout/HorizontalOrganizationChart#104"/>
    <dgm:cxn modelId="{F7C02099-F984-9847-B900-21DD9CA3ED6C}" type="presOf" srcId="{E0E81B47-8AC3-1B43-AEBE-9D84A0F26F6C}" destId="{2906BD38-56B2-4A4D-9862-AB9EFA6E6823}" srcOrd="0" destOrd="0" presId="urn:microsoft.com/office/officeart/2009/3/layout/HorizontalOrganizationChart#104"/>
    <dgm:cxn modelId="{8323DD07-995F-4145-9617-19379DC5C9A8}" type="presOf" srcId="{4B4E7E4C-4CD5-3946-AA84-17170AE9E55A}" destId="{C6E80D59-1813-3645-AE8D-E4070B0595CC}" srcOrd="1" destOrd="0" presId="urn:microsoft.com/office/officeart/2009/3/layout/HorizontalOrganizationChart#104"/>
    <dgm:cxn modelId="{E333E74A-A4BF-0C41-8195-143471AF1033}" type="presOf" srcId="{FF68279A-15FB-C946-BF9E-8E9AC22CCF11}" destId="{1E5CAC2B-D604-D448-9B3B-0B0C6E5B734C}" srcOrd="0" destOrd="0" presId="urn:microsoft.com/office/officeart/2009/3/layout/HorizontalOrganizationChart#104"/>
    <dgm:cxn modelId="{7B3B1D06-51FB-1A4A-AD4E-94D96DD4D0C5}" type="presOf" srcId="{4B4E7E4C-4CD5-3946-AA84-17170AE9E55A}" destId="{28DC42C3-96FC-9C40-81D9-9CC73CD8FC11}" srcOrd="0" destOrd="0" presId="urn:microsoft.com/office/officeart/2009/3/layout/HorizontalOrganizationChart#104"/>
    <dgm:cxn modelId="{F02A09B0-5F87-BD4B-9344-3D1B726AED2F}" type="presOf" srcId="{2ED72FB7-CD1D-2140-8884-0BAC834B3A95}" destId="{921316C5-C792-454C-9AA2-BF6165FE08F6}" srcOrd="1" destOrd="0" presId="urn:microsoft.com/office/officeart/2009/3/layout/HorizontalOrganizationChart#104"/>
    <dgm:cxn modelId="{F4CB4D9F-E7EB-674F-BEAC-504D0F580254}" type="presOf" srcId="{CC42D779-EFA8-7F49-97BA-A4FE4F52E369}" destId="{96E65911-1A78-1B45-876D-83234EE73430}" srcOrd="0" destOrd="0" presId="urn:microsoft.com/office/officeart/2009/3/layout/HorizontalOrganizationChart#104"/>
    <dgm:cxn modelId="{03EDE71E-2040-AC4E-A327-CCEE7B559941}" srcId="{CC42D779-EFA8-7F49-97BA-A4FE4F52E369}" destId="{4B4E7E4C-4CD5-3946-AA84-17170AE9E55A}" srcOrd="1" destOrd="0" parTransId="{FF68279A-15FB-C946-BF9E-8E9AC22CCF11}" sibTransId="{A21C39E4-D1C7-2744-BF2C-3358DB6189A7}"/>
    <dgm:cxn modelId="{6757B372-7B8E-1143-8BCD-002246309851}" srcId="{CC42D779-EFA8-7F49-97BA-A4FE4F52E369}" destId="{2ED72FB7-CD1D-2140-8884-0BAC834B3A95}" srcOrd="0" destOrd="0" parTransId="{6F2C054C-ED5A-7F42-B266-42BEE316214F}" sibTransId="{847531A4-3F6E-9F42-986E-C755A873B9D7}"/>
    <dgm:cxn modelId="{001F10CF-DE87-9945-9BC5-9F97F91522A9}" type="presOf" srcId="{6F2C054C-ED5A-7F42-B266-42BEE316214F}" destId="{40775212-6576-A244-A9B5-855A0963D3DB}" srcOrd="0" destOrd="0" presId="urn:microsoft.com/office/officeart/2009/3/layout/HorizontalOrganizationChart#104"/>
    <dgm:cxn modelId="{9395726C-0F1B-AA4E-A15F-AD3DDE59C496}" type="presOf" srcId="{CC42D779-EFA8-7F49-97BA-A4FE4F52E369}" destId="{3058E866-25D5-E147-9B5A-65FE601C6CFF}" srcOrd="1" destOrd="0" presId="urn:microsoft.com/office/officeart/2009/3/layout/HorizontalOrganizationChart#104"/>
    <dgm:cxn modelId="{5DAC62B7-7664-414D-98DC-A77FF388225D}" type="presParOf" srcId="{2906BD38-56B2-4A4D-9862-AB9EFA6E6823}" destId="{2841A2EC-6018-B14E-A87A-7059056F4EC0}" srcOrd="0" destOrd="0" presId="urn:microsoft.com/office/officeart/2009/3/layout/HorizontalOrganizationChart#104"/>
    <dgm:cxn modelId="{3A236D54-62FE-9F46-9014-0A35413F8953}" type="presParOf" srcId="{2841A2EC-6018-B14E-A87A-7059056F4EC0}" destId="{8428C304-EAD3-EE44-B932-422E3CEE7E38}" srcOrd="0" destOrd="0" presId="urn:microsoft.com/office/officeart/2009/3/layout/HorizontalOrganizationChart#104"/>
    <dgm:cxn modelId="{1AA93449-F4A1-9D45-809A-303A4F2B937A}" type="presParOf" srcId="{8428C304-EAD3-EE44-B932-422E3CEE7E38}" destId="{96E65911-1A78-1B45-876D-83234EE73430}" srcOrd="0" destOrd="0" presId="urn:microsoft.com/office/officeart/2009/3/layout/HorizontalOrganizationChart#104"/>
    <dgm:cxn modelId="{028B226F-061C-6B43-9B16-4B7BBF4C63C8}" type="presParOf" srcId="{8428C304-EAD3-EE44-B932-422E3CEE7E38}" destId="{3058E866-25D5-E147-9B5A-65FE601C6CFF}" srcOrd="1" destOrd="0" presId="urn:microsoft.com/office/officeart/2009/3/layout/HorizontalOrganizationChart#104"/>
    <dgm:cxn modelId="{08BF5901-22E1-C640-989E-597A37922996}" type="presParOf" srcId="{2841A2EC-6018-B14E-A87A-7059056F4EC0}" destId="{D6A54FAE-D53D-AA4A-8E2C-9860526A8F85}" srcOrd="1" destOrd="0" presId="urn:microsoft.com/office/officeart/2009/3/layout/HorizontalOrganizationChart#104"/>
    <dgm:cxn modelId="{E51414C2-4B9F-5946-85C8-9C787E1D9F0F}" type="presParOf" srcId="{D6A54FAE-D53D-AA4A-8E2C-9860526A8F85}" destId="{40775212-6576-A244-A9B5-855A0963D3DB}" srcOrd="0" destOrd="0" presId="urn:microsoft.com/office/officeart/2009/3/layout/HorizontalOrganizationChart#104"/>
    <dgm:cxn modelId="{483D8B6E-7664-034F-AF4F-73DEF014CBC6}" type="presParOf" srcId="{D6A54FAE-D53D-AA4A-8E2C-9860526A8F85}" destId="{3D3AE834-3851-A14B-AE33-D223A8B05EE5}" srcOrd="1" destOrd="0" presId="urn:microsoft.com/office/officeart/2009/3/layout/HorizontalOrganizationChart#104"/>
    <dgm:cxn modelId="{D0C6A430-43A5-0942-8487-7D80C328A840}" type="presParOf" srcId="{3D3AE834-3851-A14B-AE33-D223A8B05EE5}" destId="{77F4AABB-4297-9249-9578-CECC8AD00198}" srcOrd="0" destOrd="0" presId="urn:microsoft.com/office/officeart/2009/3/layout/HorizontalOrganizationChart#104"/>
    <dgm:cxn modelId="{9EC1643B-7DE5-5A44-BDFA-652B4868A614}" type="presParOf" srcId="{77F4AABB-4297-9249-9578-CECC8AD00198}" destId="{6B4A6BBD-90AE-B849-A706-E30C85700052}" srcOrd="0" destOrd="0" presId="urn:microsoft.com/office/officeart/2009/3/layout/HorizontalOrganizationChart#104"/>
    <dgm:cxn modelId="{026B04B3-1419-F540-9B2F-31A88B90219C}" type="presParOf" srcId="{77F4AABB-4297-9249-9578-CECC8AD00198}" destId="{921316C5-C792-454C-9AA2-BF6165FE08F6}" srcOrd="1" destOrd="0" presId="urn:microsoft.com/office/officeart/2009/3/layout/HorizontalOrganizationChart#104"/>
    <dgm:cxn modelId="{11113F13-20CB-3C43-AC5D-711EF6DC41CC}" type="presParOf" srcId="{3D3AE834-3851-A14B-AE33-D223A8B05EE5}" destId="{CFF1EA4B-92BC-424A-B040-F7AD3DA03823}" srcOrd="1" destOrd="0" presId="urn:microsoft.com/office/officeart/2009/3/layout/HorizontalOrganizationChart#104"/>
    <dgm:cxn modelId="{D4CB1B39-2287-5042-B4BA-4491B9D7D026}" type="presParOf" srcId="{3D3AE834-3851-A14B-AE33-D223A8B05EE5}" destId="{BC9940ED-E117-CA42-B9E4-10EA06972768}" srcOrd="2" destOrd="0" presId="urn:microsoft.com/office/officeart/2009/3/layout/HorizontalOrganizationChart#104"/>
    <dgm:cxn modelId="{AD98AB23-2AF4-204C-9EC9-D97E45DF4B0E}" type="presParOf" srcId="{D6A54FAE-D53D-AA4A-8E2C-9860526A8F85}" destId="{1E5CAC2B-D604-D448-9B3B-0B0C6E5B734C}" srcOrd="2" destOrd="0" presId="urn:microsoft.com/office/officeart/2009/3/layout/HorizontalOrganizationChart#104"/>
    <dgm:cxn modelId="{70EB23BF-EB31-B44C-8666-07922B13B5EB}" type="presParOf" srcId="{D6A54FAE-D53D-AA4A-8E2C-9860526A8F85}" destId="{417CAAEC-8DBB-0346-A3EC-8CAE1BE40C75}" srcOrd="3" destOrd="0" presId="urn:microsoft.com/office/officeart/2009/3/layout/HorizontalOrganizationChart#104"/>
    <dgm:cxn modelId="{77309D76-3582-8D4D-A5A7-B4A5BBCEFBC2}" type="presParOf" srcId="{417CAAEC-8DBB-0346-A3EC-8CAE1BE40C75}" destId="{6A34E203-9F1B-6D4B-908B-54C990179BD3}" srcOrd="0" destOrd="0" presId="urn:microsoft.com/office/officeart/2009/3/layout/HorizontalOrganizationChart#104"/>
    <dgm:cxn modelId="{8FF0505D-0362-FC46-930B-8FB43F85CA18}" type="presParOf" srcId="{6A34E203-9F1B-6D4B-908B-54C990179BD3}" destId="{28DC42C3-96FC-9C40-81D9-9CC73CD8FC11}" srcOrd="0" destOrd="0" presId="urn:microsoft.com/office/officeart/2009/3/layout/HorizontalOrganizationChart#104"/>
    <dgm:cxn modelId="{0A799163-6644-C044-B00A-B77D9AA8EEBA}" type="presParOf" srcId="{6A34E203-9F1B-6D4B-908B-54C990179BD3}" destId="{C6E80D59-1813-3645-AE8D-E4070B0595CC}" srcOrd="1" destOrd="0" presId="urn:microsoft.com/office/officeart/2009/3/layout/HorizontalOrganizationChart#104"/>
    <dgm:cxn modelId="{910EBBFC-C4F6-5A4C-BAA6-870C11C8223D}" type="presParOf" srcId="{417CAAEC-8DBB-0346-A3EC-8CAE1BE40C75}" destId="{CEF0C83F-F689-7C42-8240-0D2B3C793C94}" srcOrd="1" destOrd="0" presId="urn:microsoft.com/office/officeart/2009/3/layout/HorizontalOrganizationChart#104"/>
    <dgm:cxn modelId="{0DC18CAA-890C-E44E-B999-1486DC8DBDDA}" type="presParOf" srcId="{417CAAEC-8DBB-0346-A3EC-8CAE1BE40C75}" destId="{0C373389-A4D9-6444-985C-59C004DEAD71}" srcOrd="2" destOrd="0" presId="urn:microsoft.com/office/officeart/2009/3/layout/HorizontalOrganizationChart#104"/>
    <dgm:cxn modelId="{A192EBF6-F86F-5D40-AA4F-95692D80C863}" type="presParOf" srcId="{D6A54FAE-D53D-AA4A-8E2C-9860526A8F85}" destId="{EDC05402-BD68-7F49-99B2-054C8D23EEA3}" srcOrd="4" destOrd="0" presId="urn:microsoft.com/office/officeart/2009/3/layout/HorizontalOrganizationChart#104"/>
    <dgm:cxn modelId="{8A360088-49DB-E54F-938D-D4F639C68A0B}" type="presParOf" srcId="{D6A54FAE-D53D-AA4A-8E2C-9860526A8F85}" destId="{20CA63E0-9D26-0743-A1A0-A5132967597A}" srcOrd="5" destOrd="0" presId="urn:microsoft.com/office/officeart/2009/3/layout/HorizontalOrganizationChart#104"/>
    <dgm:cxn modelId="{673D1C31-B5D1-6C45-93D1-2EAF722ECCD8}" type="presParOf" srcId="{20CA63E0-9D26-0743-A1A0-A5132967597A}" destId="{2CCD31F5-A131-7143-93B0-364974760DDB}" srcOrd="0" destOrd="0" presId="urn:microsoft.com/office/officeart/2009/3/layout/HorizontalOrganizationChart#104"/>
    <dgm:cxn modelId="{2618DA38-016F-F249-B752-2646D1710841}" type="presParOf" srcId="{2CCD31F5-A131-7143-93B0-364974760DDB}" destId="{52680310-7E97-C849-AB8A-46C835D1C448}" srcOrd="0" destOrd="0" presId="urn:microsoft.com/office/officeart/2009/3/layout/HorizontalOrganizationChart#104"/>
    <dgm:cxn modelId="{7221CE8C-49EA-0042-BC64-5EFFF64480FC}" type="presParOf" srcId="{2CCD31F5-A131-7143-93B0-364974760DDB}" destId="{E47ED75E-02D1-7A46-BC41-09CF1CA8E156}" srcOrd="1" destOrd="0" presId="urn:microsoft.com/office/officeart/2009/3/layout/HorizontalOrganizationChart#104"/>
    <dgm:cxn modelId="{774BC96D-554F-4F4A-9F3E-A2A50DA02301}" type="presParOf" srcId="{20CA63E0-9D26-0743-A1A0-A5132967597A}" destId="{9D79C761-4218-AB4D-9FCF-77534F2ABDAC}" srcOrd="1" destOrd="0" presId="urn:microsoft.com/office/officeart/2009/3/layout/HorizontalOrganizationChart#104"/>
    <dgm:cxn modelId="{E522126E-17AF-FD44-894C-C31FDCDA35E1}" type="presParOf" srcId="{20CA63E0-9D26-0743-A1A0-A5132967597A}" destId="{E500C6BD-B95D-1140-8D9E-879A4927FFC2}" srcOrd="2" destOrd="0" presId="urn:microsoft.com/office/officeart/2009/3/layout/HorizontalOrganizationChart#104"/>
    <dgm:cxn modelId="{C05038CB-6208-CF43-B2D4-BFA5A8ACCBD2}" type="presParOf" srcId="{2841A2EC-6018-B14E-A87A-7059056F4EC0}" destId="{C7A442BC-135C-0348-B83F-69097099AD5D}" srcOrd="2" destOrd="0" presId="urn:microsoft.com/office/officeart/2009/3/layout/HorizontalOrganizationChart#10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76" loCatId="" qsTypeId="urn:microsoft.com/office/officeart/2005/8/quickstyle/simple1#103" qsCatId="simple" csTypeId="urn:microsoft.com/office/officeart/2005/8/colors/accent5_1#103" csCatId="accent5" phldr="1"/>
      <dgm:spPr/>
      <dgm:t>
        <a:bodyPr/>
        <a:lstStyle/>
        <a:p>
          <a:endParaRPr lang="zh-CN" altLang="en-US"/>
        </a:p>
      </dgm:t>
    </dgm:pt>
    <dgm:pt modelId="{2ED72FB7-CD1D-2140-8884-0BAC834B3A95}">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含义</a:t>
          </a:r>
        </a:p>
      </dgm:t>
    </dgm:pt>
    <dgm:pt modelId="{709D81C4-F3BB-0942-976F-626C0AB73113}" type="parTrans" cxnId="{A390732D-8153-4340-B62E-4B61902F0B48}">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839C04EC-8E4E-E84F-9C5C-92816EA015BE}" type="sibTrans" cxnId="{A390732D-8153-4340-B62E-4B61902F0B48}">
      <dgm:prSet/>
      <dgm:spPr/>
      <dgm:t>
        <a:bodyPr/>
        <a:lstStyle/>
        <a:p>
          <a:endParaRPr lang="zh-CN" altLang="en-US"/>
        </a:p>
      </dgm:t>
    </dgm:pt>
    <dgm:pt modelId="{D9726D57-E039-C340-8D3E-9F67262ABE5D}">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基本属性</a:t>
          </a:r>
        </a:p>
      </dgm:t>
    </dgm:pt>
    <dgm:pt modelId="{9DCC3A6C-BD3B-2542-893B-65788457BF79}" type="parTrans" cxnId="{384FF08E-AE53-164E-ACFC-D2B95913D9BC}">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A303E6A0-C852-6943-AD87-4629CBD2FF5E}" type="sibTrans" cxnId="{384FF08E-AE53-164E-ACFC-D2B95913D9BC}">
      <dgm:prSet/>
      <dgm:spPr/>
      <dgm:t>
        <a:bodyPr/>
        <a:lstStyle/>
        <a:p>
          <a:endParaRPr lang="zh-CN" altLang="en-US"/>
        </a:p>
      </dgm:t>
    </dgm:pt>
    <dgm:pt modelId="{EBF57F5E-5CB5-9240-87A2-89E74BBF9B17}">
      <dgm:prSet/>
      <dgm:spPr/>
      <dgm:t>
        <a:bodyPr/>
        <a:lstStyle/>
        <a:p>
          <a:r>
            <a:rPr lang="zh-CN" altLang="en-US" dirty="0">
              <a:latin typeface="微软雅黑" panose="020B0503020204020204" charset="-122"/>
              <a:ea typeface="微软雅黑" panose="020B0503020204020204" charset="-122"/>
              <a:cs typeface="微软雅黑" panose="020B0503020204020204" charset="-122"/>
            </a:rPr>
            <a:t>不平衡性</a:t>
          </a:r>
        </a:p>
      </dgm:t>
    </dgm:pt>
    <dgm:pt modelId="{578E4938-C90B-A043-9470-79559B46753E}" type="parTrans" cxnId="{3A1002AD-09B1-D649-9D0A-37DFFDEA0DC1}">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9DBCB88F-BBD2-5A44-9446-3A4CBC3CE634}" type="sibTrans" cxnId="{3A1002AD-09B1-D649-9D0A-37DFFDEA0DC1}">
      <dgm:prSet/>
      <dgm:spPr/>
      <dgm:t>
        <a:bodyPr/>
        <a:lstStyle/>
        <a:p>
          <a:endParaRPr lang="zh-CN" altLang="en-US"/>
        </a:p>
      </dgm:t>
    </dgm:pt>
    <dgm:pt modelId="{863986A3-A037-8E4E-9560-B142CA446AEE}">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内外因</a:t>
          </a:r>
        </a:p>
      </dgm:t>
    </dgm:pt>
    <dgm:pt modelId="{1DD99DBD-E61D-154B-95A1-3DB5A73940C1}" type="parTrans" cxnId="{60695E00-6F6B-F344-A071-F442E97E8A96}">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28E3250B-BFFB-D340-9363-CEDF57C330FC}" type="sibTrans" cxnId="{60695E00-6F6B-F344-A071-F442E97E8A96}">
      <dgm:prSet/>
      <dgm:spPr/>
      <dgm:t>
        <a:bodyPr/>
        <a:lstStyle/>
        <a:p>
          <a:endParaRPr lang="zh-CN" altLang="en-US"/>
        </a:p>
      </dgm:t>
    </dgm:pt>
    <dgm:pt modelId="{B40F3744-115D-6849-9A5A-3674E0489DD7}">
      <dgm:prSet/>
      <dgm:spPr/>
      <dgm:t>
        <a:bodyPr/>
        <a:lstStyle/>
        <a:p>
          <a:r>
            <a:rPr lang="zh-CN" altLang="en-US" dirty="0">
              <a:latin typeface="微软雅黑" panose="020B0503020204020204" charset="-122"/>
              <a:ea typeface="微软雅黑" panose="020B0503020204020204" charset="-122"/>
              <a:cs typeface="微软雅黑" panose="020B0503020204020204" charset="-122"/>
            </a:rPr>
            <a:t>普遍性与特殊性</a:t>
          </a:r>
        </a:p>
      </dgm:t>
    </dgm:pt>
    <dgm:pt modelId="{4AC39364-D655-584A-A17C-25EE340B63E9}" type="parTrans" cxnId="{0D1CF802-803C-4C40-835E-87FCB16DA51E}">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473B5F04-26DD-9A40-BD7D-C3EA6684B035}" type="sibTrans" cxnId="{0D1CF802-803C-4C40-835E-87FCB16DA51E}">
      <dgm:prSet/>
      <dgm:spPr/>
      <dgm:t>
        <a:bodyPr/>
        <a:lstStyle/>
        <a:p>
          <a:endParaRPr lang="zh-CN" altLang="en-US"/>
        </a:p>
      </dgm:t>
    </dgm:pt>
    <dgm:pt modelId="{2FA5C719-5882-0549-A262-1C61448B12DF}">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地位</a:t>
          </a:r>
        </a:p>
      </dgm:t>
    </dgm:pt>
    <dgm:pt modelId="{34242824-FDD2-9947-9248-EE00638CE51A}" type="parTrans" cxnId="{013911D5-303B-684D-91C5-46B88F84936C}">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51E5CE2A-DC4C-DA42-A722-0B7AD9C4E851}" type="sibTrans" cxnId="{013911D5-303B-684D-91C5-46B88F84936C}">
      <dgm:prSet/>
      <dgm:spPr/>
      <dgm:t>
        <a:bodyPr/>
        <a:lstStyle/>
        <a:p>
          <a:endParaRPr lang="zh-CN" altLang="en-US"/>
        </a:p>
      </dgm:t>
    </dgm:pt>
    <dgm:pt modelId="{0ABCEB54-0CB3-444C-AC9B-033CB5D6220E}">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同一性和斗争性</a:t>
          </a:r>
        </a:p>
      </dgm:t>
    </dgm:pt>
    <dgm:pt modelId="{FA9CE420-27F2-B343-B485-64CDC63E8002}" type="parTrans" cxnId="{ADC9E7B2-13B0-964B-8C97-7C1E3F9D6184}">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6138B55C-4A03-FE48-A722-D4F520F372B3}" type="sibTrans" cxnId="{ADC9E7B2-13B0-964B-8C97-7C1E3F9D6184}">
      <dgm:prSet/>
      <dgm:spPr/>
      <dgm:t>
        <a:bodyPr/>
        <a:lstStyle/>
        <a:p>
          <a:endParaRPr lang="zh-CN" altLang="en-US"/>
        </a:p>
      </dgm:t>
    </dgm:pt>
    <dgm:pt modelId="{730A8840-3129-274F-AB43-41AEDBBEE1BA}">
      <dgm:prSet/>
      <dgm:spPr/>
      <dgm:t>
        <a:bodyPr/>
        <a:lstStyle/>
        <a:p>
          <a:r>
            <a:rPr lang="zh-CN" altLang="en-US" dirty="0">
              <a:latin typeface="微软雅黑" panose="020B0503020204020204" charset="-122"/>
              <a:ea typeface="微软雅黑" panose="020B0503020204020204" charset="-122"/>
              <a:cs typeface="微软雅黑" panose="020B0503020204020204" charset="-122"/>
            </a:rPr>
            <a:t>独立自主和对外开放</a:t>
          </a:r>
        </a:p>
      </dgm:t>
    </dgm:pt>
    <dgm:pt modelId="{319B76AC-4F55-9246-A21C-04F82360875C}" type="parTrans" cxnId="{4F96D92E-C4D9-D34A-A0CF-0960EE972FEE}">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23AF4229-BC08-8845-AC20-D86ADF548A14}" type="sibTrans" cxnId="{4F96D92E-C4D9-D34A-A0CF-0960EE972FEE}">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FC9A7F44-830E-E84F-8960-8F91E343E1F8}" type="pres">
      <dgm:prSet presAssocID="{2ED72FB7-CD1D-2140-8884-0BAC834B3A95}" presName="hierRoot1" presStyleCnt="0">
        <dgm:presLayoutVars>
          <dgm:hierBranch val="init"/>
        </dgm:presLayoutVars>
      </dgm:prSet>
      <dgm:spPr/>
    </dgm:pt>
    <dgm:pt modelId="{A592CA79-AF5F-A64A-8872-4D16DED4FFBA}" type="pres">
      <dgm:prSet presAssocID="{2ED72FB7-CD1D-2140-8884-0BAC834B3A95}" presName="rootComposite1" presStyleCnt="0"/>
      <dgm:spPr/>
    </dgm:pt>
    <dgm:pt modelId="{B42025EE-A47D-144E-A51D-BADF996C9D2E}" type="pres">
      <dgm:prSet presAssocID="{2ED72FB7-CD1D-2140-8884-0BAC834B3A95}" presName="rootText1" presStyleLbl="node0" presStyleIdx="0" presStyleCnt="1">
        <dgm:presLayoutVars>
          <dgm:chPref val="3"/>
        </dgm:presLayoutVars>
      </dgm:prSet>
      <dgm:spPr/>
      <dgm:t>
        <a:bodyPr/>
        <a:lstStyle/>
        <a:p>
          <a:endParaRPr lang="zh-CN" altLang="en-US"/>
        </a:p>
      </dgm:t>
    </dgm:pt>
    <dgm:pt modelId="{863725C7-4061-A740-9ED5-9182D4328A83}" type="pres">
      <dgm:prSet presAssocID="{2ED72FB7-CD1D-2140-8884-0BAC834B3A95}" presName="rootConnector1" presStyleLbl="node1" presStyleIdx="0" presStyleCnt="0"/>
      <dgm:spPr/>
      <dgm:t>
        <a:bodyPr/>
        <a:lstStyle/>
        <a:p>
          <a:endParaRPr lang="zh-CN" altLang="en-US"/>
        </a:p>
      </dgm:t>
    </dgm:pt>
    <dgm:pt modelId="{7DD21E91-9045-1147-A04E-1A4AA23A3E41}"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78E93B36-62D4-1648-B662-99DCDDC758F9}" type="pres">
      <dgm:prSet presAssocID="{FA9CE420-27F2-B343-B485-64CDC63E8002}" presName="Name64" presStyleLbl="parChTrans1D4" presStyleIdx="0" presStyleCnt="2"/>
      <dgm:spPr/>
      <dgm:t>
        <a:bodyPr/>
        <a:lstStyle/>
        <a:p>
          <a:endParaRPr lang="zh-CN" altLang="en-US"/>
        </a:p>
      </dgm:t>
    </dgm:pt>
    <dgm:pt modelId="{57EC5B22-D711-994D-B928-0000D83046CA}" type="pres">
      <dgm:prSet presAssocID="{0ABCEB54-0CB3-444C-AC9B-033CB5D6220E}" presName="hierRoot2" presStyleCnt="0">
        <dgm:presLayoutVars>
          <dgm:hierBranch val="init"/>
        </dgm:presLayoutVars>
      </dgm:prSet>
      <dgm:spPr/>
    </dgm:pt>
    <dgm:pt modelId="{2BAF6415-4E95-3440-8AB2-79460FF79C44}" type="pres">
      <dgm:prSet presAssocID="{0ABCEB54-0CB3-444C-AC9B-033CB5D6220E}" presName="rootComposite" presStyleCnt="0"/>
      <dgm:spPr/>
    </dgm:pt>
    <dgm:pt modelId="{8B02849D-A787-9048-99BC-AA377A78AD9B}" type="pres">
      <dgm:prSet presAssocID="{0ABCEB54-0CB3-444C-AC9B-033CB5D6220E}" presName="rootText" presStyleLbl="node4" presStyleIdx="0" presStyleCnt="2">
        <dgm:presLayoutVars>
          <dgm:chPref val="3"/>
        </dgm:presLayoutVars>
      </dgm:prSet>
      <dgm:spPr/>
      <dgm:t>
        <a:bodyPr/>
        <a:lstStyle/>
        <a:p>
          <a:endParaRPr lang="zh-CN" altLang="en-US"/>
        </a:p>
      </dgm:t>
    </dgm:pt>
    <dgm:pt modelId="{2D1B2463-6430-5D44-A2C6-E17B590A096A}" type="pres">
      <dgm:prSet presAssocID="{0ABCEB54-0CB3-444C-AC9B-033CB5D6220E}" presName="rootConnector" presStyleLbl="node4" presStyleIdx="0" presStyleCnt="2"/>
      <dgm:spPr/>
      <dgm:t>
        <a:bodyPr/>
        <a:lstStyle/>
        <a:p>
          <a:endParaRPr lang="zh-CN" altLang="en-US"/>
        </a:p>
      </dgm:t>
    </dgm:pt>
    <dgm:pt modelId="{7708061F-F3BB-2742-8A41-5331A2C8F097}" type="pres">
      <dgm:prSet presAssocID="{0ABCEB54-0CB3-444C-AC9B-033CB5D6220E}" presName="hierChild4" presStyleCnt="0"/>
      <dgm:spPr/>
    </dgm:pt>
    <dgm:pt modelId="{F6E3E5E2-A347-DC45-BB05-B79415DFFEED}" type="pres">
      <dgm:prSet presAssocID="{0ABCEB54-0CB3-444C-AC9B-033CB5D6220E}" presName="hierChild5"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C763B9F5-CB35-754B-BB9B-F19819EBE42F}" type="pres">
      <dgm:prSet presAssocID="{319B76AC-4F55-9246-A21C-04F82360875C}" presName="Name64" presStyleLbl="parChTrans1D4" presStyleIdx="1" presStyleCnt="2"/>
      <dgm:spPr/>
      <dgm:t>
        <a:bodyPr/>
        <a:lstStyle/>
        <a:p>
          <a:endParaRPr lang="zh-CN" altLang="en-US"/>
        </a:p>
      </dgm:t>
    </dgm:pt>
    <dgm:pt modelId="{E1C00F3B-FA06-0E4B-B870-5F61D6078815}" type="pres">
      <dgm:prSet presAssocID="{730A8840-3129-274F-AB43-41AEDBBEE1BA}" presName="hierRoot2" presStyleCnt="0">
        <dgm:presLayoutVars>
          <dgm:hierBranch val="init"/>
        </dgm:presLayoutVars>
      </dgm:prSet>
      <dgm:spPr/>
    </dgm:pt>
    <dgm:pt modelId="{932B9992-18F8-1349-B30E-B255806C13C9}" type="pres">
      <dgm:prSet presAssocID="{730A8840-3129-274F-AB43-41AEDBBEE1BA}" presName="rootComposite" presStyleCnt="0"/>
      <dgm:spPr/>
    </dgm:pt>
    <dgm:pt modelId="{B924937D-61B4-3B40-81D5-35340AFD5A22}" type="pres">
      <dgm:prSet presAssocID="{730A8840-3129-274F-AB43-41AEDBBEE1BA}" presName="rootText" presStyleLbl="node4" presStyleIdx="1" presStyleCnt="2" custScaleX="123436">
        <dgm:presLayoutVars>
          <dgm:chPref val="3"/>
        </dgm:presLayoutVars>
      </dgm:prSet>
      <dgm:spPr/>
      <dgm:t>
        <a:bodyPr/>
        <a:lstStyle/>
        <a:p>
          <a:endParaRPr lang="zh-CN" altLang="en-US"/>
        </a:p>
      </dgm:t>
    </dgm:pt>
    <dgm:pt modelId="{AC513C93-D2CB-0644-9C21-3DBF00728B39}" type="pres">
      <dgm:prSet presAssocID="{730A8840-3129-274F-AB43-41AEDBBEE1BA}" presName="rootConnector" presStyleLbl="node4" presStyleIdx="1" presStyleCnt="2"/>
      <dgm:spPr/>
      <dgm:t>
        <a:bodyPr/>
        <a:lstStyle/>
        <a:p>
          <a:endParaRPr lang="zh-CN" altLang="en-US"/>
        </a:p>
      </dgm:t>
    </dgm:pt>
    <dgm:pt modelId="{5A4A17C5-CBC9-1F4D-8D66-F6F907FAB15A}" type="pres">
      <dgm:prSet presAssocID="{730A8840-3129-274F-AB43-41AEDBBEE1BA}" presName="hierChild4" presStyleCnt="0"/>
      <dgm:spPr/>
    </dgm:pt>
    <dgm:pt modelId="{0C1F046A-878C-404C-9229-1FD3C4D264B0}" type="pres">
      <dgm:prSet presAssocID="{730A8840-3129-274F-AB43-41AEDBBEE1BA}" presName="hierChild5"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91C3AE67-5EBE-E54F-BBBC-611E2B2A500F}" type="pres">
      <dgm:prSet presAssocID="{2ED72FB7-CD1D-2140-8884-0BAC834B3A95}" presName="hierChild3" presStyleCnt="0"/>
      <dgm:spPr/>
    </dgm:pt>
  </dgm:ptLst>
  <dgm:cxnLst>
    <dgm:cxn modelId="{30A204CB-5AC8-4E43-A8A3-51CAF5BC3AEB}" type="presOf" srcId="{863986A3-A037-8E4E-9560-B142CA446AEE}" destId="{F1869B29-FD66-BA45-89E4-3385665239ED}" srcOrd="0" destOrd="0" presId="urn:microsoft.com/office/officeart/2009/3/layout/HorizontalOrganizationChart#76"/>
    <dgm:cxn modelId="{4F96D92E-C4D9-D34A-A0CF-0960EE972FEE}" srcId="{863986A3-A037-8E4E-9560-B142CA446AEE}" destId="{730A8840-3129-274F-AB43-41AEDBBEE1BA}" srcOrd="0" destOrd="0" parTransId="{319B76AC-4F55-9246-A21C-04F82360875C}" sibTransId="{23AF4229-BC08-8845-AC20-D86ADF548A14}"/>
    <dgm:cxn modelId="{ADC9E7B2-13B0-964B-8C97-7C1E3F9D6184}" srcId="{D9726D57-E039-C340-8D3E-9F67262ABE5D}" destId="{0ABCEB54-0CB3-444C-AC9B-033CB5D6220E}" srcOrd="0" destOrd="0" parTransId="{FA9CE420-27F2-B343-B485-64CDC63E8002}" sibTransId="{6138B55C-4A03-FE48-A722-D4F520F372B3}"/>
    <dgm:cxn modelId="{6D14DCC1-29DE-CD41-85FA-94E52E60768D}" type="presOf" srcId="{2FA5C719-5882-0549-A262-1C61448B12DF}" destId="{73AC88D7-9C05-3541-9188-2FB0EAF9A7B0}" srcOrd="0" destOrd="0" presId="urn:microsoft.com/office/officeart/2009/3/layout/HorizontalOrganizationChart#76"/>
    <dgm:cxn modelId="{E689D6F7-1EAF-A346-9906-6CF20633DFD2}" type="presOf" srcId="{0ABCEB54-0CB3-444C-AC9B-033CB5D6220E}" destId="{2D1B2463-6430-5D44-A2C6-E17B590A096A}" srcOrd="1" destOrd="0" presId="urn:microsoft.com/office/officeart/2009/3/layout/HorizontalOrganizationChart#76"/>
    <dgm:cxn modelId="{D9B3ACCF-658E-C842-A1D7-5BC71D376902}" type="presOf" srcId="{FA9CE420-27F2-B343-B485-64CDC63E8002}" destId="{78E93B36-62D4-1648-B662-99DCDDC758F9}" srcOrd="0" destOrd="0" presId="urn:microsoft.com/office/officeart/2009/3/layout/HorizontalOrganizationChart#76"/>
    <dgm:cxn modelId="{F0FC2FD1-A4EE-9D41-B6EE-16DF9D358253}" type="presOf" srcId="{2FA5C719-5882-0549-A262-1C61448B12DF}" destId="{07D1EAED-CB24-414D-A5A3-163613907B82}" srcOrd="1" destOrd="0" presId="urn:microsoft.com/office/officeart/2009/3/layout/HorizontalOrganizationChart#76"/>
    <dgm:cxn modelId="{60695E00-6F6B-F344-A071-F442E97E8A96}" srcId="{037220A4-F5C1-5648-9469-5BB5E7218F14}" destId="{863986A3-A037-8E4E-9560-B142CA446AEE}" srcOrd="1" destOrd="0" parTransId="{1DD99DBD-E61D-154B-95A1-3DB5A73940C1}" sibTransId="{28E3250B-BFFB-D340-9363-CEDF57C330FC}"/>
    <dgm:cxn modelId="{43181DFA-C1A1-2240-9CCD-D752C554FDF3}" type="presOf" srcId="{D9726D57-E039-C340-8D3E-9F67262ABE5D}" destId="{43C66485-8588-5746-B2A0-622E6FF09A5E}" srcOrd="0" destOrd="0" presId="urn:microsoft.com/office/officeart/2009/3/layout/HorizontalOrganizationChart#76"/>
    <dgm:cxn modelId="{9F9B9BCD-7BE8-9B41-BFAA-B5D901C5E3DC}" type="presOf" srcId="{2ED72FB7-CD1D-2140-8884-0BAC834B3A95}" destId="{B42025EE-A47D-144E-A51D-BADF996C9D2E}" srcOrd="0" destOrd="0" presId="urn:microsoft.com/office/officeart/2009/3/layout/HorizontalOrganizationChart#76"/>
    <dgm:cxn modelId="{01682C94-3A0A-0D45-9E2B-21685F89E574}" type="presOf" srcId="{0ABCEB54-0CB3-444C-AC9B-033CB5D6220E}" destId="{8B02849D-A787-9048-99BC-AA377A78AD9B}" srcOrd="0" destOrd="0" presId="urn:microsoft.com/office/officeart/2009/3/layout/HorizontalOrganizationChart#76"/>
    <dgm:cxn modelId="{0E42FF67-7D50-834A-A76A-9D0ECEAD7069}" type="presOf" srcId="{4AC39364-D655-584A-A17C-25EE340B63E9}" destId="{A9B8BA08-A4DB-F84E-BFEA-24FD7CD21446}" srcOrd="0" destOrd="0" presId="urn:microsoft.com/office/officeart/2009/3/layout/HorizontalOrganizationChart#76"/>
    <dgm:cxn modelId="{013911D5-303B-684D-91C5-46B88F84936C}" srcId="{2ED72FB7-CD1D-2140-8884-0BAC834B3A95}" destId="{2FA5C719-5882-0549-A262-1C61448B12DF}" srcOrd="1" destOrd="0" parTransId="{34242824-FDD2-9947-9248-EE00638CE51A}" sibTransId="{51E5CE2A-DC4C-DA42-A722-0B7AD9C4E851}"/>
    <dgm:cxn modelId="{3A1002AD-09B1-D649-9D0A-37DFFDEA0DC1}" srcId="{037220A4-F5C1-5648-9469-5BB5E7218F14}" destId="{EBF57F5E-5CB5-9240-87A2-89E74BBF9B17}" srcOrd="3" destOrd="0" parTransId="{578E4938-C90B-A043-9470-79559B46753E}" sibTransId="{9DBCB88F-BBD2-5A44-9446-3A4CBC3CE634}"/>
    <dgm:cxn modelId="{3A6E143C-47AA-3D4E-9BAB-C9E2FFC870D0}" type="presOf" srcId="{2ED72FB7-CD1D-2140-8884-0BAC834B3A95}" destId="{863725C7-4061-A740-9ED5-9182D4328A83}" srcOrd="1" destOrd="0" presId="urn:microsoft.com/office/officeart/2009/3/layout/HorizontalOrganizationChart#76"/>
    <dgm:cxn modelId="{40F2A7AF-570B-E745-8FA4-F276B271E5C1}" type="presOf" srcId="{1DD99DBD-E61D-154B-95A1-3DB5A73940C1}" destId="{6CD26E7C-7E10-224E-80B9-3730C586E9EF}" srcOrd="0" destOrd="0" presId="urn:microsoft.com/office/officeart/2009/3/layout/HorizontalOrganizationChart#76"/>
    <dgm:cxn modelId="{601736B2-1723-6143-AC71-FC0D1D1D823E}" type="presOf" srcId="{9DCC3A6C-BD3B-2542-893B-65788457BF79}" destId="{591443D6-1FD8-8345-86D8-0207DF2421D5}" srcOrd="0" destOrd="0" presId="urn:microsoft.com/office/officeart/2009/3/layout/HorizontalOrganizationChart#76"/>
    <dgm:cxn modelId="{12CC8EA2-9D8A-7448-A1FC-BF1A53ECD1E2}" type="presOf" srcId="{709D81C4-F3BB-0942-976F-626C0AB73113}" destId="{817614AC-13F4-AE40-9BD3-5A010075C298}" srcOrd="0" destOrd="0" presId="urn:microsoft.com/office/officeart/2009/3/layout/HorizontalOrganizationChart#76"/>
    <dgm:cxn modelId="{7746BBAA-72AB-814F-86BF-B4EE35981962}" type="presOf" srcId="{319B76AC-4F55-9246-A21C-04F82360875C}" destId="{C763B9F5-CB35-754B-BB9B-F19819EBE42F}" srcOrd="0" destOrd="0" presId="urn:microsoft.com/office/officeart/2009/3/layout/HorizontalOrganizationChart#76"/>
    <dgm:cxn modelId="{6757B372-7B8E-1143-8BCD-002246309851}" srcId="{E0E81B47-8AC3-1B43-AEBE-9D84A0F26F6C}" destId="{2ED72FB7-CD1D-2140-8884-0BAC834B3A95}" srcOrd="0" destOrd="0" parTransId="{6F2C054C-ED5A-7F42-B266-42BEE316214F}" sibTransId="{847531A4-3F6E-9F42-986E-C755A873B9D7}"/>
    <dgm:cxn modelId="{AC9DA010-C417-DD42-91D8-9B5627A786C5}" type="presOf" srcId="{34242824-FDD2-9947-9248-EE00638CE51A}" destId="{2CB70861-1DA0-B54F-8144-BF31B4BA9E78}" srcOrd="0" destOrd="0" presId="urn:microsoft.com/office/officeart/2009/3/layout/HorizontalOrganizationChart#76"/>
    <dgm:cxn modelId="{C59A670F-88C5-5D4A-8DFB-9B6CC89C0895}" type="presOf" srcId="{B40F3744-115D-6849-9A5A-3674E0489DD7}" destId="{0CBEA997-BE64-7942-9509-495B806AAC67}" srcOrd="1" destOrd="0" presId="urn:microsoft.com/office/officeart/2009/3/layout/HorizontalOrganizationChart#76"/>
    <dgm:cxn modelId="{384FF08E-AE53-164E-ACFC-D2B95913D9BC}" srcId="{037220A4-F5C1-5648-9469-5BB5E7218F14}" destId="{D9726D57-E039-C340-8D3E-9F67262ABE5D}" srcOrd="0" destOrd="0" parTransId="{9DCC3A6C-BD3B-2542-893B-65788457BF79}" sibTransId="{A303E6A0-C852-6943-AD87-4629CBD2FF5E}"/>
    <dgm:cxn modelId="{9213C4BB-495A-5441-9E9D-D313AB1EF5BD}" type="presOf" srcId="{037220A4-F5C1-5648-9469-5BB5E7218F14}" destId="{B5ADED03-983F-C440-A97C-6506BE0202D9}" srcOrd="0" destOrd="0" presId="urn:microsoft.com/office/officeart/2009/3/layout/HorizontalOrganizationChart#76"/>
    <dgm:cxn modelId="{A177C6FD-DBF7-5D45-A5BA-5BEADACA1FD2}" type="presOf" srcId="{863986A3-A037-8E4E-9560-B142CA446AEE}" destId="{4283DB86-9663-4C4B-82E0-7A4BC9132711}" srcOrd="1" destOrd="0" presId="urn:microsoft.com/office/officeart/2009/3/layout/HorizontalOrganizationChart#76"/>
    <dgm:cxn modelId="{1A2963C4-1DDE-094C-B6DE-B87F4404FFF4}" type="presOf" srcId="{730A8840-3129-274F-AB43-41AEDBBEE1BA}" destId="{B924937D-61B4-3B40-81D5-35340AFD5A22}" srcOrd="0" destOrd="0" presId="urn:microsoft.com/office/officeart/2009/3/layout/HorizontalOrganizationChart#76"/>
    <dgm:cxn modelId="{FC3372D9-28AC-434B-8506-42A50798BB81}" type="presOf" srcId="{578E4938-C90B-A043-9470-79559B46753E}" destId="{CE905EDE-EEB8-624A-8531-5F3FD0835D1E}" srcOrd="0" destOrd="0" presId="urn:microsoft.com/office/officeart/2009/3/layout/HorizontalOrganizationChart#76"/>
    <dgm:cxn modelId="{134B69D6-B941-C344-AA75-53D794722638}" type="presOf" srcId="{730A8840-3129-274F-AB43-41AEDBBEE1BA}" destId="{AC513C93-D2CB-0644-9C21-3DBF00728B39}" srcOrd="1" destOrd="0" presId="urn:microsoft.com/office/officeart/2009/3/layout/HorizontalOrganizationChart#76"/>
    <dgm:cxn modelId="{A390732D-8153-4340-B62E-4B61902F0B48}" srcId="{2ED72FB7-CD1D-2140-8884-0BAC834B3A95}" destId="{037220A4-F5C1-5648-9469-5BB5E7218F14}" srcOrd="0" destOrd="0" parTransId="{709D81C4-F3BB-0942-976F-626C0AB73113}" sibTransId="{839C04EC-8E4E-E84F-9C5C-92816EA015BE}"/>
    <dgm:cxn modelId="{DCD1AC55-35E7-A849-B3FC-77816BDC409A}" type="presOf" srcId="{EBF57F5E-5CB5-9240-87A2-89E74BBF9B17}" destId="{D60323CC-D001-064E-B062-9FFB6B4EFADD}" srcOrd="0" destOrd="0" presId="urn:microsoft.com/office/officeart/2009/3/layout/HorizontalOrganizationChart#76"/>
    <dgm:cxn modelId="{54FB795E-FC73-FF4C-ACA5-70FFC589BBE2}" type="presOf" srcId="{D9726D57-E039-C340-8D3E-9F67262ABE5D}" destId="{1075EC1A-D913-4D42-9158-D75D6FE6D9F8}" srcOrd="1" destOrd="0" presId="urn:microsoft.com/office/officeart/2009/3/layout/HorizontalOrganizationChart#76"/>
    <dgm:cxn modelId="{0D1CF802-803C-4C40-835E-87FCB16DA51E}" srcId="{037220A4-F5C1-5648-9469-5BB5E7218F14}" destId="{B40F3744-115D-6849-9A5A-3674E0489DD7}" srcOrd="2" destOrd="0" parTransId="{4AC39364-D655-584A-A17C-25EE340B63E9}" sibTransId="{473B5F04-26DD-9A40-BD7D-C3EA6684B035}"/>
    <dgm:cxn modelId="{5287E7DE-0FFF-CB48-8160-2C6AF54D5B98}" type="presOf" srcId="{B40F3744-115D-6849-9A5A-3674E0489DD7}" destId="{D3D03A26-174D-3A4F-B16C-84E0173CE231}" srcOrd="0" destOrd="0" presId="urn:microsoft.com/office/officeart/2009/3/layout/HorizontalOrganizationChart#76"/>
    <dgm:cxn modelId="{71378A0F-A7ED-EC4D-A59A-D8B2C3586FAD}" type="presOf" srcId="{037220A4-F5C1-5648-9469-5BB5E7218F14}" destId="{AD9BED53-2B4D-DB4A-B788-61F42D40B080}" srcOrd="1" destOrd="0" presId="urn:microsoft.com/office/officeart/2009/3/layout/HorizontalOrganizationChart#76"/>
    <dgm:cxn modelId="{8EAD451F-EB70-4E4F-A398-277F51EA5101}" type="presOf" srcId="{E0E81B47-8AC3-1B43-AEBE-9D84A0F26F6C}" destId="{2906BD38-56B2-4A4D-9862-AB9EFA6E6823}" srcOrd="0" destOrd="0" presId="urn:microsoft.com/office/officeart/2009/3/layout/HorizontalOrganizationChart#76"/>
    <dgm:cxn modelId="{5A5F8893-DF77-794F-9A56-FC8A29E464DA}" type="presOf" srcId="{EBF57F5E-5CB5-9240-87A2-89E74BBF9B17}" destId="{4F44EF02-68D8-884F-8597-A867462462CA}" srcOrd="1" destOrd="0" presId="urn:microsoft.com/office/officeart/2009/3/layout/HorizontalOrganizationChart#76"/>
    <dgm:cxn modelId="{0CD1DB8A-E76A-DD49-9946-D463E5CD7BB7}" type="presParOf" srcId="{2906BD38-56B2-4A4D-9862-AB9EFA6E6823}" destId="{FC9A7F44-830E-E84F-8960-8F91E343E1F8}" srcOrd="0" destOrd="0" presId="urn:microsoft.com/office/officeart/2009/3/layout/HorizontalOrganizationChart#76"/>
    <dgm:cxn modelId="{547D5370-46D8-3A4A-AFCF-8A28C7D4FFDD}" type="presParOf" srcId="{FC9A7F44-830E-E84F-8960-8F91E343E1F8}" destId="{A592CA79-AF5F-A64A-8872-4D16DED4FFBA}" srcOrd="0" destOrd="0" presId="urn:microsoft.com/office/officeart/2009/3/layout/HorizontalOrganizationChart#76"/>
    <dgm:cxn modelId="{49B7C395-F5EA-9444-9694-E4A60640402E}" type="presParOf" srcId="{A592CA79-AF5F-A64A-8872-4D16DED4FFBA}" destId="{B42025EE-A47D-144E-A51D-BADF996C9D2E}" srcOrd="0" destOrd="0" presId="urn:microsoft.com/office/officeart/2009/3/layout/HorizontalOrganizationChart#76"/>
    <dgm:cxn modelId="{163C93D0-766E-3149-8064-89B79ADEE56C}" type="presParOf" srcId="{A592CA79-AF5F-A64A-8872-4D16DED4FFBA}" destId="{863725C7-4061-A740-9ED5-9182D4328A83}" srcOrd="1" destOrd="0" presId="urn:microsoft.com/office/officeart/2009/3/layout/HorizontalOrganizationChart#76"/>
    <dgm:cxn modelId="{FCF80E3F-4236-B840-A94D-065B99F554D2}" type="presParOf" srcId="{FC9A7F44-830E-E84F-8960-8F91E343E1F8}" destId="{7DD21E91-9045-1147-A04E-1A4AA23A3E41}" srcOrd="1" destOrd="0" presId="urn:microsoft.com/office/officeart/2009/3/layout/HorizontalOrganizationChart#76"/>
    <dgm:cxn modelId="{01974AA7-774A-F148-B8D9-740D3EEF3279}" type="presParOf" srcId="{7DD21E91-9045-1147-A04E-1A4AA23A3E41}" destId="{817614AC-13F4-AE40-9BD3-5A010075C298}" srcOrd="0" destOrd="0" presId="urn:microsoft.com/office/officeart/2009/3/layout/HorizontalOrganizationChart#76"/>
    <dgm:cxn modelId="{FBFC0B29-52C1-6B4A-AD5E-60E98FB2B813}" type="presParOf" srcId="{7DD21E91-9045-1147-A04E-1A4AA23A3E41}" destId="{21A8B392-D71E-DA45-B533-A360D710288F}" srcOrd="1" destOrd="0" presId="urn:microsoft.com/office/officeart/2009/3/layout/HorizontalOrganizationChart#76"/>
    <dgm:cxn modelId="{F74432A6-604C-7147-A59C-C9F8399B3E3C}" type="presParOf" srcId="{21A8B392-D71E-DA45-B533-A360D710288F}" destId="{95726C0F-C3DD-6745-887E-5C4E832A4360}" srcOrd="0" destOrd="0" presId="urn:microsoft.com/office/officeart/2009/3/layout/HorizontalOrganizationChart#76"/>
    <dgm:cxn modelId="{97AFBD60-DDC8-8F4F-89B6-C3E53E87FCA1}" type="presParOf" srcId="{95726C0F-C3DD-6745-887E-5C4E832A4360}" destId="{B5ADED03-983F-C440-A97C-6506BE0202D9}" srcOrd="0" destOrd="0" presId="urn:microsoft.com/office/officeart/2009/3/layout/HorizontalOrganizationChart#76"/>
    <dgm:cxn modelId="{4113F10D-46D1-E54A-9A3F-DA1F758D77F9}" type="presParOf" srcId="{95726C0F-C3DD-6745-887E-5C4E832A4360}" destId="{AD9BED53-2B4D-DB4A-B788-61F42D40B080}" srcOrd="1" destOrd="0" presId="urn:microsoft.com/office/officeart/2009/3/layout/HorizontalOrganizationChart#76"/>
    <dgm:cxn modelId="{D1E3D9A8-A739-4F47-BCAD-40380485D756}" type="presParOf" srcId="{21A8B392-D71E-DA45-B533-A360D710288F}" destId="{94E0273F-01C0-C641-AD31-AF334C460BC1}" srcOrd="1" destOrd="0" presId="urn:microsoft.com/office/officeart/2009/3/layout/HorizontalOrganizationChart#76"/>
    <dgm:cxn modelId="{63C531CC-D198-F448-95CA-FE775B85EB4C}" type="presParOf" srcId="{94E0273F-01C0-C641-AD31-AF334C460BC1}" destId="{591443D6-1FD8-8345-86D8-0207DF2421D5}" srcOrd="0" destOrd="0" presId="urn:microsoft.com/office/officeart/2009/3/layout/HorizontalOrganizationChart#76"/>
    <dgm:cxn modelId="{8FDE1A2F-D7AE-334F-B437-513CF69B6E41}" type="presParOf" srcId="{94E0273F-01C0-C641-AD31-AF334C460BC1}" destId="{CB088FB6-3156-5744-9F39-8BD63F1932D6}" srcOrd="1" destOrd="0" presId="urn:microsoft.com/office/officeart/2009/3/layout/HorizontalOrganizationChart#76"/>
    <dgm:cxn modelId="{1DB92B48-9DFE-614B-A60B-414BEAE149AB}" type="presParOf" srcId="{CB088FB6-3156-5744-9F39-8BD63F1932D6}" destId="{7CD6EB38-4906-9A48-BEC4-EBFD0133980A}" srcOrd="0" destOrd="0" presId="urn:microsoft.com/office/officeart/2009/3/layout/HorizontalOrganizationChart#76"/>
    <dgm:cxn modelId="{7EDBA44A-405B-484F-AF52-271492FB226B}" type="presParOf" srcId="{7CD6EB38-4906-9A48-BEC4-EBFD0133980A}" destId="{43C66485-8588-5746-B2A0-622E6FF09A5E}" srcOrd="0" destOrd="0" presId="urn:microsoft.com/office/officeart/2009/3/layout/HorizontalOrganizationChart#76"/>
    <dgm:cxn modelId="{4407D389-222E-6E4C-8818-074F30F499D8}" type="presParOf" srcId="{7CD6EB38-4906-9A48-BEC4-EBFD0133980A}" destId="{1075EC1A-D913-4D42-9158-D75D6FE6D9F8}" srcOrd="1" destOrd="0" presId="urn:microsoft.com/office/officeart/2009/3/layout/HorizontalOrganizationChart#76"/>
    <dgm:cxn modelId="{67B6D9FD-5F86-B248-A601-9F13B9D9C9F0}" type="presParOf" srcId="{CB088FB6-3156-5744-9F39-8BD63F1932D6}" destId="{C0B92875-C3E6-0A4C-A2CE-439F91ED015F}" srcOrd="1" destOrd="0" presId="urn:microsoft.com/office/officeart/2009/3/layout/HorizontalOrganizationChart#76"/>
    <dgm:cxn modelId="{E41767FA-D1A9-E14A-AAE1-5E324776B7D2}" type="presParOf" srcId="{C0B92875-C3E6-0A4C-A2CE-439F91ED015F}" destId="{78E93B36-62D4-1648-B662-99DCDDC758F9}" srcOrd="0" destOrd="0" presId="urn:microsoft.com/office/officeart/2009/3/layout/HorizontalOrganizationChart#76"/>
    <dgm:cxn modelId="{BB45E9ED-E0FD-8C4E-B9E7-3127CA3CD786}" type="presParOf" srcId="{C0B92875-C3E6-0A4C-A2CE-439F91ED015F}" destId="{57EC5B22-D711-994D-B928-0000D83046CA}" srcOrd="1" destOrd="0" presId="urn:microsoft.com/office/officeart/2009/3/layout/HorizontalOrganizationChart#76"/>
    <dgm:cxn modelId="{F39D5CBD-FF6A-2E4B-A524-EB14F2419F9B}" type="presParOf" srcId="{57EC5B22-D711-994D-B928-0000D83046CA}" destId="{2BAF6415-4E95-3440-8AB2-79460FF79C44}" srcOrd="0" destOrd="0" presId="urn:microsoft.com/office/officeart/2009/3/layout/HorizontalOrganizationChart#76"/>
    <dgm:cxn modelId="{906C42C9-EED7-2446-A0B0-1F04394A1732}" type="presParOf" srcId="{2BAF6415-4E95-3440-8AB2-79460FF79C44}" destId="{8B02849D-A787-9048-99BC-AA377A78AD9B}" srcOrd="0" destOrd="0" presId="urn:microsoft.com/office/officeart/2009/3/layout/HorizontalOrganizationChart#76"/>
    <dgm:cxn modelId="{DDA70556-919B-3E4F-92B3-10A7A3CC82BB}" type="presParOf" srcId="{2BAF6415-4E95-3440-8AB2-79460FF79C44}" destId="{2D1B2463-6430-5D44-A2C6-E17B590A096A}" srcOrd="1" destOrd="0" presId="urn:microsoft.com/office/officeart/2009/3/layout/HorizontalOrganizationChart#76"/>
    <dgm:cxn modelId="{528A459F-F8AD-5841-A0A4-8573C1E3ED62}" type="presParOf" srcId="{57EC5B22-D711-994D-B928-0000D83046CA}" destId="{7708061F-F3BB-2742-8A41-5331A2C8F097}" srcOrd="1" destOrd="0" presId="urn:microsoft.com/office/officeart/2009/3/layout/HorizontalOrganizationChart#76"/>
    <dgm:cxn modelId="{363D3F79-9A27-CC40-B9D2-118EEA64C4DD}" type="presParOf" srcId="{57EC5B22-D711-994D-B928-0000D83046CA}" destId="{F6E3E5E2-A347-DC45-BB05-B79415DFFEED}" srcOrd="2" destOrd="0" presId="urn:microsoft.com/office/officeart/2009/3/layout/HorizontalOrganizationChart#76"/>
    <dgm:cxn modelId="{6FD5AF40-11C8-1945-98D9-ADFE1CDE371A}" type="presParOf" srcId="{CB088FB6-3156-5744-9F39-8BD63F1932D6}" destId="{461E279A-B3A4-EA40-877C-FAD6A0CA9494}" srcOrd="2" destOrd="0" presId="urn:microsoft.com/office/officeart/2009/3/layout/HorizontalOrganizationChart#76"/>
    <dgm:cxn modelId="{541FBA24-E0F8-7446-AFF9-B1991AE287AE}" type="presParOf" srcId="{94E0273F-01C0-C641-AD31-AF334C460BC1}" destId="{6CD26E7C-7E10-224E-80B9-3730C586E9EF}" srcOrd="2" destOrd="0" presId="urn:microsoft.com/office/officeart/2009/3/layout/HorizontalOrganizationChart#76"/>
    <dgm:cxn modelId="{506B762A-32BF-A04D-84BC-75BC4ABA6BD5}" type="presParOf" srcId="{94E0273F-01C0-C641-AD31-AF334C460BC1}" destId="{5474A3BF-B15E-0141-A82D-7B28D1C704A9}" srcOrd="3" destOrd="0" presId="urn:microsoft.com/office/officeart/2009/3/layout/HorizontalOrganizationChart#76"/>
    <dgm:cxn modelId="{44AC444C-E0C5-4A43-BFF0-C98F140F28DF}" type="presParOf" srcId="{5474A3BF-B15E-0141-A82D-7B28D1C704A9}" destId="{1D0B5537-344C-E547-B155-C6B3F7A673E1}" srcOrd="0" destOrd="0" presId="urn:microsoft.com/office/officeart/2009/3/layout/HorizontalOrganizationChart#76"/>
    <dgm:cxn modelId="{058C66F6-D31B-7C4D-A15C-544850F8AACC}" type="presParOf" srcId="{1D0B5537-344C-E547-B155-C6B3F7A673E1}" destId="{F1869B29-FD66-BA45-89E4-3385665239ED}" srcOrd="0" destOrd="0" presId="urn:microsoft.com/office/officeart/2009/3/layout/HorizontalOrganizationChart#76"/>
    <dgm:cxn modelId="{5410F45F-59BC-D442-B9E9-9A848EF79313}" type="presParOf" srcId="{1D0B5537-344C-E547-B155-C6B3F7A673E1}" destId="{4283DB86-9663-4C4B-82E0-7A4BC9132711}" srcOrd="1" destOrd="0" presId="urn:microsoft.com/office/officeart/2009/3/layout/HorizontalOrganizationChart#76"/>
    <dgm:cxn modelId="{1602A53E-D91B-EC4D-8CB5-01214172414E}" type="presParOf" srcId="{5474A3BF-B15E-0141-A82D-7B28D1C704A9}" destId="{7B04B785-94C8-DF44-8B3B-6A4322BEDC71}" srcOrd="1" destOrd="0" presId="urn:microsoft.com/office/officeart/2009/3/layout/HorizontalOrganizationChart#76"/>
    <dgm:cxn modelId="{2DE8E46B-6D23-E948-B8E9-C4B820666F68}" type="presParOf" srcId="{7B04B785-94C8-DF44-8B3B-6A4322BEDC71}" destId="{C763B9F5-CB35-754B-BB9B-F19819EBE42F}" srcOrd="0" destOrd="0" presId="urn:microsoft.com/office/officeart/2009/3/layout/HorizontalOrganizationChart#76"/>
    <dgm:cxn modelId="{55261DF0-83D5-314A-922B-8173DF164A2B}" type="presParOf" srcId="{7B04B785-94C8-DF44-8B3B-6A4322BEDC71}" destId="{E1C00F3B-FA06-0E4B-B870-5F61D6078815}" srcOrd="1" destOrd="0" presId="urn:microsoft.com/office/officeart/2009/3/layout/HorizontalOrganizationChart#76"/>
    <dgm:cxn modelId="{223D9106-EC57-8445-A4E3-3B443D215410}" type="presParOf" srcId="{E1C00F3B-FA06-0E4B-B870-5F61D6078815}" destId="{932B9992-18F8-1349-B30E-B255806C13C9}" srcOrd="0" destOrd="0" presId="urn:microsoft.com/office/officeart/2009/3/layout/HorizontalOrganizationChart#76"/>
    <dgm:cxn modelId="{8C97CDE7-0CA7-1544-9EBB-8CB478CDC11B}" type="presParOf" srcId="{932B9992-18F8-1349-B30E-B255806C13C9}" destId="{B924937D-61B4-3B40-81D5-35340AFD5A22}" srcOrd="0" destOrd="0" presId="urn:microsoft.com/office/officeart/2009/3/layout/HorizontalOrganizationChart#76"/>
    <dgm:cxn modelId="{65FA62D3-BC27-B84E-AA43-C25121AF79CE}" type="presParOf" srcId="{932B9992-18F8-1349-B30E-B255806C13C9}" destId="{AC513C93-D2CB-0644-9C21-3DBF00728B39}" srcOrd="1" destOrd="0" presId="urn:microsoft.com/office/officeart/2009/3/layout/HorizontalOrganizationChart#76"/>
    <dgm:cxn modelId="{2E5E1A5B-BABA-8B40-A0F3-AF98C096E4BB}" type="presParOf" srcId="{E1C00F3B-FA06-0E4B-B870-5F61D6078815}" destId="{5A4A17C5-CBC9-1F4D-8D66-F6F907FAB15A}" srcOrd="1" destOrd="0" presId="urn:microsoft.com/office/officeart/2009/3/layout/HorizontalOrganizationChart#76"/>
    <dgm:cxn modelId="{B2884481-60C8-6C46-BC9E-C6C7A86EC8E5}" type="presParOf" srcId="{E1C00F3B-FA06-0E4B-B870-5F61D6078815}" destId="{0C1F046A-878C-404C-9229-1FD3C4D264B0}" srcOrd="2" destOrd="0" presId="urn:microsoft.com/office/officeart/2009/3/layout/HorizontalOrganizationChart#76"/>
    <dgm:cxn modelId="{CBAFC813-897A-614F-99D7-E585C0754A8B}" type="presParOf" srcId="{5474A3BF-B15E-0141-A82D-7B28D1C704A9}" destId="{82BE0EBA-B007-4043-AFB5-843AE19D0E4D}" srcOrd="2" destOrd="0" presId="urn:microsoft.com/office/officeart/2009/3/layout/HorizontalOrganizationChart#76"/>
    <dgm:cxn modelId="{A36D5B79-E9B3-5B40-ACDF-0A8410A3C4E7}" type="presParOf" srcId="{94E0273F-01C0-C641-AD31-AF334C460BC1}" destId="{A9B8BA08-A4DB-F84E-BFEA-24FD7CD21446}" srcOrd="4" destOrd="0" presId="urn:microsoft.com/office/officeart/2009/3/layout/HorizontalOrganizationChart#76"/>
    <dgm:cxn modelId="{2A523C88-1132-574E-94F4-27E422E1037F}" type="presParOf" srcId="{94E0273F-01C0-C641-AD31-AF334C460BC1}" destId="{A9D4B8E9-D563-F443-99A4-5D542B6DF457}" srcOrd="5" destOrd="0" presId="urn:microsoft.com/office/officeart/2009/3/layout/HorizontalOrganizationChart#76"/>
    <dgm:cxn modelId="{A755AE58-F349-4142-9E0D-A26C03D03A0C}" type="presParOf" srcId="{A9D4B8E9-D563-F443-99A4-5D542B6DF457}" destId="{047832C7-DE9F-F747-89D0-C70539E27409}" srcOrd="0" destOrd="0" presId="urn:microsoft.com/office/officeart/2009/3/layout/HorizontalOrganizationChart#76"/>
    <dgm:cxn modelId="{F49E18B5-4EB5-6A46-8895-A4E6F335D26C}" type="presParOf" srcId="{047832C7-DE9F-F747-89D0-C70539E27409}" destId="{D3D03A26-174D-3A4F-B16C-84E0173CE231}" srcOrd="0" destOrd="0" presId="urn:microsoft.com/office/officeart/2009/3/layout/HorizontalOrganizationChart#76"/>
    <dgm:cxn modelId="{D3FA4E4A-B2BD-B642-8719-6575C8030120}" type="presParOf" srcId="{047832C7-DE9F-F747-89D0-C70539E27409}" destId="{0CBEA997-BE64-7942-9509-495B806AAC67}" srcOrd="1" destOrd="0" presId="urn:microsoft.com/office/officeart/2009/3/layout/HorizontalOrganizationChart#76"/>
    <dgm:cxn modelId="{A0ED4D49-E04C-7542-83C8-F7CF0320A431}" type="presParOf" srcId="{A9D4B8E9-D563-F443-99A4-5D542B6DF457}" destId="{CFD161ED-6527-3143-82E2-1F3691CED345}" srcOrd="1" destOrd="0" presId="urn:microsoft.com/office/officeart/2009/3/layout/HorizontalOrganizationChart#76"/>
    <dgm:cxn modelId="{25AC18D2-CB5C-F54B-AEDD-97913CAE533A}" type="presParOf" srcId="{A9D4B8E9-D563-F443-99A4-5D542B6DF457}" destId="{B665CDED-32A9-C24A-A507-074E15C6F8C1}" srcOrd="2" destOrd="0" presId="urn:microsoft.com/office/officeart/2009/3/layout/HorizontalOrganizationChart#76"/>
    <dgm:cxn modelId="{241AA09A-FEF5-5F45-98E4-693F6CAFA1BF}" type="presParOf" srcId="{94E0273F-01C0-C641-AD31-AF334C460BC1}" destId="{CE905EDE-EEB8-624A-8531-5F3FD0835D1E}" srcOrd="6" destOrd="0" presId="urn:microsoft.com/office/officeart/2009/3/layout/HorizontalOrganizationChart#76"/>
    <dgm:cxn modelId="{3D607625-66F2-6F40-8FC1-E579628C98E4}" type="presParOf" srcId="{94E0273F-01C0-C641-AD31-AF334C460BC1}" destId="{3182EDC0-0B4D-7045-B110-6203FD6292E5}" srcOrd="7" destOrd="0" presId="urn:microsoft.com/office/officeart/2009/3/layout/HorizontalOrganizationChart#76"/>
    <dgm:cxn modelId="{FB8C8D82-500D-1A48-8388-4E95E4632C6F}" type="presParOf" srcId="{3182EDC0-0B4D-7045-B110-6203FD6292E5}" destId="{EE522805-BC6B-FD47-991F-2314C1AF0D53}" srcOrd="0" destOrd="0" presId="urn:microsoft.com/office/officeart/2009/3/layout/HorizontalOrganizationChart#76"/>
    <dgm:cxn modelId="{CCC93D01-138B-5740-AF67-AD2B99EB498C}" type="presParOf" srcId="{EE522805-BC6B-FD47-991F-2314C1AF0D53}" destId="{D60323CC-D001-064E-B062-9FFB6B4EFADD}" srcOrd="0" destOrd="0" presId="urn:microsoft.com/office/officeart/2009/3/layout/HorizontalOrganizationChart#76"/>
    <dgm:cxn modelId="{55BA38E7-8842-1747-80FC-9740885E86BB}" type="presParOf" srcId="{EE522805-BC6B-FD47-991F-2314C1AF0D53}" destId="{4F44EF02-68D8-884F-8597-A867462462CA}" srcOrd="1" destOrd="0" presId="urn:microsoft.com/office/officeart/2009/3/layout/HorizontalOrganizationChart#76"/>
    <dgm:cxn modelId="{2E93CCDF-F427-8744-BA9B-C167B3C6F187}" type="presParOf" srcId="{3182EDC0-0B4D-7045-B110-6203FD6292E5}" destId="{8CCA7BEF-2E45-3740-9466-DD9A4925A90E}" srcOrd="1" destOrd="0" presId="urn:microsoft.com/office/officeart/2009/3/layout/HorizontalOrganizationChart#76"/>
    <dgm:cxn modelId="{4EC83762-56F8-224E-955B-00EB0F21E6B1}" type="presParOf" srcId="{3182EDC0-0B4D-7045-B110-6203FD6292E5}" destId="{00A1AE28-E6D2-D44B-89CF-E8B71FAC1784}" srcOrd="2" destOrd="0" presId="urn:microsoft.com/office/officeart/2009/3/layout/HorizontalOrganizationChart#76"/>
    <dgm:cxn modelId="{79A4D8DC-9750-6341-B870-D1C8FA86A879}" type="presParOf" srcId="{21A8B392-D71E-DA45-B533-A360D710288F}" destId="{664B6721-7363-B54F-842D-9C7976144ABB}" srcOrd="2" destOrd="0" presId="urn:microsoft.com/office/officeart/2009/3/layout/HorizontalOrganizationChart#76"/>
    <dgm:cxn modelId="{85497263-7614-F94E-878E-786DA2185AAA}" type="presParOf" srcId="{7DD21E91-9045-1147-A04E-1A4AA23A3E41}" destId="{2CB70861-1DA0-B54F-8144-BF31B4BA9E78}" srcOrd="2" destOrd="0" presId="urn:microsoft.com/office/officeart/2009/3/layout/HorizontalOrganizationChart#76"/>
    <dgm:cxn modelId="{95D2BBE6-FA45-B840-AFDE-87FEDFC2017D}" type="presParOf" srcId="{7DD21E91-9045-1147-A04E-1A4AA23A3E41}" destId="{70A05119-8036-0B45-910C-9960CFB2A47A}" srcOrd="3" destOrd="0" presId="urn:microsoft.com/office/officeart/2009/3/layout/HorizontalOrganizationChart#76"/>
    <dgm:cxn modelId="{AF020F2D-E029-3147-AC08-AB5C837E503D}" type="presParOf" srcId="{70A05119-8036-0B45-910C-9960CFB2A47A}" destId="{95F09F6D-D76D-664A-9064-C1247D3B34FF}" srcOrd="0" destOrd="0" presId="urn:microsoft.com/office/officeart/2009/3/layout/HorizontalOrganizationChart#76"/>
    <dgm:cxn modelId="{A52297D8-B1BD-8C4F-8A03-CEBA3E2EA88D}" type="presParOf" srcId="{95F09F6D-D76D-664A-9064-C1247D3B34FF}" destId="{73AC88D7-9C05-3541-9188-2FB0EAF9A7B0}" srcOrd="0" destOrd="0" presId="urn:microsoft.com/office/officeart/2009/3/layout/HorizontalOrganizationChart#76"/>
    <dgm:cxn modelId="{32DAC056-D1CD-3548-809A-83B74AC5A057}" type="presParOf" srcId="{95F09F6D-D76D-664A-9064-C1247D3B34FF}" destId="{07D1EAED-CB24-414D-A5A3-163613907B82}" srcOrd="1" destOrd="0" presId="urn:microsoft.com/office/officeart/2009/3/layout/HorizontalOrganizationChart#76"/>
    <dgm:cxn modelId="{0F9B4716-767C-E14D-93E4-4C4349653645}" type="presParOf" srcId="{70A05119-8036-0B45-910C-9960CFB2A47A}" destId="{41C88898-F96E-484D-BABE-B1E2BD325D84}" srcOrd="1" destOrd="0" presId="urn:microsoft.com/office/officeart/2009/3/layout/HorizontalOrganizationChart#76"/>
    <dgm:cxn modelId="{DCA1CE38-C04B-554F-A585-3DF4ED339750}" type="presParOf" srcId="{70A05119-8036-0B45-910C-9960CFB2A47A}" destId="{700C1013-A850-4D43-A275-7411D222239B}" srcOrd="2" destOrd="0" presId="urn:microsoft.com/office/officeart/2009/3/layout/HorizontalOrganizationChart#76"/>
    <dgm:cxn modelId="{257833D3-CC82-824C-B82E-7A5915A1F64A}" type="presParOf" srcId="{FC9A7F44-830E-E84F-8960-8F91E343E1F8}" destId="{91C3AE67-5EBE-E54F-BBBC-611E2B2A500F}" srcOrd="2" destOrd="0" presId="urn:microsoft.com/office/officeart/2009/3/layout/HorizontalOrganizationChart#7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06" loCatId="" qsTypeId="urn:microsoft.com/office/officeart/2005/8/quickstyle/simple1#133" qsCatId="simple" csTypeId="urn:microsoft.com/office/officeart/2005/8/colors/accent5_1#133" csCatId="accent5" phldr="1"/>
      <dgm:spPr/>
      <dgm:t>
        <a:bodyPr/>
        <a:lstStyle/>
        <a:p>
          <a:endParaRPr lang="zh-CN" altLang="en-US"/>
        </a:p>
      </dgm:t>
    </dgm:pt>
    <dgm:pt modelId="{733831D8-15BB-9E4C-AD72-0E7C4CA754AE}">
      <dgm:prSet custT="1"/>
      <dgm:spPr/>
      <dgm:t>
        <a:bodyPr/>
        <a:lstStyle/>
        <a:p>
          <a:r>
            <a:rPr lang="zh-CN" altLang="en-US" sz="2000" dirty="0">
              <a:latin typeface="微软雅黑" panose="020B0503020204020204" charset="-122"/>
              <a:ea typeface="微软雅黑" panose="020B0503020204020204" charset="-122"/>
              <a:cs typeface="微软雅黑" panose="020B0503020204020204" charset="-122"/>
            </a:rPr>
            <a:t>五对范畴</a:t>
          </a:r>
        </a:p>
      </dgm:t>
    </dgm:pt>
    <dgm:pt modelId="{6B8B3426-EF25-9D47-AA79-76DD01AEB61D}" type="parTrans" cxnId="{F9CB625F-4A74-E44E-A4EC-37EADBFFF7EA}">
      <dgm:prSet/>
      <dgm:spPr/>
      <dgm:t>
        <a:bodyPr/>
        <a:lstStyle/>
        <a:p>
          <a:endParaRPr lang="zh-CN" altLang="en-US"/>
        </a:p>
      </dgm:t>
    </dgm:pt>
    <dgm:pt modelId="{A3AA96FD-D261-CF44-A01B-6D2CBD99AA43}" type="sibTrans" cxnId="{F9CB625F-4A74-E44E-A4EC-37EADBFFF7EA}">
      <dgm:prSet/>
      <dgm:spPr/>
      <dgm:t>
        <a:bodyPr/>
        <a:lstStyle/>
        <a:p>
          <a:endParaRPr lang="zh-CN" altLang="en-US"/>
        </a:p>
      </dgm:t>
    </dgm:pt>
    <dgm:pt modelId="{10DA1F89-0CE1-054C-A8A9-94F77583BD9C}">
      <dgm:prSet custT="1"/>
      <dgm:spPr>
        <a:solidFill>
          <a:srgbClr val="C00000"/>
        </a:solidFill>
      </dgm:spPr>
      <dgm:t>
        <a:bodyPr/>
        <a:lstStyle/>
        <a:p>
          <a:r>
            <a:rPr lang="zh-CN" altLang="en-US" sz="2000" dirty="0">
              <a:solidFill>
                <a:schemeClr val="bg1"/>
              </a:solidFill>
            </a:rPr>
            <a:t>原因和结果</a:t>
          </a:r>
        </a:p>
      </dgm:t>
    </dgm:pt>
    <dgm:pt modelId="{A7737456-3506-8943-B102-86FD2D495A7D}" type="parTrans" cxnId="{C925CE0C-2D67-7140-A22A-EB10FEFF6715}">
      <dgm:prSet/>
      <dgm:spPr/>
      <dgm:t>
        <a:bodyPr/>
        <a:lstStyle/>
        <a:p>
          <a:endParaRPr lang="zh-CN" altLang="en-US"/>
        </a:p>
      </dgm:t>
    </dgm:pt>
    <dgm:pt modelId="{C3243669-2E33-B84D-8539-8E2783DEE213}" type="sibTrans" cxnId="{C925CE0C-2D67-7140-A22A-EB10FEFF6715}">
      <dgm:prSet/>
      <dgm:spPr/>
      <dgm:t>
        <a:bodyPr/>
        <a:lstStyle/>
        <a:p>
          <a:endParaRPr lang="zh-CN" altLang="en-US"/>
        </a:p>
      </dgm:t>
    </dgm:pt>
    <dgm:pt modelId="{D2616249-D9E4-AA41-BDBE-DA8A6C04BA7A}">
      <dgm:prSet custT="1"/>
      <dgm:spPr/>
      <dgm:t>
        <a:bodyPr/>
        <a:lstStyle/>
        <a:p>
          <a:r>
            <a:rPr lang="zh-CN" altLang="en-US" sz="2000" dirty="0"/>
            <a:t>必然性和偶然性</a:t>
          </a:r>
        </a:p>
      </dgm:t>
    </dgm:pt>
    <dgm:pt modelId="{E2AA2E02-EC41-1D42-A979-C89042E26CEC}" type="parTrans" cxnId="{C46B6B07-B7E4-3A4B-BCF0-FA720B2278F4}">
      <dgm:prSet/>
      <dgm:spPr/>
      <dgm:t>
        <a:bodyPr/>
        <a:lstStyle/>
        <a:p>
          <a:endParaRPr lang="zh-CN" altLang="en-US"/>
        </a:p>
      </dgm:t>
    </dgm:pt>
    <dgm:pt modelId="{06F8DE25-78ED-CE4A-88F2-5885012937CB}" type="sibTrans" cxnId="{C46B6B07-B7E4-3A4B-BCF0-FA720B2278F4}">
      <dgm:prSet/>
      <dgm:spPr/>
      <dgm:t>
        <a:bodyPr/>
        <a:lstStyle/>
        <a:p>
          <a:endParaRPr lang="zh-CN" altLang="en-US"/>
        </a:p>
      </dgm:t>
    </dgm:pt>
    <dgm:pt modelId="{B703F59E-E685-1D4D-AEDA-482BBBE8AC04}">
      <dgm:prSet custT="1"/>
      <dgm:spPr/>
      <dgm:t>
        <a:bodyPr/>
        <a:lstStyle/>
        <a:p>
          <a:r>
            <a:rPr lang="zh-CN" altLang="en-US" sz="2000" dirty="0"/>
            <a:t>可能性和现实性</a:t>
          </a:r>
        </a:p>
      </dgm:t>
    </dgm:pt>
    <dgm:pt modelId="{CC818DEA-5089-1746-9805-2CFD17E53B0D}" type="parTrans" cxnId="{17DBF277-80CC-104C-9473-62CD68A20498}">
      <dgm:prSet/>
      <dgm:spPr/>
      <dgm:t>
        <a:bodyPr/>
        <a:lstStyle/>
        <a:p>
          <a:endParaRPr lang="zh-CN" altLang="en-US"/>
        </a:p>
      </dgm:t>
    </dgm:pt>
    <dgm:pt modelId="{8BABDCB5-AB60-C342-B66D-3E3E6A87CCC3}" type="sibTrans" cxnId="{17DBF277-80CC-104C-9473-62CD68A20498}">
      <dgm:prSet/>
      <dgm:spPr/>
      <dgm:t>
        <a:bodyPr/>
        <a:lstStyle/>
        <a:p>
          <a:endParaRPr lang="zh-CN" altLang="en-US"/>
        </a:p>
      </dgm:t>
    </dgm:pt>
    <dgm:pt modelId="{980DF807-EAB0-364B-A0A3-95BCCE3656AA}">
      <dgm:prSet custT="1"/>
      <dgm:spPr/>
      <dgm:t>
        <a:bodyPr/>
        <a:lstStyle/>
        <a:p>
          <a:r>
            <a:rPr lang="zh-CN" altLang="en-US" sz="2000" dirty="0"/>
            <a:t>内容和形式</a:t>
          </a:r>
        </a:p>
      </dgm:t>
    </dgm:pt>
    <dgm:pt modelId="{D4E680B6-8DEE-D246-B106-0939135D6DB7}" type="parTrans" cxnId="{560456C6-56CB-F641-AE5E-6F6E8ABFB67E}">
      <dgm:prSet/>
      <dgm:spPr/>
      <dgm:t>
        <a:bodyPr/>
        <a:lstStyle/>
        <a:p>
          <a:endParaRPr lang="zh-CN" altLang="en-US"/>
        </a:p>
      </dgm:t>
    </dgm:pt>
    <dgm:pt modelId="{824846C5-1036-2F4B-B2AB-4C060E2627E2}" type="sibTrans" cxnId="{560456C6-56CB-F641-AE5E-6F6E8ABFB67E}">
      <dgm:prSet/>
      <dgm:spPr/>
      <dgm:t>
        <a:bodyPr/>
        <a:lstStyle/>
        <a:p>
          <a:endParaRPr lang="zh-CN" altLang="en-US"/>
        </a:p>
      </dgm:t>
    </dgm:pt>
    <dgm:pt modelId="{17039FBC-A55A-B842-9515-4CF2C5C06F01}">
      <dgm:prSet custT="1"/>
      <dgm:spPr/>
      <dgm:t>
        <a:bodyPr/>
        <a:lstStyle/>
        <a:p>
          <a:r>
            <a:rPr lang="zh-CN" altLang="en-US" sz="2000" dirty="0"/>
            <a:t>现象和本质</a:t>
          </a:r>
        </a:p>
      </dgm:t>
    </dgm:pt>
    <dgm:pt modelId="{1BF26075-3D66-7249-92C0-74659EA1C2AC}" type="parTrans" cxnId="{5EAB1990-6768-9D47-93A4-1B62DCC38391}">
      <dgm:prSet/>
      <dgm:spPr/>
      <dgm:t>
        <a:bodyPr/>
        <a:lstStyle/>
        <a:p>
          <a:endParaRPr lang="zh-CN" altLang="en-US"/>
        </a:p>
      </dgm:t>
    </dgm:pt>
    <dgm:pt modelId="{CF45D26C-FE30-6846-B319-B2A4235DBF24}" type="sibTrans" cxnId="{5EAB1990-6768-9D47-93A4-1B62DCC38391}">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3DDBC74A-1E59-4F4E-B81D-66A6E98B9566}" type="pres">
      <dgm:prSet presAssocID="{733831D8-15BB-9E4C-AD72-0E7C4CA754AE}" presName="hierRoot1" presStyleCnt="0">
        <dgm:presLayoutVars>
          <dgm:hierBranch val="init"/>
        </dgm:presLayoutVars>
      </dgm:prSet>
      <dgm:spPr/>
    </dgm:pt>
    <dgm:pt modelId="{37EF9C85-0FB9-9049-80E4-06926C5C9D5C}" type="pres">
      <dgm:prSet presAssocID="{733831D8-15BB-9E4C-AD72-0E7C4CA754AE}" presName="rootComposite1" presStyleCnt="0"/>
      <dgm:spPr/>
    </dgm:pt>
    <dgm:pt modelId="{49F1B224-F527-744B-9770-7EB474F83C8F}" type="pres">
      <dgm:prSet presAssocID="{733831D8-15BB-9E4C-AD72-0E7C4CA754AE}" presName="rootText1" presStyleLbl="node0" presStyleIdx="0" presStyleCnt="1">
        <dgm:presLayoutVars>
          <dgm:chPref val="3"/>
        </dgm:presLayoutVars>
      </dgm:prSet>
      <dgm:spPr/>
      <dgm:t>
        <a:bodyPr/>
        <a:lstStyle/>
        <a:p>
          <a:endParaRPr lang="zh-CN" altLang="en-US"/>
        </a:p>
      </dgm:t>
    </dgm:pt>
    <dgm:pt modelId="{6F45388E-0BF6-5749-8059-C48D0B27173E}" type="pres">
      <dgm:prSet presAssocID="{733831D8-15BB-9E4C-AD72-0E7C4CA754AE}" presName="rootConnector1" presStyleLbl="node1" presStyleIdx="0" presStyleCnt="0"/>
      <dgm:spPr/>
      <dgm:t>
        <a:bodyPr/>
        <a:lstStyle/>
        <a:p>
          <a:endParaRPr lang="zh-CN" altLang="en-US"/>
        </a:p>
      </dgm:t>
    </dgm:pt>
    <dgm:pt modelId="{1F83F88F-BEB2-3E40-93F0-99B4C6BF57DC}" type="pres">
      <dgm:prSet presAssocID="{733831D8-15BB-9E4C-AD72-0E7C4CA754AE}" presName="hierChild2" presStyleCnt="0"/>
      <dgm:spPr/>
    </dgm:pt>
    <dgm:pt modelId="{EF8521E8-34B8-9047-8A48-6648CD06D207}" type="pres">
      <dgm:prSet presAssocID="{A7737456-3506-8943-B102-86FD2D495A7D}" presName="Name64" presStyleLbl="parChTrans1D2" presStyleIdx="0" presStyleCnt="5"/>
      <dgm:spPr/>
      <dgm:t>
        <a:bodyPr/>
        <a:lstStyle/>
        <a:p>
          <a:endParaRPr lang="zh-CN" altLang="en-US"/>
        </a:p>
      </dgm:t>
    </dgm:pt>
    <dgm:pt modelId="{FB0871DE-B85B-F64E-930F-A214DCBD9DBA}" type="pres">
      <dgm:prSet presAssocID="{10DA1F89-0CE1-054C-A8A9-94F77583BD9C}" presName="hierRoot2" presStyleCnt="0">
        <dgm:presLayoutVars>
          <dgm:hierBranch val="init"/>
        </dgm:presLayoutVars>
      </dgm:prSet>
      <dgm:spPr/>
    </dgm:pt>
    <dgm:pt modelId="{B185E504-ECD7-C14B-BCFA-ADF247A49CCD}" type="pres">
      <dgm:prSet presAssocID="{10DA1F89-0CE1-054C-A8A9-94F77583BD9C}" presName="rootComposite" presStyleCnt="0"/>
      <dgm:spPr/>
    </dgm:pt>
    <dgm:pt modelId="{CD6DB65C-CE61-0440-A26F-CC9A91D57462}" type="pres">
      <dgm:prSet presAssocID="{10DA1F89-0CE1-054C-A8A9-94F77583BD9C}" presName="rootText" presStyleLbl="node2" presStyleIdx="0" presStyleCnt="5">
        <dgm:presLayoutVars>
          <dgm:chPref val="3"/>
        </dgm:presLayoutVars>
      </dgm:prSet>
      <dgm:spPr/>
      <dgm:t>
        <a:bodyPr/>
        <a:lstStyle/>
        <a:p>
          <a:endParaRPr lang="zh-CN" altLang="en-US"/>
        </a:p>
      </dgm:t>
    </dgm:pt>
    <dgm:pt modelId="{6EE54B42-D29C-894F-847E-F20D507F772F}" type="pres">
      <dgm:prSet presAssocID="{10DA1F89-0CE1-054C-A8A9-94F77583BD9C}" presName="rootConnector" presStyleLbl="node2" presStyleIdx="0" presStyleCnt="5"/>
      <dgm:spPr/>
      <dgm:t>
        <a:bodyPr/>
        <a:lstStyle/>
        <a:p>
          <a:endParaRPr lang="zh-CN" altLang="en-US"/>
        </a:p>
      </dgm:t>
    </dgm:pt>
    <dgm:pt modelId="{81469A79-0E36-D54B-A883-B1E40CF5347B}" type="pres">
      <dgm:prSet presAssocID="{10DA1F89-0CE1-054C-A8A9-94F77583BD9C}" presName="hierChild4" presStyleCnt="0"/>
      <dgm:spPr/>
    </dgm:pt>
    <dgm:pt modelId="{D51E0036-0A6B-D546-A2DD-EFBC61EE9E57}" type="pres">
      <dgm:prSet presAssocID="{10DA1F89-0CE1-054C-A8A9-94F77583BD9C}" presName="hierChild5" presStyleCnt="0"/>
      <dgm:spPr/>
    </dgm:pt>
    <dgm:pt modelId="{A820F896-F578-8D4A-9B6B-DF984A0AFE4C}" type="pres">
      <dgm:prSet presAssocID="{E2AA2E02-EC41-1D42-A979-C89042E26CEC}" presName="Name64" presStyleLbl="parChTrans1D2" presStyleIdx="1" presStyleCnt="5"/>
      <dgm:spPr/>
      <dgm:t>
        <a:bodyPr/>
        <a:lstStyle/>
        <a:p>
          <a:endParaRPr lang="zh-CN" altLang="en-US"/>
        </a:p>
      </dgm:t>
    </dgm:pt>
    <dgm:pt modelId="{758B3C65-76B7-5844-B222-5B73BC3F38F6}" type="pres">
      <dgm:prSet presAssocID="{D2616249-D9E4-AA41-BDBE-DA8A6C04BA7A}" presName="hierRoot2" presStyleCnt="0">
        <dgm:presLayoutVars>
          <dgm:hierBranch val="init"/>
        </dgm:presLayoutVars>
      </dgm:prSet>
      <dgm:spPr/>
    </dgm:pt>
    <dgm:pt modelId="{F76CA536-F2D7-154E-8561-8AA3B87D0D0D}" type="pres">
      <dgm:prSet presAssocID="{D2616249-D9E4-AA41-BDBE-DA8A6C04BA7A}" presName="rootComposite" presStyleCnt="0"/>
      <dgm:spPr/>
    </dgm:pt>
    <dgm:pt modelId="{53CE7854-1D7B-B949-B060-813F96FF4ABF}" type="pres">
      <dgm:prSet presAssocID="{D2616249-D9E4-AA41-BDBE-DA8A6C04BA7A}" presName="rootText" presStyleLbl="node2" presStyleIdx="1" presStyleCnt="5" custScaleX="134533">
        <dgm:presLayoutVars>
          <dgm:chPref val="3"/>
        </dgm:presLayoutVars>
      </dgm:prSet>
      <dgm:spPr/>
      <dgm:t>
        <a:bodyPr/>
        <a:lstStyle/>
        <a:p>
          <a:endParaRPr lang="zh-CN" altLang="en-US"/>
        </a:p>
      </dgm:t>
    </dgm:pt>
    <dgm:pt modelId="{9740DD57-CCF0-0749-B34C-EE9F2CDD8B97}" type="pres">
      <dgm:prSet presAssocID="{D2616249-D9E4-AA41-BDBE-DA8A6C04BA7A}" presName="rootConnector" presStyleLbl="node2" presStyleIdx="1" presStyleCnt="5"/>
      <dgm:spPr/>
      <dgm:t>
        <a:bodyPr/>
        <a:lstStyle/>
        <a:p>
          <a:endParaRPr lang="zh-CN" altLang="en-US"/>
        </a:p>
      </dgm:t>
    </dgm:pt>
    <dgm:pt modelId="{89E34758-7D03-DE42-9BA8-5D4399E6EB59}" type="pres">
      <dgm:prSet presAssocID="{D2616249-D9E4-AA41-BDBE-DA8A6C04BA7A}" presName="hierChild4" presStyleCnt="0"/>
      <dgm:spPr/>
    </dgm:pt>
    <dgm:pt modelId="{D2AD3F0D-65B5-394A-BC6C-2CEFB16E34B1}" type="pres">
      <dgm:prSet presAssocID="{D2616249-D9E4-AA41-BDBE-DA8A6C04BA7A}" presName="hierChild5" presStyleCnt="0"/>
      <dgm:spPr/>
    </dgm:pt>
    <dgm:pt modelId="{E5B77734-8393-3849-8FAB-26080E96B721}" type="pres">
      <dgm:prSet presAssocID="{CC818DEA-5089-1746-9805-2CFD17E53B0D}" presName="Name64" presStyleLbl="parChTrans1D2" presStyleIdx="2" presStyleCnt="5"/>
      <dgm:spPr/>
      <dgm:t>
        <a:bodyPr/>
        <a:lstStyle/>
        <a:p>
          <a:endParaRPr lang="zh-CN" altLang="en-US"/>
        </a:p>
      </dgm:t>
    </dgm:pt>
    <dgm:pt modelId="{BAD1EFEE-DB48-2E4C-972C-2D49CD12C15D}" type="pres">
      <dgm:prSet presAssocID="{B703F59E-E685-1D4D-AEDA-482BBBE8AC04}" presName="hierRoot2" presStyleCnt="0">
        <dgm:presLayoutVars>
          <dgm:hierBranch val="init"/>
        </dgm:presLayoutVars>
      </dgm:prSet>
      <dgm:spPr/>
    </dgm:pt>
    <dgm:pt modelId="{4029C2BA-2227-F145-B492-2AEC977EB55E}" type="pres">
      <dgm:prSet presAssocID="{B703F59E-E685-1D4D-AEDA-482BBBE8AC04}" presName="rootComposite" presStyleCnt="0"/>
      <dgm:spPr/>
    </dgm:pt>
    <dgm:pt modelId="{795EDBB2-BEA3-0145-8A41-96B4E1E04EE9}" type="pres">
      <dgm:prSet presAssocID="{B703F59E-E685-1D4D-AEDA-482BBBE8AC04}" presName="rootText" presStyleLbl="node2" presStyleIdx="2" presStyleCnt="5" custScaleX="151344">
        <dgm:presLayoutVars>
          <dgm:chPref val="3"/>
        </dgm:presLayoutVars>
      </dgm:prSet>
      <dgm:spPr/>
      <dgm:t>
        <a:bodyPr/>
        <a:lstStyle/>
        <a:p>
          <a:endParaRPr lang="zh-CN" altLang="en-US"/>
        </a:p>
      </dgm:t>
    </dgm:pt>
    <dgm:pt modelId="{BCFB2F12-3F50-7B40-BC87-31BA10C49F09}" type="pres">
      <dgm:prSet presAssocID="{B703F59E-E685-1D4D-AEDA-482BBBE8AC04}" presName="rootConnector" presStyleLbl="node2" presStyleIdx="2" presStyleCnt="5"/>
      <dgm:spPr/>
      <dgm:t>
        <a:bodyPr/>
        <a:lstStyle/>
        <a:p>
          <a:endParaRPr lang="zh-CN" altLang="en-US"/>
        </a:p>
      </dgm:t>
    </dgm:pt>
    <dgm:pt modelId="{330A5C7C-4BC6-9F44-B373-32DBCCB3A9A1}" type="pres">
      <dgm:prSet presAssocID="{B703F59E-E685-1D4D-AEDA-482BBBE8AC04}" presName="hierChild4" presStyleCnt="0"/>
      <dgm:spPr/>
    </dgm:pt>
    <dgm:pt modelId="{E769B9CC-82DE-724C-93AF-4197E98EB672}" type="pres">
      <dgm:prSet presAssocID="{B703F59E-E685-1D4D-AEDA-482BBBE8AC04}" presName="hierChild5" presStyleCnt="0"/>
      <dgm:spPr/>
    </dgm:pt>
    <dgm:pt modelId="{E0576439-5DE4-C647-BE11-C0310A974412}" type="pres">
      <dgm:prSet presAssocID="{D4E680B6-8DEE-D246-B106-0939135D6DB7}" presName="Name64" presStyleLbl="parChTrans1D2" presStyleIdx="3" presStyleCnt="5"/>
      <dgm:spPr/>
      <dgm:t>
        <a:bodyPr/>
        <a:lstStyle/>
        <a:p>
          <a:endParaRPr lang="zh-CN" altLang="en-US"/>
        </a:p>
      </dgm:t>
    </dgm:pt>
    <dgm:pt modelId="{9B7E71B0-8948-A84D-B6A9-522BAC70EDBC}" type="pres">
      <dgm:prSet presAssocID="{980DF807-EAB0-364B-A0A3-95BCCE3656AA}" presName="hierRoot2" presStyleCnt="0">
        <dgm:presLayoutVars>
          <dgm:hierBranch val="init"/>
        </dgm:presLayoutVars>
      </dgm:prSet>
      <dgm:spPr/>
    </dgm:pt>
    <dgm:pt modelId="{C4D4B785-4577-B44A-9A78-0AB301277FC7}" type="pres">
      <dgm:prSet presAssocID="{980DF807-EAB0-364B-A0A3-95BCCE3656AA}" presName="rootComposite" presStyleCnt="0"/>
      <dgm:spPr/>
    </dgm:pt>
    <dgm:pt modelId="{613E6BF2-F330-5944-B3FB-30BA09F32FF2}" type="pres">
      <dgm:prSet presAssocID="{980DF807-EAB0-364B-A0A3-95BCCE3656AA}" presName="rootText" presStyleLbl="node2" presStyleIdx="3" presStyleCnt="5">
        <dgm:presLayoutVars>
          <dgm:chPref val="3"/>
        </dgm:presLayoutVars>
      </dgm:prSet>
      <dgm:spPr/>
      <dgm:t>
        <a:bodyPr/>
        <a:lstStyle/>
        <a:p>
          <a:endParaRPr lang="zh-CN" altLang="en-US"/>
        </a:p>
      </dgm:t>
    </dgm:pt>
    <dgm:pt modelId="{D9A42265-E8FE-9C4E-99B2-CB7D40728807}" type="pres">
      <dgm:prSet presAssocID="{980DF807-EAB0-364B-A0A3-95BCCE3656AA}" presName="rootConnector" presStyleLbl="node2" presStyleIdx="3" presStyleCnt="5"/>
      <dgm:spPr/>
      <dgm:t>
        <a:bodyPr/>
        <a:lstStyle/>
        <a:p>
          <a:endParaRPr lang="zh-CN" altLang="en-US"/>
        </a:p>
      </dgm:t>
    </dgm:pt>
    <dgm:pt modelId="{B4FB3E0A-C359-F146-8D88-F83A7672E7D8}" type="pres">
      <dgm:prSet presAssocID="{980DF807-EAB0-364B-A0A3-95BCCE3656AA}" presName="hierChild4" presStyleCnt="0"/>
      <dgm:spPr/>
    </dgm:pt>
    <dgm:pt modelId="{1F21F87D-22FF-0A45-ACA5-840ACE4BCF63}" type="pres">
      <dgm:prSet presAssocID="{980DF807-EAB0-364B-A0A3-95BCCE3656AA}" presName="hierChild5" presStyleCnt="0"/>
      <dgm:spPr/>
    </dgm:pt>
    <dgm:pt modelId="{893ED597-0CF6-1842-95A4-2A57C741FA99}" type="pres">
      <dgm:prSet presAssocID="{1BF26075-3D66-7249-92C0-74659EA1C2AC}" presName="Name64" presStyleLbl="parChTrans1D2" presStyleIdx="4" presStyleCnt="5"/>
      <dgm:spPr/>
      <dgm:t>
        <a:bodyPr/>
        <a:lstStyle/>
        <a:p>
          <a:endParaRPr lang="zh-CN" altLang="en-US"/>
        </a:p>
      </dgm:t>
    </dgm:pt>
    <dgm:pt modelId="{81C9069A-90F8-F241-901F-708AD5A571FF}" type="pres">
      <dgm:prSet presAssocID="{17039FBC-A55A-B842-9515-4CF2C5C06F01}" presName="hierRoot2" presStyleCnt="0">
        <dgm:presLayoutVars>
          <dgm:hierBranch val="init"/>
        </dgm:presLayoutVars>
      </dgm:prSet>
      <dgm:spPr/>
    </dgm:pt>
    <dgm:pt modelId="{EE3032B0-1A7B-EB48-8C93-E47A4F758C9A}" type="pres">
      <dgm:prSet presAssocID="{17039FBC-A55A-B842-9515-4CF2C5C06F01}" presName="rootComposite" presStyleCnt="0"/>
      <dgm:spPr/>
    </dgm:pt>
    <dgm:pt modelId="{1324FE1F-2A91-D142-94C8-E3E244A2114B}" type="pres">
      <dgm:prSet presAssocID="{17039FBC-A55A-B842-9515-4CF2C5C06F01}" presName="rootText" presStyleLbl="node2" presStyleIdx="4" presStyleCnt="5">
        <dgm:presLayoutVars>
          <dgm:chPref val="3"/>
        </dgm:presLayoutVars>
      </dgm:prSet>
      <dgm:spPr/>
      <dgm:t>
        <a:bodyPr/>
        <a:lstStyle/>
        <a:p>
          <a:endParaRPr lang="zh-CN" altLang="en-US"/>
        </a:p>
      </dgm:t>
    </dgm:pt>
    <dgm:pt modelId="{5BE09420-4B0F-9941-9ED9-5583FB5FA75B}" type="pres">
      <dgm:prSet presAssocID="{17039FBC-A55A-B842-9515-4CF2C5C06F01}" presName="rootConnector" presStyleLbl="node2" presStyleIdx="4" presStyleCnt="5"/>
      <dgm:spPr/>
      <dgm:t>
        <a:bodyPr/>
        <a:lstStyle/>
        <a:p>
          <a:endParaRPr lang="zh-CN" altLang="en-US"/>
        </a:p>
      </dgm:t>
    </dgm:pt>
    <dgm:pt modelId="{0808DFF7-C49D-6F44-8895-6393A7E7B4C6}" type="pres">
      <dgm:prSet presAssocID="{17039FBC-A55A-B842-9515-4CF2C5C06F01}" presName="hierChild4" presStyleCnt="0"/>
      <dgm:spPr/>
    </dgm:pt>
    <dgm:pt modelId="{677318B3-1015-AA43-A7C9-A86705DEF04E}" type="pres">
      <dgm:prSet presAssocID="{17039FBC-A55A-B842-9515-4CF2C5C06F01}" presName="hierChild5" presStyleCnt="0"/>
      <dgm:spPr/>
    </dgm:pt>
    <dgm:pt modelId="{91C6F3B7-853E-B446-B177-C199D6100499}" type="pres">
      <dgm:prSet presAssocID="{733831D8-15BB-9E4C-AD72-0E7C4CA754AE}" presName="hierChild3" presStyleCnt="0"/>
      <dgm:spPr/>
    </dgm:pt>
  </dgm:ptLst>
  <dgm:cxnLst>
    <dgm:cxn modelId="{C09B2B5B-6119-7A4D-9C8B-2C853C0F43EB}" type="presOf" srcId="{10DA1F89-0CE1-054C-A8A9-94F77583BD9C}" destId="{6EE54B42-D29C-894F-847E-F20D507F772F}" srcOrd="1" destOrd="0" presId="urn:microsoft.com/office/officeart/2009/3/layout/HorizontalOrganizationChart#106"/>
    <dgm:cxn modelId="{22828917-1B8C-D248-91D9-7A64D51F0E3B}" type="presOf" srcId="{17039FBC-A55A-B842-9515-4CF2C5C06F01}" destId="{1324FE1F-2A91-D142-94C8-E3E244A2114B}" srcOrd="0" destOrd="0" presId="urn:microsoft.com/office/officeart/2009/3/layout/HorizontalOrganizationChart#106"/>
    <dgm:cxn modelId="{F48F473B-9AC4-8F41-8EFB-C479DAC9CD59}" type="presOf" srcId="{17039FBC-A55A-B842-9515-4CF2C5C06F01}" destId="{5BE09420-4B0F-9941-9ED9-5583FB5FA75B}" srcOrd="1" destOrd="0" presId="urn:microsoft.com/office/officeart/2009/3/layout/HorizontalOrganizationChart#106"/>
    <dgm:cxn modelId="{C0B26870-BAF7-0541-8EDF-2941E51ACCC9}" type="presOf" srcId="{B703F59E-E685-1D4D-AEDA-482BBBE8AC04}" destId="{BCFB2F12-3F50-7B40-BC87-31BA10C49F09}" srcOrd="1" destOrd="0" presId="urn:microsoft.com/office/officeart/2009/3/layout/HorizontalOrganizationChart#106"/>
    <dgm:cxn modelId="{A52D8317-8311-EC4C-9CDD-F91F55A7ADEC}" type="presOf" srcId="{A7737456-3506-8943-B102-86FD2D495A7D}" destId="{EF8521E8-34B8-9047-8A48-6648CD06D207}" srcOrd="0" destOrd="0" presId="urn:microsoft.com/office/officeart/2009/3/layout/HorizontalOrganizationChart#106"/>
    <dgm:cxn modelId="{72EF58C3-CC25-C440-9964-CAB8F3EFC1F4}" type="presOf" srcId="{733831D8-15BB-9E4C-AD72-0E7C4CA754AE}" destId="{49F1B224-F527-744B-9770-7EB474F83C8F}" srcOrd="0" destOrd="0" presId="urn:microsoft.com/office/officeart/2009/3/layout/HorizontalOrganizationChart#106"/>
    <dgm:cxn modelId="{3D3F5F2C-3D24-A04E-B492-E00248E72466}" type="presOf" srcId="{733831D8-15BB-9E4C-AD72-0E7C4CA754AE}" destId="{6F45388E-0BF6-5749-8059-C48D0B27173E}" srcOrd="1" destOrd="0" presId="urn:microsoft.com/office/officeart/2009/3/layout/HorizontalOrganizationChart#106"/>
    <dgm:cxn modelId="{F9CB625F-4A74-E44E-A4EC-37EADBFFF7EA}" srcId="{E0E81B47-8AC3-1B43-AEBE-9D84A0F26F6C}" destId="{733831D8-15BB-9E4C-AD72-0E7C4CA754AE}" srcOrd="0" destOrd="0" parTransId="{6B8B3426-EF25-9D47-AA79-76DD01AEB61D}" sibTransId="{A3AA96FD-D261-CF44-A01B-6D2CBD99AA43}"/>
    <dgm:cxn modelId="{3D76A4B0-7483-EF4F-B12A-05AF1041FF4E}" type="presOf" srcId="{E2AA2E02-EC41-1D42-A979-C89042E26CEC}" destId="{A820F896-F578-8D4A-9B6B-DF984A0AFE4C}" srcOrd="0" destOrd="0" presId="urn:microsoft.com/office/officeart/2009/3/layout/HorizontalOrganizationChart#106"/>
    <dgm:cxn modelId="{4965B9C3-4D4D-9349-83F9-4C5F55FC4A9A}" type="presOf" srcId="{D4E680B6-8DEE-D246-B106-0939135D6DB7}" destId="{E0576439-5DE4-C647-BE11-C0310A974412}" srcOrd="0" destOrd="0" presId="urn:microsoft.com/office/officeart/2009/3/layout/HorizontalOrganizationChart#106"/>
    <dgm:cxn modelId="{902D21A7-1AB5-FE47-A1C2-F4A884C890C0}" type="presOf" srcId="{980DF807-EAB0-364B-A0A3-95BCCE3656AA}" destId="{613E6BF2-F330-5944-B3FB-30BA09F32FF2}" srcOrd="0" destOrd="0" presId="urn:microsoft.com/office/officeart/2009/3/layout/HorizontalOrganizationChart#106"/>
    <dgm:cxn modelId="{C925CE0C-2D67-7140-A22A-EB10FEFF6715}" srcId="{733831D8-15BB-9E4C-AD72-0E7C4CA754AE}" destId="{10DA1F89-0CE1-054C-A8A9-94F77583BD9C}" srcOrd="0" destOrd="0" parTransId="{A7737456-3506-8943-B102-86FD2D495A7D}" sibTransId="{C3243669-2E33-B84D-8539-8E2783DEE213}"/>
    <dgm:cxn modelId="{F8871B98-E365-5646-B126-BEFB9424AEC5}" type="presOf" srcId="{980DF807-EAB0-364B-A0A3-95BCCE3656AA}" destId="{D9A42265-E8FE-9C4E-99B2-CB7D40728807}" srcOrd="1" destOrd="0" presId="urn:microsoft.com/office/officeart/2009/3/layout/HorizontalOrganizationChart#106"/>
    <dgm:cxn modelId="{0DB3D188-EDCB-F441-B516-FF6AA9C81887}" type="presOf" srcId="{10DA1F89-0CE1-054C-A8A9-94F77583BD9C}" destId="{CD6DB65C-CE61-0440-A26F-CC9A91D57462}" srcOrd="0" destOrd="0" presId="urn:microsoft.com/office/officeart/2009/3/layout/HorizontalOrganizationChart#106"/>
    <dgm:cxn modelId="{C46B6B07-B7E4-3A4B-BCF0-FA720B2278F4}" srcId="{733831D8-15BB-9E4C-AD72-0E7C4CA754AE}" destId="{D2616249-D9E4-AA41-BDBE-DA8A6C04BA7A}" srcOrd="1" destOrd="0" parTransId="{E2AA2E02-EC41-1D42-A979-C89042E26CEC}" sibTransId="{06F8DE25-78ED-CE4A-88F2-5885012937CB}"/>
    <dgm:cxn modelId="{AD90830F-D942-CA40-BC03-26EEC5AF9AC6}" type="presOf" srcId="{CC818DEA-5089-1746-9805-2CFD17E53B0D}" destId="{E5B77734-8393-3849-8FAB-26080E96B721}" srcOrd="0" destOrd="0" presId="urn:microsoft.com/office/officeart/2009/3/layout/HorizontalOrganizationChart#106"/>
    <dgm:cxn modelId="{37CFECC7-9CE8-4F4E-9BCA-37D3AD6A8C55}" type="presOf" srcId="{E0E81B47-8AC3-1B43-AEBE-9D84A0F26F6C}" destId="{2906BD38-56B2-4A4D-9862-AB9EFA6E6823}" srcOrd="0" destOrd="0" presId="urn:microsoft.com/office/officeart/2009/3/layout/HorizontalOrganizationChart#106"/>
    <dgm:cxn modelId="{0608DF5A-9AA9-EB48-BD87-5A9EE359769E}" type="presOf" srcId="{D2616249-D9E4-AA41-BDBE-DA8A6C04BA7A}" destId="{9740DD57-CCF0-0749-B34C-EE9F2CDD8B97}" srcOrd="1" destOrd="0" presId="urn:microsoft.com/office/officeart/2009/3/layout/HorizontalOrganizationChart#106"/>
    <dgm:cxn modelId="{071ECBB4-C843-C24B-9092-3D9B65D1DDAF}" type="presOf" srcId="{D2616249-D9E4-AA41-BDBE-DA8A6C04BA7A}" destId="{53CE7854-1D7B-B949-B060-813F96FF4ABF}" srcOrd="0" destOrd="0" presId="urn:microsoft.com/office/officeart/2009/3/layout/HorizontalOrganizationChart#106"/>
    <dgm:cxn modelId="{F40B1E96-C093-1341-A349-073FB760668B}" type="presOf" srcId="{1BF26075-3D66-7249-92C0-74659EA1C2AC}" destId="{893ED597-0CF6-1842-95A4-2A57C741FA99}" srcOrd="0" destOrd="0" presId="urn:microsoft.com/office/officeart/2009/3/layout/HorizontalOrganizationChart#106"/>
    <dgm:cxn modelId="{5EAB1990-6768-9D47-93A4-1B62DCC38391}" srcId="{733831D8-15BB-9E4C-AD72-0E7C4CA754AE}" destId="{17039FBC-A55A-B842-9515-4CF2C5C06F01}" srcOrd="4" destOrd="0" parTransId="{1BF26075-3D66-7249-92C0-74659EA1C2AC}" sibTransId="{CF45D26C-FE30-6846-B319-B2A4235DBF24}"/>
    <dgm:cxn modelId="{560456C6-56CB-F641-AE5E-6F6E8ABFB67E}" srcId="{733831D8-15BB-9E4C-AD72-0E7C4CA754AE}" destId="{980DF807-EAB0-364B-A0A3-95BCCE3656AA}" srcOrd="3" destOrd="0" parTransId="{D4E680B6-8DEE-D246-B106-0939135D6DB7}" sibTransId="{824846C5-1036-2F4B-B2AB-4C060E2627E2}"/>
    <dgm:cxn modelId="{58563C2B-ED5E-5C45-8876-6254DD941C26}" type="presOf" srcId="{B703F59E-E685-1D4D-AEDA-482BBBE8AC04}" destId="{795EDBB2-BEA3-0145-8A41-96B4E1E04EE9}" srcOrd="0" destOrd="0" presId="urn:microsoft.com/office/officeart/2009/3/layout/HorizontalOrganizationChart#106"/>
    <dgm:cxn modelId="{17DBF277-80CC-104C-9473-62CD68A20498}" srcId="{733831D8-15BB-9E4C-AD72-0E7C4CA754AE}" destId="{B703F59E-E685-1D4D-AEDA-482BBBE8AC04}" srcOrd="2" destOrd="0" parTransId="{CC818DEA-5089-1746-9805-2CFD17E53B0D}" sibTransId="{8BABDCB5-AB60-C342-B66D-3E3E6A87CCC3}"/>
    <dgm:cxn modelId="{F3D34698-7E79-464F-ADF3-7452460CC4CC}" type="presParOf" srcId="{2906BD38-56B2-4A4D-9862-AB9EFA6E6823}" destId="{3DDBC74A-1E59-4F4E-B81D-66A6E98B9566}" srcOrd="0" destOrd="0" presId="urn:microsoft.com/office/officeart/2009/3/layout/HorizontalOrganizationChart#106"/>
    <dgm:cxn modelId="{F03689DD-795B-BF4B-8A76-3F640453C097}" type="presParOf" srcId="{3DDBC74A-1E59-4F4E-B81D-66A6E98B9566}" destId="{37EF9C85-0FB9-9049-80E4-06926C5C9D5C}" srcOrd="0" destOrd="0" presId="urn:microsoft.com/office/officeart/2009/3/layout/HorizontalOrganizationChart#106"/>
    <dgm:cxn modelId="{923B3D2E-CDF1-0A4E-A772-6F8E2BBEA0C4}" type="presParOf" srcId="{37EF9C85-0FB9-9049-80E4-06926C5C9D5C}" destId="{49F1B224-F527-744B-9770-7EB474F83C8F}" srcOrd="0" destOrd="0" presId="urn:microsoft.com/office/officeart/2009/3/layout/HorizontalOrganizationChart#106"/>
    <dgm:cxn modelId="{1B8C0CE2-E894-814A-AFDE-BD4A445BE673}" type="presParOf" srcId="{37EF9C85-0FB9-9049-80E4-06926C5C9D5C}" destId="{6F45388E-0BF6-5749-8059-C48D0B27173E}" srcOrd="1" destOrd="0" presId="urn:microsoft.com/office/officeart/2009/3/layout/HorizontalOrganizationChart#106"/>
    <dgm:cxn modelId="{77589364-DCEE-754E-BBB1-C77E569A9715}" type="presParOf" srcId="{3DDBC74A-1E59-4F4E-B81D-66A6E98B9566}" destId="{1F83F88F-BEB2-3E40-93F0-99B4C6BF57DC}" srcOrd="1" destOrd="0" presId="urn:microsoft.com/office/officeart/2009/3/layout/HorizontalOrganizationChart#106"/>
    <dgm:cxn modelId="{38607238-9932-F249-813B-24A20291A805}" type="presParOf" srcId="{1F83F88F-BEB2-3E40-93F0-99B4C6BF57DC}" destId="{EF8521E8-34B8-9047-8A48-6648CD06D207}" srcOrd="0" destOrd="0" presId="urn:microsoft.com/office/officeart/2009/3/layout/HorizontalOrganizationChart#106"/>
    <dgm:cxn modelId="{E8DBEA5A-4692-9F45-9F86-1AD93A1D2F0D}" type="presParOf" srcId="{1F83F88F-BEB2-3E40-93F0-99B4C6BF57DC}" destId="{FB0871DE-B85B-F64E-930F-A214DCBD9DBA}" srcOrd="1" destOrd="0" presId="urn:microsoft.com/office/officeart/2009/3/layout/HorizontalOrganizationChart#106"/>
    <dgm:cxn modelId="{10D404EF-3A7A-984B-922B-5A3196434258}" type="presParOf" srcId="{FB0871DE-B85B-F64E-930F-A214DCBD9DBA}" destId="{B185E504-ECD7-C14B-BCFA-ADF247A49CCD}" srcOrd="0" destOrd="0" presId="urn:microsoft.com/office/officeart/2009/3/layout/HorizontalOrganizationChart#106"/>
    <dgm:cxn modelId="{43498615-B261-9340-85DF-53246DBD1CD3}" type="presParOf" srcId="{B185E504-ECD7-C14B-BCFA-ADF247A49CCD}" destId="{CD6DB65C-CE61-0440-A26F-CC9A91D57462}" srcOrd="0" destOrd="0" presId="urn:microsoft.com/office/officeart/2009/3/layout/HorizontalOrganizationChart#106"/>
    <dgm:cxn modelId="{535B1516-36BB-2E40-95D6-387A66030273}" type="presParOf" srcId="{B185E504-ECD7-C14B-BCFA-ADF247A49CCD}" destId="{6EE54B42-D29C-894F-847E-F20D507F772F}" srcOrd="1" destOrd="0" presId="urn:microsoft.com/office/officeart/2009/3/layout/HorizontalOrganizationChart#106"/>
    <dgm:cxn modelId="{24F9CD93-8F9F-B04B-8839-8A5C1FBB7B14}" type="presParOf" srcId="{FB0871DE-B85B-F64E-930F-A214DCBD9DBA}" destId="{81469A79-0E36-D54B-A883-B1E40CF5347B}" srcOrd="1" destOrd="0" presId="urn:microsoft.com/office/officeart/2009/3/layout/HorizontalOrganizationChart#106"/>
    <dgm:cxn modelId="{2F76FEDF-A4E6-2D42-934D-6A5C152D418F}" type="presParOf" srcId="{FB0871DE-B85B-F64E-930F-A214DCBD9DBA}" destId="{D51E0036-0A6B-D546-A2DD-EFBC61EE9E57}" srcOrd="2" destOrd="0" presId="urn:microsoft.com/office/officeart/2009/3/layout/HorizontalOrganizationChart#106"/>
    <dgm:cxn modelId="{FF2C9A8D-BCB9-FF49-9D5C-7FB5433C9C71}" type="presParOf" srcId="{1F83F88F-BEB2-3E40-93F0-99B4C6BF57DC}" destId="{A820F896-F578-8D4A-9B6B-DF984A0AFE4C}" srcOrd="2" destOrd="0" presId="urn:microsoft.com/office/officeart/2009/3/layout/HorizontalOrganizationChart#106"/>
    <dgm:cxn modelId="{57F2A8B1-58A7-CD46-A26A-96169E3677B6}" type="presParOf" srcId="{1F83F88F-BEB2-3E40-93F0-99B4C6BF57DC}" destId="{758B3C65-76B7-5844-B222-5B73BC3F38F6}" srcOrd="3" destOrd="0" presId="urn:microsoft.com/office/officeart/2009/3/layout/HorizontalOrganizationChart#106"/>
    <dgm:cxn modelId="{A30DAE26-8A5E-2443-8333-86B8C1F715FF}" type="presParOf" srcId="{758B3C65-76B7-5844-B222-5B73BC3F38F6}" destId="{F76CA536-F2D7-154E-8561-8AA3B87D0D0D}" srcOrd="0" destOrd="0" presId="urn:microsoft.com/office/officeart/2009/3/layout/HorizontalOrganizationChart#106"/>
    <dgm:cxn modelId="{7AFC9B91-1F94-7143-91C1-0E16A0DD52B0}" type="presParOf" srcId="{F76CA536-F2D7-154E-8561-8AA3B87D0D0D}" destId="{53CE7854-1D7B-B949-B060-813F96FF4ABF}" srcOrd="0" destOrd="0" presId="urn:microsoft.com/office/officeart/2009/3/layout/HorizontalOrganizationChart#106"/>
    <dgm:cxn modelId="{50977B86-3229-6F46-A960-DBE48D98F734}" type="presParOf" srcId="{F76CA536-F2D7-154E-8561-8AA3B87D0D0D}" destId="{9740DD57-CCF0-0749-B34C-EE9F2CDD8B97}" srcOrd="1" destOrd="0" presId="urn:microsoft.com/office/officeart/2009/3/layout/HorizontalOrganizationChart#106"/>
    <dgm:cxn modelId="{9BA1653A-2DAA-6C43-8A56-608D76CBCCA8}" type="presParOf" srcId="{758B3C65-76B7-5844-B222-5B73BC3F38F6}" destId="{89E34758-7D03-DE42-9BA8-5D4399E6EB59}" srcOrd="1" destOrd="0" presId="urn:microsoft.com/office/officeart/2009/3/layout/HorizontalOrganizationChart#106"/>
    <dgm:cxn modelId="{92808828-37E6-D54F-A7F1-6F321DAE829C}" type="presParOf" srcId="{758B3C65-76B7-5844-B222-5B73BC3F38F6}" destId="{D2AD3F0D-65B5-394A-BC6C-2CEFB16E34B1}" srcOrd="2" destOrd="0" presId="urn:microsoft.com/office/officeart/2009/3/layout/HorizontalOrganizationChart#106"/>
    <dgm:cxn modelId="{FDC820AA-4E33-794E-ACDD-4AB67401923A}" type="presParOf" srcId="{1F83F88F-BEB2-3E40-93F0-99B4C6BF57DC}" destId="{E5B77734-8393-3849-8FAB-26080E96B721}" srcOrd="4" destOrd="0" presId="urn:microsoft.com/office/officeart/2009/3/layout/HorizontalOrganizationChart#106"/>
    <dgm:cxn modelId="{629E8D47-1E59-9A44-B6FB-4D69440B23ED}" type="presParOf" srcId="{1F83F88F-BEB2-3E40-93F0-99B4C6BF57DC}" destId="{BAD1EFEE-DB48-2E4C-972C-2D49CD12C15D}" srcOrd="5" destOrd="0" presId="urn:microsoft.com/office/officeart/2009/3/layout/HorizontalOrganizationChart#106"/>
    <dgm:cxn modelId="{5256425E-96A9-3343-B7BE-FF27239A50AC}" type="presParOf" srcId="{BAD1EFEE-DB48-2E4C-972C-2D49CD12C15D}" destId="{4029C2BA-2227-F145-B492-2AEC977EB55E}" srcOrd="0" destOrd="0" presId="urn:microsoft.com/office/officeart/2009/3/layout/HorizontalOrganizationChart#106"/>
    <dgm:cxn modelId="{25BAA8AD-6EA8-8D4D-B363-8DB052E3CB32}" type="presParOf" srcId="{4029C2BA-2227-F145-B492-2AEC977EB55E}" destId="{795EDBB2-BEA3-0145-8A41-96B4E1E04EE9}" srcOrd="0" destOrd="0" presId="urn:microsoft.com/office/officeart/2009/3/layout/HorizontalOrganizationChart#106"/>
    <dgm:cxn modelId="{25B5853A-01B2-7243-AEDB-A171FA1EC67C}" type="presParOf" srcId="{4029C2BA-2227-F145-B492-2AEC977EB55E}" destId="{BCFB2F12-3F50-7B40-BC87-31BA10C49F09}" srcOrd="1" destOrd="0" presId="urn:microsoft.com/office/officeart/2009/3/layout/HorizontalOrganizationChart#106"/>
    <dgm:cxn modelId="{93635374-0045-9348-B79C-04FA42081F8F}" type="presParOf" srcId="{BAD1EFEE-DB48-2E4C-972C-2D49CD12C15D}" destId="{330A5C7C-4BC6-9F44-B373-32DBCCB3A9A1}" srcOrd="1" destOrd="0" presId="urn:microsoft.com/office/officeart/2009/3/layout/HorizontalOrganizationChart#106"/>
    <dgm:cxn modelId="{5B0AAD71-6D69-2742-9C1D-7F659957FDBE}" type="presParOf" srcId="{BAD1EFEE-DB48-2E4C-972C-2D49CD12C15D}" destId="{E769B9CC-82DE-724C-93AF-4197E98EB672}" srcOrd="2" destOrd="0" presId="urn:microsoft.com/office/officeart/2009/3/layout/HorizontalOrganizationChart#106"/>
    <dgm:cxn modelId="{2C1B6855-7506-6748-935F-7BF886282121}" type="presParOf" srcId="{1F83F88F-BEB2-3E40-93F0-99B4C6BF57DC}" destId="{E0576439-5DE4-C647-BE11-C0310A974412}" srcOrd="6" destOrd="0" presId="urn:microsoft.com/office/officeart/2009/3/layout/HorizontalOrganizationChart#106"/>
    <dgm:cxn modelId="{646D1380-3DB3-2D4E-A568-489FFAE015C0}" type="presParOf" srcId="{1F83F88F-BEB2-3E40-93F0-99B4C6BF57DC}" destId="{9B7E71B0-8948-A84D-B6A9-522BAC70EDBC}" srcOrd="7" destOrd="0" presId="urn:microsoft.com/office/officeart/2009/3/layout/HorizontalOrganizationChart#106"/>
    <dgm:cxn modelId="{42DEC0A2-F8D9-9144-8234-60638E8EA579}" type="presParOf" srcId="{9B7E71B0-8948-A84D-B6A9-522BAC70EDBC}" destId="{C4D4B785-4577-B44A-9A78-0AB301277FC7}" srcOrd="0" destOrd="0" presId="urn:microsoft.com/office/officeart/2009/3/layout/HorizontalOrganizationChart#106"/>
    <dgm:cxn modelId="{DEACED9B-C6C8-1144-8E50-65D32761719C}" type="presParOf" srcId="{C4D4B785-4577-B44A-9A78-0AB301277FC7}" destId="{613E6BF2-F330-5944-B3FB-30BA09F32FF2}" srcOrd="0" destOrd="0" presId="urn:microsoft.com/office/officeart/2009/3/layout/HorizontalOrganizationChart#106"/>
    <dgm:cxn modelId="{4A75DB71-258D-3E4B-B6EA-6599CC471678}" type="presParOf" srcId="{C4D4B785-4577-B44A-9A78-0AB301277FC7}" destId="{D9A42265-E8FE-9C4E-99B2-CB7D40728807}" srcOrd="1" destOrd="0" presId="urn:microsoft.com/office/officeart/2009/3/layout/HorizontalOrganizationChart#106"/>
    <dgm:cxn modelId="{206AEF87-6DE2-EB43-82F2-42D9A19B5D9A}" type="presParOf" srcId="{9B7E71B0-8948-A84D-B6A9-522BAC70EDBC}" destId="{B4FB3E0A-C359-F146-8D88-F83A7672E7D8}" srcOrd="1" destOrd="0" presId="urn:microsoft.com/office/officeart/2009/3/layout/HorizontalOrganizationChart#106"/>
    <dgm:cxn modelId="{99D382F8-65C7-E74B-8EA7-B0572B7C786D}" type="presParOf" srcId="{9B7E71B0-8948-A84D-B6A9-522BAC70EDBC}" destId="{1F21F87D-22FF-0A45-ACA5-840ACE4BCF63}" srcOrd="2" destOrd="0" presId="urn:microsoft.com/office/officeart/2009/3/layout/HorizontalOrganizationChart#106"/>
    <dgm:cxn modelId="{57163915-3A30-3541-99F8-54D93D56058D}" type="presParOf" srcId="{1F83F88F-BEB2-3E40-93F0-99B4C6BF57DC}" destId="{893ED597-0CF6-1842-95A4-2A57C741FA99}" srcOrd="8" destOrd="0" presId="urn:microsoft.com/office/officeart/2009/3/layout/HorizontalOrganizationChart#106"/>
    <dgm:cxn modelId="{5ADA873F-56D1-514A-8511-CE04C5914A90}" type="presParOf" srcId="{1F83F88F-BEB2-3E40-93F0-99B4C6BF57DC}" destId="{81C9069A-90F8-F241-901F-708AD5A571FF}" srcOrd="9" destOrd="0" presId="urn:microsoft.com/office/officeart/2009/3/layout/HorizontalOrganizationChart#106"/>
    <dgm:cxn modelId="{CB63D649-6ACB-6C4E-A1EC-5C43C0976A42}" type="presParOf" srcId="{81C9069A-90F8-F241-901F-708AD5A571FF}" destId="{EE3032B0-1A7B-EB48-8C93-E47A4F758C9A}" srcOrd="0" destOrd="0" presId="urn:microsoft.com/office/officeart/2009/3/layout/HorizontalOrganizationChart#106"/>
    <dgm:cxn modelId="{765EFE2D-99D3-4247-A263-0666F0ADFE00}" type="presParOf" srcId="{EE3032B0-1A7B-EB48-8C93-E47A4F758C9A}" destId="{1324FE1F-2A91-D142-94C8-E3E244A2114B}" srcOrd="0" destOrd="0" presId="urn:microsoft.com/office/officeart/2009/3/layout/HorizontalOrganizationChart#106"/>
    <dgm:cxn modelId="{0634EDE7-3F47-1D48-9FDD-5CE916323683}" type="presParOf" srcId="{EE3032B0-1A7B-EB48-8C93-E47A4F758C9A}" destId="{5BE09420-4B0F-9941-9ED9-5583FB5FA75B}" srcOrd="1" destOrd="0" presId="urn:microsoft.com/office/officeart/2009/3/layout/HorizontalOrganizationChart#106"/>
    <dgm:cxn modelId="{6165F5D0-22F2-4945-8543-82DF735C9436}" type="presParOf" srcId="{81C9069A-90F8-F241-901F-708AD5A571FF}" destId="{0808DFF7-C49D-6F44-8895-6393A7E7B4C6}" srcOrd="1" destOrd="0" presId="urn:microsoft.com/office/officeart/2009/3/layout/HorizontalOrganizationChart#106"/>
    <dgm:cxn modelId="{F2556423-DA4A-454E-B300-E02C9B502C69}" type="presParOf" srcId="{81C9069A-90F8-F241-901F-708AD5A571FF}" destId="{677318B3-1015-AA43-A7C9-A86705DEF04E}" srcOrd="2" destOrd="0" presId="urn:microsoft.com/office/officeart/2009/3/layout/HorizontalOrganizationChart#106"/>
    <dgm:cxn modelId="{15E71C8C-8CE9-6746-BEBB-DC901DDDDEAF}" type="presParOf" srcId="{3DDBC74A-1E59-4F4E-B81D-66A6E98B9566}" destId="{91C6F3B7-853E-B446-B177-C199D6100499}" srcOrd="2" destOrd="0" presId="urn:microsoft.com/office/officeart/2009/3/layout/HorizontalOrganizationChart#10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07" loCatId="" qsTypeId="urn:microsoft.com/office/officeart/2005/8/quickstyle/simple1#134" qsCatId="simple" csTypeId="urn:microsoft.com/office/officeart/2005/8/colors/accent5_1#134" csCatId="accent5" phldr="1"/>
      <dgm:spPr/>
      <dgm:t>
        <a:bodyPr/>
        <a:lstStyle/>
        <a:p>
          <a:endParaRPr lang="zh-CN" altLang="en-US"/>
        </a:p>
      </dgm:t>
    </dgm:pt>
    <dgm:pt modelId="{733831D8-15BB-9E4C-AD72-0E7C4CA754AE}">
      <dgm:prSet custT="1"/>
      <dgm:spPr/>
      <dgm:t>
        <a:bodyPr/>
        <a:lstStyle/>
        <a:p>
          <a:r>
            <a:rPr lang="zh-CN" altLang="en-US" sz="2000" dirty="0">
              <a:latin typeface="微软雅黑" panose="020B0503020204020204" charset="-122"/>
              <a:ea typeface="微软雅黑" panose="020B0503020204020204" charset="-122"/>
              <a:cs typeface="微软雅黑" panose="020B0503020204020204" charset="-122"/>
            </a:rPr>
            <a:t>五对范畴</a:t>
          </a:r>
        </a:p>
      </dgm:t>
    </dgm:pt>
    <dgm:pt modelId="{6B8B3426-EF25-9D47-AA79-76DD01AEB61D}" type="parTrans" cxnId="{F9CB625F-4A74-E44E-A4EC-37EADBFFF7EA}">
      <dgm:prSet/>
      <dgm:spPr/>
      <dgm:t>
        <a:bodyPr/>
        <a:lstStyle/>
        <a:p>
          <a:endParaRPr lang="zh-CN" altLang="en-US"/>
        </a:p>
      </dgm:t>
    </dgm:pt>
    <dgm:pt modelId="{A3AA96FD-D261-CF44-A01B-6D2CBD99AA43}" type="sibTrans" cxnId="{F9CB625F-4A74-E44E-A4EC-37EADBFFF7EA}">
      <dgm:prSet/>
      <dgm:spPr/>
      <dgm:t>
        <a:bodyPr/>
        <a:lstStyle/>
        <a:p>
          <a:endParaRPr lang="zh-CN" altLang="en-US"/>
        </a:p>
      </dgm:t>
    </dgm:pt>
    <dgm:pt modelId="{10DA1F89-0CE1-054C-A8A9-94F77583BD9C}">
      <dgm:prSet custT="1"/>
      <dgm:spPr>
        <a:noFill/>
      </dgm:spPr>
      <dgm:t>
        <a:bodyPr/>
        <a:lstStyle/>
        <a:p>
          <a:r>
            <a:rPr lang="zh-CN" altLang="en-US" sz="2000" dirty="0">
              <a:solidFill>
                <a:schemeClr val="tx1"/>
              </a:solidFill>
            </a:rPr>
            <a:t>原因和结果</a:t>
          </a:r>
        </a:p>
      </dgm:t>
    </dgm:pt>
    <dgm:pt modelId="{A7737456-3506-8943-B102-86FD2D495A7D}" type="parTrans" cxnId="{C925CE0C-2D67-7140-A22A-EB10FEFF6715}">
      <dgm:prSet/>
      <dgm:spPr/>
      <dgm:t>
        <a:bodyPr/>
        <a:lstStyle/>
        <a:p>
          <a:endParaRPr lang="zh-CN" altLang="en-US"/>
        </a:p>
      </dgm:t>
    </dgm:pt>
    <dgm:pt modelId="{C3243669-2E33-B84D-8539-8E2783DEE213}" type="sibTrans" cxnId="{C925CE0C-2D67-7140-A22A-EB10FEFF6715}">
      <dgm:prSet/>
      <dgm:spPr/>
      <dgm:t>
        <a:bodyPr/>
        <a:lstStyle/>
        <a:p>
          <a:endParaRPr lang="zh-CN" altLang="en-US"/>
        </a:p>
      </dgm:t>
    </dgm:pt>
    <dgm:pt modelId="{D2616249-D9E4-AA41-BDBE-DA8A6C04BA7A}">
      <dgm:prSet custT="1"/>
      <dgm:spPr>
        <a:solidFill>
          <a:srgbClr val="C00000"/>
        </a:solidFill>
      </dgm:spPr>
      <dgm:t>
        <a:bodyPr/>
        <a:lstStyle/>
        <a:p>
          <a:r>
            <a:rPr lang="zh-CN" altLang="en-US" sz="2000" dirty="0">
              <a:solidFill>
                <a:schemeClr val="bg1"/>
              </a:solidFill>
            </a:rPr>
            <a:t>必然性和偶然性</a:t>
          </a:r>
        </a:p>
      </dgm:t>
    </dgm:pt>
    <dgm:pt modelId="{E2AA2E02-EC41-1D42-A979-C89042E26CEC}" type="parTrans" cxnId="{C46B6B07-B7E4-3A4B-BCF0-FA720B2278F4}">
      <dgm:prSet/>
      <dgm:spPr/>
      <dgm:t>
        <a:bodyPr/>
        <a:lstStyle/>
        <a:p>
          <a:endParaRPr lang="zh-CN" altLang="en-US"/>
        </a:p>
      </dgm:t>
    </dgm:pt>
    <dgm:pt modelId="{06F8DE25-78ED-CE4A-88F2-5885012937CB}" type="sibTrans" cxnId="{C46B6B07-B7E4-3A4B-BCF0-FA720B2278F4}">
      <dgm:prSet/>
      <dgm:spPr/>
      <dgm:t>
        <a:bodyPr/>
        <a:lstStyle/>
        <a:p>
          <a:endParaRPr lang="zh-CN" altLang="en-US"/>
        </a:p>
      </dgm:t>
    </dgm:pt>
    <dgm:pt modelId="{B703F59E-E685-1D4D-AEDA-482BBBE8AC04}">
      <dgm:prSet custT="1"/>
      <dgm:spPr/>
      <dgm:t>
        <a:bodyPr/>
        <a:lstStyle/>
        <a:p>
          <a:r>
            <a:rPr lang="zh-CN" altLang="en-US" sz="2000" dirty="0"/>
            <a:t>可能性和现实性</a:t>
          </a:r>
        </a:p>
      </dgm:t>
    </dgm:pt>
    <dgm:pt modelId="{CC818DEA-5089-1746-9805-2CFD17E53B0D}" type="parTrans" cxnId="{17DBF277-80CC-104C-9473-62CD68A20498}">
      <dgm:prSet/>
      <dgm:spPr/>
      <dgm:t>
        <a:bodyPr/>
        <a:lstStyle/>
        <a:p>
          <a:endParaRPr lang="zh-CN" altLang="en-US"/>
        </a:p>
      </dgm:t>
    </dgm:pt>
    <dgm:pt modelId="{8BABDCB5-AB60-C342-B66D-3E3E6A87CCC3}" type="sibTrans" cxnId="{17DBF277-80CC-104C-9473-62CD68A20498}">
      <dgm:prSet/>
      <dgm:spPr/>
      <dgm:t>
        <a:bodyPr/>
        <a:lstStyle/>
        <a:p>
          <a:endParaRPr lang="zh-CN" altLang="en-US"/>
        </a:p>
      </dgm:t>
    </dgm:pt>
    <dgm:pt modelId="{980DF807-EAB0-364B-A0A3-95BCCE3656AA}">
      <dgm:prSet custT="1"/>
      <dgm:spPr/>
      <dgm:t>
        <a:bodyPr/>
        <a:lstStyle/>
        <a:p>
          <a:r>
            <a:rPr lang="zh-CN" altLang="en-US" sz="2000" dirty="0"/>
            <a:t>内容和形式</a:t>
          </a:r>
        </a:p>
      </dgm:t>
    </dgm:pt>
    <dgm:pt modelId="{D4E680B6-8DEE-D246-B106-0939135D6DB7}" type="parTrans" cxnId="{560456C6-56CB-F641-AE5E-6F6E8ABFB67E}">
      <dgm:prSet/>
      <dgm:spPr/>
      <dgm:t>
        <a:bodyPr/>
        <a:lstStyle/>
        <a:p>
          <a:endParaRPr lang="zh-CN" altLang="en-US"/>
        </a:p>
      </dgm:t>
    </dgm:pt>
    <dgm:pt modelId="{824846C5-1036-2F4B-B2AB-4C060E2627E2}" type="sibTrans" cxnId="{560456C6-56CB-F641-AE5E-6F6E8ABFB67E}">
      <dgm:prSet/>
      <dgm:spPr/>
      <dgm:t>
        <a:bodyPr/>
        <a:lstStyle/>
        <a:p>
          <a:endParaRPr lang="zh-CN" altLang="en-US"/>
        </a:p>
      </dgm:t>
    </dgm:pt>
    <dgm:pt modelId="{17039FBC-A55A-B842-9515-4CF2C5C06F01}">
      <dgm:prSet custT="1"/>
      <dgm:spPr/>
      <dgm:t>
        <a:bodyPr/>
        <a:lstStyle/>
        <a:p>
          <a:r>
            <a:rPr lang="zh-CN" altLang="en-US" sz="2000" dirty="0"/>
            <a:t>现象和本质</a:t>
          </a:r>
        </a:p>
      </dgm:t>
    </dgm:pt>
    <dgm:pt modelId="{1BF26075-3D66-7249-92C0-74659EA1C2AC}" type="parTrans" cxnId="{5EAB1990-6768-9D47-93A4-1B62DCC38391}">
      <dgm:prSet/>
      <dgm:spPr/>
      <dgm:t>
        <a:bodyPr/>
        <a:lstStyle/>
        <a:p>
          <a:endParaRPr lang="zh-CN" altLang="en-US"/>
        </a:p>
      </dgm:t>
    </dgm:pt>
    <dgm:pt modelId="{CF45D26C-FE30-6846-B319-B2A4235DBF24}" type="sibTrans" cxnId="{5EAB1990-6768-9D47-93A4-1B62DCC38391}">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3DDBC74A-1E59-4F4E-B81D-66A6E98B9566}" type="pres">
      <dgm:prSet presAssocID="{733831D8-15BB-9E4C-AD72-0E7C4CA754AE}" presName="hierRoot1" presStyleCnt="0">
        <dgm:presLayoutVars>
          <dgm:hierBranch val="init"/>
        </dgm:presLayoutVars>
      </dgm:prSet>
      <dgm:spPr/>
    </dgm:pt>
    <dgm:pt modelId="{37EF9C85-0FB9-9049-80E4-06926C5C9D5C}" type="pres">
      <dgm:prSet presAssocID="{733831D8-15BB-9E4C-AD72-0E7C4CA754AE}" presName="rootComposite1" presStyleCnt="0"/>
      <dgm:spPr/>
    </dgm:pt>
    <dgm:pt modelId="{49F1B224-F527-744B-9770-7EB474F83C8F}" type="pres">
      <dgm:prSet presAssocID="{733831D8-15BB-9E4C-AD72-0E7C4CA754AE}" presName="rootText1" presStyleLbl="node0" presStyleIdx="0" presStyleCnt="1">
        <dgm:presLayoutVars>
          <dgm:chPref val="3"/>
        </dgm:presLayoutVars>
      </dgm:prSet>
      <dgm:spPr/>
      <dgm:t>
        <a:bodyPr/>
        <a:lstStyle/>
        <a:p>
          <a:endParaRPr lang="zh-CN" altLang="en-US"/>
        </a:p>
      </dgm:t>
    </dgm:pt>
    <dgm:pt modelId="{6F45388E-0BF6-5749-8059-C48D0B27173E}" type="pres">
      <dgm:prSet presAssocID="{733831D8-15BB-9E4C-AD72-0E7C4CA754AE}" presName="rootConnector1" presStyleLbl="node1" presStyleIdx="0" presStyleCnt="0"/>
      <dgm:spPr/>
      <dgm:t>
        <a:bodyPr/>
        <a:lstStyle/>
        <a:p>
          <a:endParaRPr lang="zh-CN" altLang="en-US"/>
        </a:p>
      </dgm:t>
    </dgm:pt>
    <dgm:pt modelId="{1F83F88F-BEB2-3E40-93F0-99B4C6BF57DC}" type="pres">
      <dgm:prSet presAssocID="{733831D8-15BB-9E4C-AD72-0E7C4CA754AE}" presName="hierChild2" presStyleCnt="0"/>
      <dgm:spPr/>
    </dgm:pt>
    <dgm:pt modelId="{EF8521E8-34B8-9047-8A48-6648CD06D207}" type="pres">
      <dgm:prSet presAssocID="{A7737456-3506-8943-B102-86FD2D495A7D}" presName="Name64" presStyleLbl="parChTrans1D2" presStyleIdx="0" presStyleCnt="5"/>
      <dgm:spPr/>
      <dgm:t>
        <a:bodyPr/>
        <a:lstStyle/>
        <a:p>
          <a:endParaRPr lang="zh-CN" altLang="en-US"/>
        </a:p>
      </dgm:t>
    </dgm:pt>
    <dgm:pt modelId="{FB0871DE-B85B-F64E-930F-A214DCBD9DBA}" type="pres">
      <dgm:prSet presAssocID="{10DA1F89-0CE1-054C-A8A9-94F77583BD9C}" presName="hierRoot2" presStyleCnt="0">
        <dgm:presLayoutVars>
          <dgm:hierBranch val="init"/>
        </dgm:presLayoutVars>
      </dgm:prSet>
      <dgm:spPr/>
    </dgm:pt>
    <dgm:pt modelId="{B185E504-ECD7-C14B-BCFA-ADF247A49CCD}" type="pres">
      <dgm:prSet presAssocID="{10DA1F89-0CE1-054C-A8A9-94F77583BD9C}" presName="rootComposite" presStyleCnt="0"/>
      <dgm:spPr/>
    </dgm:pt>
    <dgm:pt modelId="{CD6DB65C-CE61-0440-A26F-CC9A91D57462}" type="pres">
      <dgm:prSet presAssocID="{10DA1F89-0CE1-054C-A8A9-94F77583BD9C}" presName="rootText" presStyleLbl="node2" presStyleIdx="0" presStyleCnt="5">
        <dgm:presLayoutVars>
          <dgm:chPref val="3"/>
        </dgm:presLayoutVars>
      </dgm:prSet>
      <dgm:spPr/>
      <dgm:t>
        <a:bodyPr/>
        <a:lstStyle/>
        <a:p>
          <a:endParaRPr lang="zh-CN" altLang="en-US"/>
        </a:p>
      </dgm:t>
    </dgm:pt>
    <dgm:pt modelId="{6EE54B42-D29C-894F-847E-F20D507F772F}" type="pres">
      <dgm:prSet presAssocID="{10DA1F89-0CE1-054C-A8A9-94F77583BD9C}" presName="rootConnector" presStyleLbl="node2" presStyleIdx="0" presStyleCnt="5"/>
      <dgm:spPr/>
      <dgm:t>
        <a:bodyPr/>
        <a:lstStyle/>
        <a:p>
          <a:endParaRPr lang="zh-CN" altLang="en-US"/>
        </a:p>
      </dgm:t>
    </dgm:pt>
    <dgm:pt modelId="{81469A79-0E36-D54B-A883-B1E40CF5347B}" type="pres">
      <dgm:prSet presAssocID="{10DA1F89-0CE1-054C-A8A9-94F77583BD9C}" presName="hierChild4" presStyleCnt="0"/>
      <dgm:spPr/>
    </dgm:pt>
    <dgm:pt modelId="{D51E0036-0A6B-D546-A2DD-EFBC61EE9E57}" type="pres">
      <dgm:prSet presAssocID="{10DA1F89-0CE1-054C-A8A9-94F77583BD9C}" presName="hierChild5" presStyleCnt="0"/>
      <dgm:spPr/>
    </dgm:pt>
    <dgm:pt modelId="{A820F896-F578-8D4A-9B6B-DF984A0AFE4C}" type="pres">
      <dgm:prSet presAssocID="{E2AA2E02-EC41-1D42-A979-C89042E26CEC}" presName="Name64" presStyleLbl="parChTrans1D2" presStyleIdx="1" presStyleCnt="5"/>
      <dgm:spPr/>
      <dgm:t>
        <a:bodyPr/>
        <a:lstStyle/>
        <a:p>
          <a:endParaRPr lang="zh-CN" altLang="en-US"/>
        </a:p>
      </dgm:t>
    </dgm:pt>
    <dgm:pt modelId="{758B3C65-76B7-5844-B222-5B73BC3F38F6}" type="pres">
      <dgm:prSet presAssocID="{D2616249-D9E4-AA41-BDBE-DA8A6C04BA7A}" presName="hierRoot2" presStyleCnt="0">
        <dgm:presLayoutVars>
          <dgm:hierBranch val="init"/>
        </dgm:presLayoutVars>
      </dgm:prSet>
      <dgm:spPr/>
    </dgm:pt>
    <dgm:pt modelId="{F76CA536-F2D7-154E-8561-8AA3B87D0D0D}" type="pres">
      <dgm:prSet presAssocID="{D2616249-D9E4-AA41-BDBE-DA8A6C04BA7A}" presName="rootComposite" presStyleCnt="0"/>
      <dgm:spPr/>
    </dgm:pt>
    <dgm:pt modelId="{53CE7854-1D7B-B949-B060-813F96FF4ABF}" type="pres">
      <dgm:prSet presAssocID="{D2616249-D9E4-AA41-BDBE-DA8A6C04BA7A}" presName="rootText" presStyleLbl="node2" presStyleIdx="1" presStyleCnt="5" custScaleX="134533">
        <dgm:presLayoutVars>
          <dgm:chPref val="3"/>
        </dgm:presLayoutVars>
      </dgm:prSet>
      <dgm:spPr/>
      <dgm:t>
        <a:bodyPr/>
        <a:lstStyle/>
        <a:p>
          <a:endParaRPr lang="zh-CN" altLang="en-US"/>
        </a:p>
      </dgm:t>
    </dgm:pt>
    <dgm:pt modelId="{9740DD57-CCF0-0749-B34C-EE9F2CDD8B97}" type="pres">
      <dgm:prSet presAssocID="{D2616249-D9E4-AA41-BDBE-DA8A6C04BA7A}" presName="rootConnector" presStyleLbl="node2" presStyleIdx="1" presStyleCnt="5"/>
      <dgm:spPr/>
      <dgm:t>
        <a:bodyPr/>
        <a:lstStyle/>
        <a:p>
          <a:endParaRPr lang="zh-CN" altLang="en-US"/>
        </a:p>
      </dgm:t>
    </dgm:pt>
    <dgm:pt modelId="{89E34758-7D03-DE42-9BA8-5D4399E6EB59}" type="pres">
      <dgm:prSet presAssocID="{D2616249-D9E4-AA41-BDBE-DA8A6C04BA7A}" presName="hierChild4" presStyleCnt="0"/>
      <dgm:spPr/>
    </dgm:pt>
    <dgm:pt modelId="{D2AD3F0D-65B5-394A-BC6C-2CEFB16E34B1}" type="pres">
      <dgm:prSet presAssocID="{D2616249-D9E4-AA41-BDBE-DA8A6C04BA7A}" presName="hierChild5" presStyleCnt="0"/>
      <dgm:spPr/>
    </dgm:pt>
    <dgm:pt modelId="{E5B77734-8393-3849-8FAB-26080E96B721}" type="pres">
      <dgm:prSet presAssocID="{CC818DEA-5089-1746-9805-2CFD17E53B0D}" presName="Name64" presStyleLbl="parChTrans1D2" presStyleIdx="2" presStyleCnt="5"/>
      <dgm:spPr/>
      <dgm:t>
        <a:bodyPr/>
        <a:lstStyle/>
        <a:p>
          <a:endParaRPr lang="zh-CN" altLang="en-US"/>
        </a:p>
      </dgm:t>
    </dgm:pt>
    <dgm:pt modelId="{BAD1EFEE-DB48-2E4C-972C-2D49CD12C15D}" type="pres">
      <dgm:prSet presAssocID="{B703F59E-E685-1D4D-AEDA-482BBBE8AC04}" presName="hierRoot2" presStyleCnt="0">
        <dgm:presLayoutVars>
          <dgm:hierBranch val="init"/>
        </dgm:presLayoutVars>
      </dgm:prSet>
      <dgm:spPr/>
    </dgm:pt>
    <dgm:pt modelId="{4029C2BA-2227-F145-B492-2AEC977EB55E}" type="pres">
      <dgm:prSet presAssocID="{B703F59E-E685-1D4D-AEDA-482BBBE8AC04}" presName="rootComposite" presStyleCnt="0"/>
      <dgm:spPr/>
    </dgm:pt>
    <dgm:pt modelId="{795EDBB2-BEA3-0145-8A41-96B4E1E04EE9}" type="pres">
      <dgm:prSet presAssocID="{B703F59E-E685-1D4D-AEDA-482BBBE8AC04}" presName="rootText" presStyleLbl="node2" presStyleIdx="2" presStyleCnt="5" custScaleX="151344">
        <dgm:presLayoutVars>
          <dgm:chPref val="3"/>
        </dgm:presLayoutVars>
      </dgm:prSet>
      <dgm:spPr/>
      <dgm:t>
        <a:bodyPr/>
        <a:lstStyle/>
        <a:p>
          <a:endParaRPr lang="zh-CN" altLang="en-US"/>
        </a:p>
      </dgm:t>
    </dgm:pt>
    <dgm:pt modelId="{BCFB2F12-3F50-7B40-BC87-31BA10C49F09}" type="pres">
      <dgm:prSet presAssocID="{B703F59E-E685-1D4D-AEDA-482BBBE8AC04}" presName="rootConnector" presStyleLbl="node2" presStyleIdx="2" presStyleCnt="5"/>
      <dgm:spPr/>
      <dgm:t>
        <a:bodyPr/>
        <a:lstStyle/>
        <a:p>
          <a:endParaRPr lang="zh-CN" altLang="en-US"/>
        </a:p>
      </dgm:t>
    </dgm:pt>
    <dgm:pt modelId="{330A5C7C-4BC6-9F44-B373-32DBCCB3A9A1}" type="pres">
      <dgm:prSet presAssocID="{B703F59E-E685-1D4D-AEDA-482BBBE8AC04}" presName="hierChild4" presStyleCnt="0"/>
      <dgm:spPr/>
    </dgm:pt>
    <dgm:pt modelId="{E769B9CC-82DE-724C-93AF-4197E98EB672}" type="pres">
      <dgm:prSet presAssocID="{B703F59E-E685-1D4D-AEDA-482BBBE8AC04}" presName="hierChild5" presStyleCnt="0"/>
      <dgm:spPr/>
    </dgm:pt>
    <dgm:pt modelId="{E0576439-5DE4-C647-BE11-C0310A974412}" type="pres">
      <dgm:prSet presAssocID="{D4E680B6-8DEE-D246-B106-0939135D6DB7}" presName="Name64" presStyleLbl="parChTrans1D2" presStyleIdx="3" presStyleCnt="5"/>
      <dgm:spPr/>
      <dgm:t>
        <a:bodyPr/>
        <a:lstStyle/>
        <a:p>
          <a:endParaRPr lang="zh-CN" altLang="en-US"/>
        </a:p>
      </dgm:t>
    </dgm:pt>
    <dgm:pt modelId="{9B7E71B0-8948-A84D-B6A9-522BAC70EDBC}" type="pres">
      <dgm:prSet presAssocID="{980DF807-EAB0-364B-A0A3-95BCCE3656AA}" presName="hierRoot2" presStyleCnt="0">
        <dgm:presLayoutVars>
          <dgm:hierBranch val="init"/>
        </dgm:presLayoutVars>
      </dgm:prSet>
      <dgm:spPr/>
    </dgm:pt>
    <dgm:pt modelId="{C4D4B785-4577-B44A-9A78-0AB301277FC7}" type="pres">
      <dgm:prSet presAssocID="{980DF807-EAB0-364B-A0A3-95BCCE3656AA}" presName="rootComposite" presStyleCnt="0"/>
      <dgm:spPr/>
    </dgm:pt>
    <dgm:pt modelId="{613E6BF2-F330-5944-B3FB-30BA09F32FF2}" type="pres">
      <dgm:prSet presAssocID="{980DF807-EAB0-364B-A0A3-95BCCE3656AA}" presName="rootText" presStyleLbl="node2" presStyleIdx="3" presStyleCnt="5">
        <dgm:presLayoutVars>
          <dgm:chPref val="3"/>
        </dgm:presLayoutVars>
      </dgm:prSet>
      <dgm:spPr/>
      <dgm:t>
        <a:bodyPr/>
        <a:lstStyle/>
        <a:p>
          <a:endParaRPr lang="zh-CN" altLang="en-US"/>
        </a:p>
      </dgm:t>
    </dgm:pt>
    <dgm:pt modelId="{D9A42265-E8FE-9C4E-99B2-CB7D40728807}" type="pres">
      <dgm:prSet presAssocID="{980DF807-EAB0-364B-A0A3-95BCCE3656AA}" presName="rootConnector" presStyleLbl="node2" presStyleIdx="3" presStyleCnt="5"/>
      <dgm:spPr/>
      <dgm:t>
        <a:bodyPr/>
        <a:lstStyle/>
        <a:p>
          <a:endParaRPr lang="zh-CN" altLang="en-US"/>
        </a:p>
      </dgm:t>
    </dgm:pt>
    <dgm:pt modelId="{B4FB3E0A-C359-F146-8D88-F83A7672E7D8}" type="pres">
      <dgm:prSet presAssocID="{980DF807-EAB0-364B-A0A3-95BCCE3656AA}" presName="hierChild4" presStyleCnt="0"/>
      <dgm:spPr/>
    </dgm:pt>
    <dgm:pt modelId="{1F21F87D-22FF-0A45-ACA5-840ACE4BCF63}" type="pres">
      <dgm:prSet presAssocID="{980DF807-EAB0-364B-A0A3-95BCCE3656AA}" presName="hierChild5" presStyleCnt="0"/>
      <dgm:spPr/>
    </dgm:pt>
    <dgm:pt modelId="{893ED597-0CF6-1842-95A4-2A57C741FA99}" type="pres">
      <dgm:prSet presAssocID="{1BF26075-3D66-7249-92C0-74659EA1C2AC}" presName="Name64" presStyleLbl="parChTrans1D2" presStyleIdx="4" presStyleCnt="5"/>
      <dgm:spPr/>
      <dgm:t>
        <a:bodyPr/>
        <a:lstStyle/>
        <a:p>
          <a:endParaRPr lang="zh-CN" altLang="en-US"/>
        </a:p>
      </dgm:t>
    </dgm:pt>
    <dgm:pt modelId="{81C9069A-90F8-F241-901F-708AD5A571FF}" type="pres">
      <dgm:prSet presAssocID="{17039FBC-A55A-B842-9515-4CF2C5C06F01}" presName="hierRoot2" presStyleCnt="0">
        <dgm:presLayoutVars>
          <dgm:hierBranch val="init"/>
        </dgm:presLayoutVars>
      </dgm:prSet>
      <dgm:spPr/>
    </dgm:pt>
    <dgm:pt modelId="{EE3032B0-1A7B-EB48-8C93-E47A4F758C9A}" type="pres">
      <dgm:prSet presAssocID="{17039FBC-A55A-B842-9515-4CF2C5C06F01}" presName="rootComposite" presStyleCnt="0"/>
      <dgm:spPr/>
    </dgm:pt>
    <dgm:pt modelId="{1324FE1F-2A91-D142-94C8-E3E244A2114B}" type="pres">
      <dgm:prSet presAssocID="{17039FBC-A55A-B842-9515-4CF2C5C06F01}" presName="rootText" presStyleLbl="node2" presStyleIdx="4" presStyleCnt="5">
        <dgm:presLayoutVars>
          <dgm:chPref val="3"/>
        </dgm:presLayoutVars>
      </dgm:prSet>
      <dgm:spPr/>
      <dgm:t>
        <a:bodyPr/>
        <a:lstStyle/>
        <a:p>
          <a:endParaRPr lang="zh-CN" altLang="en-US"/>
        </a:p>
      </dgm:t>
    </dgm:pt>
    <dgm:pt modelId="{5BE09420-4B0F-9941-9ED9-5583FB5FA75B}" type="pres">
      <dgm:prSet presAssocID="{17039FBC-A55A-B842-9515-4CF2C5C06F01}" presName="rootConnector" presStyleLbl="node2" presStyleIdx="4" presStyleCnt="5"/>
      <dgm:spPr/>
      <dgm:t>
        <a:bodyPr/>
        <a:lstStyle/>
        <a:p>
          <a:endParaRPr lang="zh-CN" altLang="en-US"/>
        </a:p>
      </dgm:t>
    </dgm:pt>
    <dgm:pt modelId="{0808DFF7-C49D-6F44-8895-6393A7E7B4C6}" type="pres">
      <dgm:prSet presAssocID="{17039FBC-A55A-B842-9515-4CF2C5C06F01}" presName="hierChild4" presStyleCnt="0"/>
      <dgm:spPr/>
    </dgm:pt>
    <dgm:pt modelId="{677318B3-1015-AA43-A7C9-A86705DEF04E}" type="pres">
      <dgm:prSet presAssocID="{17039FBC-A55A-B842-9515-4CF2C5C06F01}" presName="hierChild5" presStyleCnt="0"/>
      <dgm:spPr/>
    </dgm:pt>
    <dgm:pt modelId="{91C6F3B7-853E-B446-B177-C199D6100499}" type="pres">
      <dgm:prSet presAssocID="{733831D8-15BB-9E4C-AD72-0E7C4CA754AE}" presName="hierChild3" presStyleCnt="0"/>
      <dgm:spPr/>
    </dgm:pt>
  </dgm:ptLst>
  <dgm:cxnLst>
    <dgm:cxn modelId="{D6283E48-733F-604D-A0DE-4A4EAD5B2219}" type="presOf" srcId="{980DF807-EAB0-364B-A0A3-95BCCE3656AA}" destId="{613E6BF2-F330-5944-B3FB-30BA09F32FF2}" srcOrd="0" destOrd="0" presId="urn:microsoft.com/office/officeart/2009/3/layout/HorizontalOrganizationChart#107"/>
    <dgm:cxn modelId="{BCA8D1CC-C4FB-5C43-BA2E-F2CEB4595532}" type="presOf" srcId="{E2AA2E02-EC41-1D42-A979-C89042E26CEC}" destId="{A820F896-F578-8D4A-9B6B-DF984A0AFE4C}" srcOrd="0" destOrd="0" presId="urn:microsoft.com/office/officeart/2009/3/layout/HorizontalOrganizationChart#107"/>
    <dgm:cxn modelId="{89EF890D-9117-A24F-84B5-91ADA075C1E1}" type="presOf" srcId="{B703F59E-E685-1D4D-AEDA-482BBBE8AC04}" destId="{BCFB2F12-3F50-7B40-BC87-31BA10C49F09}" srcOrd="1" destOrd="0" presId="urn:microsoft.com/office/officeart/2009/3/layout/HorizontalOrganizationChart#107"/>
    <dgm:cxn modelId="{5EAB1990-6768-9D47-93A4-1B62DCC38391}" srcId="{733831D8-15BB-9E4C-AD72-0E7C4CA754AE}" destId="{17039FBC-A55A-B842-9515-4CF2C5C06F01}" srcOrd="4" destOrd="0" parTransId="{1BF26075-3D66-7249-92C0-74659EA1C2AC}" sibTransId="{CF45D26C-FE30-6846-B319-B2A4235DBF24}"/>
    <dgm:cxn modelId="{4402F8A9-E4FF-564C-9EAD-AF71459871D3}" type="presOf" srcId="{D2616249-D9E4-AA41-BDBE-DA8A6C04BA7A}" destId="{53CE7854-1D7B-B949-B060-813F96FF4ABF}" srcOrd="0" destOrd="0" presId="urn:microsoft.com/office/officeart/2009/3/layout/HorizontalOrganizationChart#107"/>
    <dgm:cxn modelId="{A1616405-B77D-DB4C-B0CC-9C96AA267366}" type="presOf" srcId="{17039FBC-A55A-B842-9515-4CF2C5C06F01}" destId="{5BE09420-4B0F-9941-9ED9-5583FB5FA75B}" srcOrd="1" destOrd="0" presId="urn:microsoft.com/office/officeart/2009/3/layout/HorizontalOrganizationChart#107"/>
    <dgm:cxn modelId="{17DBF277-80CC-104C-9473-62CD68A20498}" srcId="{733831D8-15BB-9E4C-AD72-0E7C4CA754AE}" destId="{B703F59E-E685-1D4D-AEDA-482BBBE8AC04}" srcOrd="2" destOrd="0" parTransId="{CC818DEA-5089-1746-9805-2CFD17E53B0D}" sibTransId="{8BABDCB5-AB60-C342-B66D-3E3E6A87CCC3}"/>
    <dgm:cxn modelId="{560456C6-56CB-F641-AE5E-6F6E8ABFB67E}" srcId="{733831D8-15BB-9E4C-AD72-0E7C4CA754AE}" destId="{980DF807-EAB0-364B-A0A3-95BCCE3656AA}" srcOrd="3" destOrd="0" parTransId="{D4E680B6-8DEE-D246-B106-0939135D6DB7}" sibTransId="{824846C5-1036-2F4B-B2AB-4C060E2627E2}"/>
    <dgm:cxn modelId="{48DED4D0-B9AC-9643-963D-03DA53E60978}" type="presOf" srcId="{17039FBC-A55A-B842-9515-4CF2C5C06F01}" destId="{1324FE1F-2A91-D142-94C8-E3E244A2114B}" srcOrd="0" destOrd="0" presId="urn:microsoft.com/office/officeart/2009/3/layout/HorizontalOrganizationChart#107"/>
    <dgm:cxn modelId="{C46B6B07-B7E4-3A4B-BCF0-FA720B2278F4}" srcId="{733831D8-15BB-9E4C-AD72-0E7C4CA754AE}" destId="{D2616249-D9E4-AA41-BDBE-DA8A6C04BA7A}" srcOrd="1" destOrd="0" parTransId="{E2AA2E02-EC41-1D42-A979-C89042E26CEC}" sibTransId="{06F8DE25-78ED-CE4A-88F2-5885012937CB}"/>
    <dgm:cxn modelId="{A657B8CA-F63D-D740-9818-42391EF0B748}" type="presOf" srcId="{CC818DEA-5089-1746-9805-2CFD17E53B0D}" destId="{E5B77734-8393-3849-8FAB-26080E96B721}" srcOrd="0" destOrd="0" presId="urn:microsoft.com/office/officeart/2009/3/layout/HorizontalOrganizationChart#107"/>
    <dgm:cxn modelId="{A9F2305B-8BC0-704D-9E6B-1039B65EFA96}" type="presOf" srcId="{B703F59E-E685-1D4D-AEDA-482BBBE8AC04}" destId="{795EDBB2-BEA3-0145-8A41-96B4E1E04EE9}" srcOrd="0" destOrd="0" presId="urn:microsoft.com/office/officeart/2009/3/layout/HorizontalOrganizationChart#107"/>
    <dgm:cxn modelId="{F9CB625F-4A74-E44E-A4EC-37EADBFFF7EA}" srcId="{E0E81B47-8AC3-1B43-AEBE-9D84A0F26F6C}" destId="{733831D8-15BB-9E4C-AD72-0E7C4CA754AE}" srcOrd="0" destOrd="0" parTransId="{6B8B3426-EF25-9D47-AA79-76DD01AEB61D}" sibTransId="{A3AA96FD-D261-CF44-A01B-6D2CBD99AA43}"/>
    <dgm:cxn modelId="{C925CE0C-2D67-7140-A22A-EB10FEFF6715}" srcId="{733831D8-15BB-9E4C-AD72-0E7C4CA754AE}" destId="{10DA1F89-0CE1-054C-A8A9-94F77583BD9C}" srcOrd="0" destOrd="0" parTransId="{A7737456-3506-8943-B102-86FD2D495A7D}" sibTransId="{C3243669-2E33-B84D-8539-8E2783DEE213}"/>
    <dgm:cxn modelId="{EB939C02-257A-A143-B413-080B1C3D5780}" type="presOf" srcId="{10DA1F89-0CE1-054C-A8A9-94F77583BD9C}" destId="{6EE54B42-D29C-894F-847E-F20D507F772F}" srcOrd="1" destOrd="0" presId="urn:microsoft.com/office/officeart/2009/3/layout/HorizontalOrganizationChart#107"/>
    <dgm:cxn modelId="{52B0B886-C8A0-D345-A5BB-91045CD34B88}" type="presOf" srcId="{A7737456-3506-8943-B102-86FD2D495A7D}" destId="{EF8521E8-34B8-9047-8A48-6648CD06D207}" srcOrd="0" destOrd="0" presId="urn:microsoft.com/office/officeart/2009/3/layout/HorizontalOrganizationChart#107"/>
    <dgm:cxn modelId="{3408428C-BDFB-254B-B8D1-31C8E03DC4F9}" type="presOf" srcId="{733831D8-15BB-9E4C-AD72-0E7C4CA754AE}" destId="{49F1B224-F527-744B-9770-7EB474F83C8F}" srcOrd="0" destOrd="0" presId="urn:microsoft.com/office/officeart/2009/3/layout/HorizontalOrganizationChart#107"/>
    <dgm:cxn modelId="{4C1F6703-031C-534B-97F4-0BBA4BD0FBEC}" type="presOf" srcId="{10DA1F89-0CE1-054C-A8A9-94F77583BD9C}" destId="{CD6DB65C-CE61-0440-A26F-CC9A91D57462}" srcOrd="0" destOrd="0" presId="urn:microsoft.com/office/officeart/2009/3/layout/HorizontalOrganizationChart#107"/>
    <dgm:cxn modelId="{B6DD154D-3AD8-5F4B-B037-BE8BDFBBD658}" type="presOf" srcId="{733831D8-15BB-9E4C-AD72-0E7C4CA754AE}" destId="{6F45388E-0BF6-5749-8059-C48D0B27173E}" srcOrd="1" destOrd="0" presId="urn:microsoft.com/office/officeart/2009/3/layout/HorizontalOrganizationChart#107"/>
    <dgm:cxn modelId="{F01739E9-5DC9-FB43-9915-DA5958300D46}" type="presOf" srcId="{1BF26075-3D66-7249-92C0-74659EA1C2AC}" destId="{893ED597-0CF6-1842-95A4-2A57C741FA99}" srcOrd="0" destOrd="0" presId="urn:microsoft.com/office/officeart/2009/3/layout/HorizontalOrganizationChart#107"/>
    <dgm:cxn modelId="{A58693A7-C72B-DC43-8E9F-478AEC6F8C9A}" type="presOf" srcId="{E0E81B47-8AC3-1B43-AEBE-9D84A0F26F6C}" destId="{2906BD38-56B2-4A4D-9862-AB9EFA6E6823}" srcOrd="0" destOrd="0" presId="urn:microsoft.com/office/officeart/2009/3/layout/HorizontalOrganizationChart#107"/>
    <dgm:cxn modelId="{DDDA8AF9-2FAF-6C4D-A89E-C9CAFF47902A}" type="presOf" srcId="{980DF807-EAB0-364B-A0A3-95BCCE3656AA}" destId="{D9A42265-E8FE-9C4E-99B2-CB7D40728807}" srcOrd="1" destOrd="0" presId="urn:microsoft.com/office/officeart/2009/3/layout/HorizontalOrganizationChart#107"/>
    <dgm:cxn modelId="{25930C0A-9F76-AB46-954C-6C164C980604}" type="presOf" srcId="{D4E680B6-8DEE-D246-B106-0939135D6DB7}" destId="{E0576439-5DE4-C647-BE11-C0310A974412}" srcOrd="0" destOrd="0" presId="urn:microsoft.com/office/officeart/2009/3/layout/HorizontalOrganizationChart#107"/>
    <dgm:cxn modelId="{A26A7D64-461E-DE42-ACA1-D65550044D71}" type="presOf" srcId="{D2616249-D9E4-AA41-BDBE-DA8A6C04BA7A}" destId="{9740DD57-CCF0-0749-B34C-EE9F2CDD8B97}" srcOrd="1" destOrd="0" presId="urn:microsoft.com/office/officeart/2009/3/layout/HorizontalOrganizationChart#107"/>
    <dgm:cxn modelId="{E7E95C5F-305A-124A-9A5F-8E828601014C}" type="presParOf" srcId="{2906BD38-56B2-4A4D-9862-AB9EFA6E6823}" destId="{3DDBC74A-1E59-4F4E-B81D-66A6E98B9566}" srcOrd="0" destOrd="0" presId="urn:microsoft.com/office/officeart/2009/3/layout/HorizontalOrganizationChart#107"/>
    <dgm:cxn modelId="{2A662FF4-7573-974D-A34E-407979887ADF}" type="presParOf" srcId="{3DDBC74A-1E59-4F4E-B81D-66A6E98B9566}" destId="{37EF9C85-0FB9-9049-80E4-06926C5C9D5C}" srcOrd="0" destOrd="0" presId="urn:microsoft.com/office/officeart/2009/3/layout/HorizontalOrganizationChart#107"/>
    <dgm:cxn modelId="{3053B5ED-61C2-4A40-AAF2-990429216704}" type="presParOf" srcId="{37EF9C85-0FB9-9049-80E4-06926C5C9D5C}" destId="{49F1B224-F527-744B-9770-7EB474F83C8F}" srcOrd="0" destOrd="0" presId="urn:microsoft.com/office/officeart/2009/3/layout/HorizontalOrganizationChart#107"/>
    <dgm:cxn modelId="{E1851C00-958B-2E4D-9F76-92C0DE3D0696}" type="presParOf" srcId="{37EF9C85-0FB9-9049-80E4-06926C5C9D5C}" destId="{6F45388E-0BF6-5749-8059-C48D0B27173E}" srcOrd="1" destOrd="0" presId="urn:microsoft.com/office/officeart/2009/3/layout/HorizontalOrganizationChart#107"/>
    <dgm:cxn modelId="{26776FE2-7CDC-FB48-959F-33BDD89CF016}" type="presParOf" srcId="{3DDBC74A-1E59-4F4E-B81D-66A6E98B9566}" destId="{1F83F88F-BEB2-3E40-93F0-99B4C6BF57DC}" srcOrd="1" destOrd="0" presId="urn:microsoft.com/office/officeart/2009/3/layout/HorizontalOrganizationChart#107"/>
    <dgm:cxn modelId="{17CA1E5E-E8AA-DD47-A37F-09BE094B7C28}" type="presParOf" srcId="{1F83F88F-BEB2-3E40-93F0-99B4C6BF57DC}" destId="{EF8521E8-34B8-9047-8A48-6648CD06D207}" srcOrd="0" destOrd="0" presId="urn:microsoft.com/office/officeart/2009/3/layout/HorizontalOrganizationChart#107"/>
    <dgm:cxn modelId="{35B36F5D-5FC0-3B4F-97E7-668942B28DF2}" type="presParOf" srcId="{1F83F88F-BEB2-3E40-93F0-99B4C6BF57DC}" destId="{FB0871DE-B85B-F64E-930F-A214DCBD9DBA}" srcOrd="1" destOrd="0" presId="urn:microsoft.com/office/officeart/2009/3/layout/HorizontalOrganizationChart#107"/>
    <dgm:cxn modelId="{49848900-B5F6-9447-B5BA-5159243DD2C7}" type="presParOf" srcId="{FB0871DE-B85B-F64E-930F-A214DCBD9DBA}" destId="{B185E504-ECD7-C14B-BCFA-ADF247A49CCD}" srcOrd="0" destOrd="0" presId="urn:microsoft.com/office/officeart/2009/3/layout/HorizontalOrganizationChart#107"/>
    <dgm:cxn modelId="{3C5371BA-BE30-7141-A18B-40146A081FD5}" type="presParOf" srcId="{B185E504-ECD7-C14B-BCFA-ADF247A49CCD}" destId="{CD6DB65C-CE61-0440-A26F-CC9A91D57462}" srcOrd="0" destOrd="0" presId="urn:microsoft.com/office/officeart/2009/3/layout/HorizontalOrganizationChart#107"/>
    <dgm:cxn modelId="{7380D721-02C9-5B41-B53E-406CE6C86E9E}" type="presParOf" srcId="{B185E504-ECD7-C14B-BCFA-ADF247A49CCD}" destId="{6EE54B42-D29C-894F-847E-F20D507F772F}" srcOrd="1" destOrd="0" presId="urn:microsoft.com/office/officeart/2009/3/layout/HorizontalOrganizationChart#107"/>
    <dgm:cxn modelId="{757564DD-E566-804A-B3CF-48834760DF5B}" type="presParOf" srcId="{FB0871DE-B85B-F64E-930F-A214DCBD9DBA}" destId="{81469A79-0E36-D54B-A883-B1E40CF5347B}" srcOrd="1" destOrd="0" presId="urn:microsoft.com/office/officeart/2009/3/layout/HorizontalOrganizationChart#107"/>
    <dgm:cxn modelId="{E7AC359C-B4EC-B042-9BEE-A0B87E82B75C}" type="presParOf" srcId="{FB0871DE-B85B-F64E-930F-A214DCBD9DBA}" destId="{D51E0036-0A6B-D546-A2DD-EFBC61EE9E57}" srcOrd="2" destOrd="0" presId="urn:microsoft.com/office/officeart/2009/3/layout/HorizontalOrganizationChart#107"/>
    <dgm:cxn modelId="{74DF154F-7D21-9F4C-B122-75E4FDBDC25B}" type="presParOf" srcId="{1F83F88F-BEB2-3E40-93F0-99B4C6BF57DC}" destId="{A820F896-F578-8D4A-9B6B-DF984A0AFE4C}" srcOrd="2" destOrd="0" presId="urn:microsoft.com/office/officeart/2009/3/layout/HorizontalOrganizationChart#107"/>
    <dgm:cxn modelId="{1F4DD678-C902-2A48-B9E8-17673CA7319C}" type="presParOf" srcId="{1F83F88F-BEB2-3E40-93F0-99B4C6BF57DC}" destId="{758B3C65-76B7-5844-B222-5B73BC3F38F6}" srcOrd="3" destOrd="0" presId="urn:microsoft.com/office/officeart/2009/3/layout/HorizontalOrganizationChart#107"/>
    <dgm:cxn modelId="{907BDE71-8FAA-9B4E-ABF3-74556EFFFA7F}" type="presParOf" srcId="{758B3C65-76B7-5844-B222-5B73BC3F38F6}" destId="{F76CA536-F2D7-154E-8561-8AA3B87D0D0D}" srcOrd="0" destOrd="0" presId="urn:microsoft.com/office/officeart/2009/3/layout/HorizontalOrganizationChart#107"/>
    <dgm:cxn modelId="{3EC9AAD5-A9DE-C148-864D-6330C2B3023C}" type="presParOf" srcId="{F76CA536-F2D7-154E-8561-8AA3B87D0D0D}" destId="{53CE7854-1D7B-B949-B060-813F96FF4ABF}" srcOrd="0" destOrd="0" presId="urn:microsoft.com/office/officeart/2009/3/layout/HorizontalOrganizationChart#107"/>
    <dgm:cxn modelId="{E94BD16F-4A8D-E44E-94F7-D44B015CA6CF}" type="presParOf" srcId="{F76CA536-F2D7-154E-8561-8AA3B87D0D0D}" destId="{9740DD57-CCF0-0749-B34C-EE9F2CDD8B97}" srcOrd="1" destOrd="0" presId="urn:microsoft.com/office/officeart/2009/3/layout/HorizontalOrganizationChart#107"/>
    <dgm:cxn modelId="{A6DA9A8F-B7AA-7C44-8CA8-93FEC46841D7}" type="presParOf" srcId="{758B3C65-76B7-5844-B222-5B73BC3F38F6}" destId="{89E34758-7D03-DE42-9BA8-5D4399E6EB59}" srcOrd="1" destOrd="0" presId="urn:microsoft.com/office/officeart/2009/3/layout/HorizontalOrganizationChart#107"/>
    <dgm:cxn modelId="{200A47DB-5C8F-D14A-895B-76052BD8E218}" type="presParOf" srcId="{758B3C65-76B7-5844-B222-5B73BC3F38F6}" destId="{D2AD3F0D-65B5-394A-BC6C-2CEFB16E34B1}" srcOrd="2" destOrd="0" presId="urn:microsoft.com/office/officeart/2009/3/layout/HorizontalOrganizationChart#107"/>
    <dgm:cxn modelId="{F1B99EF2-8B30-0F4D-9A8B-D6B212CF7BE0}" type="presParOf" srcId="{1F83F88F-BEB2-3E40-93F0-99B4C6BF57DC}" destId="{E5B77734-8393-3849-8FAB-26080E96B721}" srcOrd="4" destOrd="0" presId="urn:microsoft.com/office/officeart/2009/3/layout/HorizontalOrganizationChart#107"/>
    <dgm:cxn modelId="{8666B10F-5038-9A4C-AF97-A915A0A8991B}" type="presParOf" srcId="{1F83F88F-BEB2-3E40-93F0-99B4C6BF57DC}" destId="{BAD1EFEE-DB48-2E4C-972C-2D49CD12C15D}" srcOrd="5" destOrd="0" presId="urn:microsoft.com/office/officeart/2009/3/layout/HorizontalOrganizationChart#107"/>
    <dgm:cxn modelId="{A23B1621-79B4-B047-B073-A369F11C5CC7}" type="presParOf" srcId="{BAD1EFEE-DB48-2E4C-972C-2D49CD12C15D}" destId="{4029C2BA-2227-F145-B492-2AEC977EB55E}" srcOrd="0" destOrd="0" presId="urn:microsoft.com/office/officeart/2009/3/layout/HorizontalOrganizationChart#107"/>
    <dgm:cxn modelId="{614CDB15-E4E6-4142-9CEE-B0ADCC05F1E8}" type="presParOf" srcId="{4029C2BA-2227-F145-B492-2AEC977EB55E}" destId="{795EDBB2-BEA3-0145-8A41-96B4E1E04EE9}" srcOrd="0" destOrd="0" presId="urn:microsoft.com/office/officeart/2009/3/layout/HorizontalOrganizationChart#107"/>
    <dgm:cxn modelId="{3F094DA3-477D-BA4F-91B6-BC180AD1F76D}" type="presParOf" srcId="{4029C2BA-2227-F145-B492-2AEC977EB55E}" destId="{BCFB2F12-3F50-7B40-BC87-31BA10C49F09}" srcOrd="1" destOrd="0" presId="urn:microsoft.com/office/officeart/2009/3/layout/HorizontalOrganizationChart#107"/>
    <dgm:cxn modelId="{25CCF6EC-2B23-604F-A002-830DB98BED8D}" type="presParOf" srcId="{BAD1EFEE-DB48-2E4C-972C-2D49CD12C15D}" destId="{330A5C7C-4BC6-9F44-B373-32DBCCB3A9A1}" srcOrd="1" destOrd="0" presId="urn:microsoft.com/office/officeart/2009/3/layout/HorizontalOrganizationChart#107"/>
    <dgm:cxn modelId="{C85D53B0-34C8-5A47-A4E7-5BF43B790233}" type="presParOf" srcId="{BAD1EFEE-DB48-2E4C-972C-2D49CD12C15D}" destId="{E769B9CC-82DE-724C-93AF-4197E98EB672}" srcOrd="2" destOrd="0" presId="urn:microsoft.com/office/officeart/2009/3/layout/HorizontalOrganizationChart#107"/>
    <dgm:cxn modelId="{C48D91E6-340F-2341-B2E1-1D3BB5D4137E}" type="presParOf" srcId="{1F83F88F-BEB2-3E40-93F0-99B4C6BF57DC}" destId="{E0576439-5DE4-C647-BE11-C0310A974412}" srcOrd="6" destOrd="0" presId="urn:microsoft.com/office/officeart/2009/3/layout/HorizontalOrganizationChart#107"/>
    <dgm:cxn modelId="{071975A9-A8A9-F84B-A13D-D19E0DBEE17D}" type="presParOf" srcId="{1F83F88F-BEB2-3E40-93F0-99B4C6BF57DC}" destId="{9B7E71B0-8948-A84D-B6A9-522BAC70EDBC}" srcOrd="7" destOrd="0" presId="urn:microsoft.com/office/officeart/2009/3/layout/HorizontalOrganizationChart#107"/>
    <dgm:cxn modelId="{CB9BE483-82FC-5848-A09B-A95978911DD7}" type="presParOf" srcId="{9B7E71B0-8948-A84D-B6A9-522BAC70EDBC}" destId="{C4D4B785-4577-B44A-9A78-0AB301277FC7}" srcOrd="0" destOrd="0" presId="urn:microsoft.com/office/officeart/2009/3/layout/HorizontalOrganizationChart#107"/>
    <dgm:cxn modelId="{51FA73FE-5040-5A4B-AFA9-0D9BE7E8F908}" type="presParOf" srcId="{C4D4B785-4577-B44A-9A78-0AB301277FC7}" destId="{613E6BF2-F330-5944-B3FB-30BA09F32FF2}" srcOrd="0" destOrd="0" presId="urn:microsoft.com/office/officeart/2009/3/layout/HorizontalOrganizationChart#107"/>
    <dgm:cxn modelId="{E3E751CC-B74E-C14C-87A4-32C10551DD5E}" type="presParOf" srcId="{C4D4B785-4577-B44A-9A78-0AB301277FC7}" destId="{D9A42265-E8FE-9C4E-99B2-CB7D40728807}" srcOrd="1" destOrd="0" presId="urn:microsoft.com/office/officeart/2009/3/layout/HorizontalOrganizationChart#107"/>
    <dgm:cxn modelId="{64921A8F-7C01-F04C-8486-056C37F8E9DF}" type="presParOf" srcId="{9B7E71B0-8948-A84D-B6A9-522BAC70EDBC}" destId="{B4FB3E0A-C359-F146-8D88-F83A7672E7D8}" srcOrd="1" destOrd="0" presId="urn:microsoft.com/office/officeart/2009/3/layout/HorizontalOrganizationChart#107"/>
    <dgm:cxn modelId="{6C8881F0-C045-CC49-B4B8-271345649108}" type="presParOf" srcId="{9B7E71B0-8948-A84D-B6A9-522BAC70EDBC}" destId="{1F21F87D-22FF-0A45-ACA5-840ACE4BCF63}" srcOrd="2" destOrd="0" presId="urn:microsoft.com/office/officeart/2009/3/layout/HorizontalOrganizationChart#107"/>
    <dgm:cxn modelId="{875D86AE-5367-FC48-AB32-0210B7A8B350}" type="presParOf" srcId="{1F83F88F-BEB2-3E40-93F0-99B4C6BF57DC}" destId="{893ED597-0CF6-1842-95A4-2A57C741FA99}" srcOrd="8" destOrd="0" presId="urn:microsoft.com/office/officeart/2009/3/layout/HorizontalOrganizationChart#107"/>
    <dgm:cxn modelId="{08BC22CB-D721-A749-80FE-4C271A0FF314}" type="presParOf" srcId="{1F83F88F-BEB2-3E40-93F0-99B4C6BF57DC}" destId="{81C9069A-90F8-F241-901F-708AD5A571FF}" srcOrd="9" destOrd="0" presId="urn:microsoft.com/office/officeart/2009/3/layout/HorizontalOrganizationChart#107"/>
    <dgm:cxn modelId="{E5CA7201-680C-0940-BF25-CE8056A6FFAC}" type="presParOf" srcId="{81C9069A-90F8-F241-901F-708AD5A571FF}" destId="{EE3032B0-1A7B-EB48-8C93-E47A4F758C9A}" srcOrd="0" destOrd="0" presId="urn:microsoft.com/office/officeart/2009/3/layout/HorizontalOrganizationChart#107"/>
    <dgm:cxn modelId="{0255AF49-99AE-5D4A-B2EA-7830841BBA65}" type="presParOf" srcId="{EE3032B0-1A7B-EB48-8C93-E47A4F758C9A}" destId="{1324FE1F-2A91-D142-94C8-E3E244A2114B}" srcOrd="0" destOrd="0" presId="urn:microsoft.com/office/officeart/2009/3/layout/HorizontalOrganizationChart#107"/>
    <dgm:cxn modelId="{88D163ED-91D6-C949-883F-38FCFB2EFC4E}" type="presParOf" srcId="{EE3032B0-1A7B-EB48-8C93-E47A4F758C9A}" destId="{5BE09420-4B0F-9941-9ED9-5583FB5FA75B}" srcOrd="1" destOrd="0" presId="urn:microsoft.com/office/officeart/2009/3/layout/HorizontalOrganizationChart#107"/>
    <dgm:cxn modelId="{2EAB81A2-EA59-7F43-A987-4D0D8A200CE0}" type="presParOf" srcId="{81C9069A-90F8-F241-901F-708AD5A571FF}" destId="{0808DFF7-C49D-6F44-8895-6393A7E7B4C6}" srcOrd="1" destOrd="0" presId="urn:microsoft.com/office/officeart/2009/3/layout/HorizontalOrganizationChart#107"/>
    <dgm:cxn modelId="{A978FE3C-A97F-E94A-A407-CAD8D2B00FF5}" type="presParOf" srcId="{81C9069A-90F8-F241-901F-708AD5A571FF}" destId="{677318B3-1015-AA43-A7C9-A86705DEF04E}" srcOrd="2" destOrd="0" presId="urn:microsoft.com/office/officeart/2009/3/layout/HorizontalOrganizationChart#107"/>
    <dgm:cxn modelId="{1A2E0B94-BE94-3747-B5F7-D66F15782EFA}" type="presParOf" srcId="{3DDBC74A-1E59-4F4E-B81D-66A6E98B9566}" destId="{91C6F3B7-853E-B446-B177-C199D6100499}" srcOrd="2" destOrd="0" presId="urn:microsoft.com/office/officeart/2009/3/layout/HorizontalOrganizationChart#10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08" loCatId="" qsTypeId="urn:microsoft.com/office/officeart/2005/8/quickstyle/simple1#135" qsCatId="simple" csTypeId="urn:microsoft.com/office/officeart/2005/8/colors/accent5_1#135" csCatId="accent5" phldr="1"/>
      <dgm:spPr/>
      <dgm:t>
        <a:bodyPr/>
        <a:lstStyle/>
        <a:p>
          <a:endParaRPr lang="zh-CN" altLang="en-US"/>
        </a:p>
      </dgm:t>
    </dgm:pt>
    <dgm:pt modelId="{733831D8-15BB-9E4C-AD72-0E7C4CA754AE}">
      <dgm:prSet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五对范畴</a:t>
          </a:r>
        </a:p>
      </dgm:t>
    </dgm:pt>
    <dgm:pt modelId="{6B8B3426-EF25-9D47-AA79-76DD01AEB61D}" type="parTrans" cxnId="{F9CB625F-4A74-E44E-A4EC-37EADBFFF7EA}">
      <dgm:prSet/>
      <dgm:spPr/>
      <dgm:t>
        <a:bodyPr/>
        <a:lstStyle/>
        <a:p>
          <a:endParaRPr lang="zh-CN" altLang="en-US"/>
        </a:p>
      </dgm:t>
    </dgm:pt>
    <dgm:pt modelId="{A3AA96FD-D261-CF44-A01B-6D2CBD99AA43}" type="sibTrans" cxnId="{F9CB625F-4A74-E44E-A4EC-37EADBFFF7EA}">
      <dgm:prSet/>
      <dgm:spPr/>
      <dgm:t>
        <a:bodyPr/>
        <a:lstStyle/>
        <a:p>
          <a:endParaRPr lang="zh-CN" altLang="en-US"/>
        </a:p>
      </dgm:t>
    </dgm:pt>
    <dgm:pt modelId="{10DA1F89-0CE1-054C-A8A9-94F77583BD9C}">
      <dgm:prSet custT="1"/>
      <dgm:spPr>
        <a:noFill/>
      </dgm:spPr>
      <dgm:t>
        <a:bodyPr/>
        <a:lstStyle/>
        <a:p>
          <a:r>
            <a:rPr lang="zh-CN" altLang="en-US" sz="1800" dirty="0">
              <a:solidFill>
                <a:schemeClr val="tx1"/>
              </a:solidFill>
            </a:rPr>
            <a:t>原因和结果</a:t>
          </a:r>
        </a:p>
      </dgm:t>
    </dgm:pt>
    <dgm:pt modelId="{A7737456-3506-8943-B102-86FD2D495A7D}" type="parTrans" cxnId="{C925CE0C-2D67-7140-A22A-EB10FEFF6715}">
      <dgm:prSet/>
      <dgm:spPr/>
      <dgm:t>
        <a:bodyPr/>
        <a:lstStyle/>
        <a:p>
          <a:endParaRPr lang="zh-CN" altLang="en-US"/>
        </a:p>
      </dgm:t>
    </dgm:pt>
    <dgm:pt modelId="{C3243669-2E33-B84D-8539-8E2783DEE213}" type="sibTrans" cxnId="{C925CE0C-2D67-7140-A22A-EB10FEFF6715}">
      <dgm:prSet/>
      <dgm:spPr/>
      <dgm:t>
        <a:bodyPr/>
        <a:lstStyle/>
        <a:p>
          <a:endParaRPr lang="zh-CN" altLang="en-US"/>
        </a:p>
      </dgm:t>
    </dgm:pt>
    <dgm:pt modelId="{D2616249-D9E4-AA41-BDBE-DA8A6C04BA7A}">
      <dgm:prSet custT="1"/>
      <dgm:spPr/>
      <dgm:t>
        <a:bodyPr/>
        <a:lstStyle/>
        <a:p>
          <a:r>
            <a:rPr lang="zh-CN" altLang="en-US" sz="1800" dirty="0"/>
            <a:t>必然性和偶然性</a:t>
          </a:r>
        </a:p>
      </dgm:t>
    </dgm:pt>
    <dgm:pt modelId="{E2AA2E02-EC41-1D42-A979-C89042E26CEC}" type="parTrans" cxnId="{C46B6B07-B7E4-3A4B-BCF0-FA720B2278F4}">
      <dgm:prSet/>
      <dgm:spPr/>
      <dgm:t>
        <a:bodyPr/>
        <a:lstStyle/>
        <a:p>
          <a:endParaRPr lang="zh-CN" altLang="en-US"/>
        </a:p>
      </dgm:t>
    </dgm:pt>
    <dgm:pt modelId="{06F8DE25-78ED-CE4A-88F2-5885012937CB}" type="sibTrans" cxnId="{C46B6B07-B7E4-3A4B-BCF0-FA720B2278F4}">
      <dgm:prSet/>
      <dgm:spPr/>
      <dgm:t>
        <a:bodyPr/>
        <a:lstStyle/>
        <a:p>
          <a:endParaRPr lang="zh-CN" altLang="en-US"/>
        </a:p>
      </dgm:t>
    </dgm:pt>
    <dgm:pt modelId="{B703F59E-E685-1D4D-AEDA-482BBBE8AC04}">
      <dgm:prSet custT="1"/>
      <dgm:spPr>
        <a:solidFill>
          <a:srgbClr val="C00000"/>
        </a:solidFill>
      </dgm:spPr>
      <dgm:t>
        <a:bodyPr/>
        <a:lstStyle/>
        <a:p>
          <a:r>
            <a:rPr lang="zh-CN" altLang="en-US" sz="1800" dirty="0">
              <a:solidFill>
                <a:schemeClr val="bg1"/>
              </a:solidFill>
            </a:rPr>
            <a:t>可能性和现实性</a:t>
          </a:r>
        </a:p>
      </dgm:t>
    </dgm:pt>
    <dgm:pt modelId="{CC818DEA-5089-1746-9805-2CFD17E53B0D}" type="parTrans" cxnId="{17DBF277-80CC-104C-9473-62CD68A20498}">
      <dgm:prSet/>
      <dgm:spPr/>
      <dgm:t>
        <a:bodyPr/>
        <a:lstStyle/>
        <a:p>
          <a:endParaRPr lang="zh-CN" altLang="en-US"/>
        </a:p>
      </dgm:t>
    </dgm:pt>
    <dgm:pt modelId="{8BABDCB5-AB60-C342-B66D-3E3E6A87CCC3}" type="sibTrans" cxnId="{17DBF277-80CC-104C-9473-62CD68A20498}">
      <dgm:prSet/>
      <dgm:spPr/>
      <dgm:t>
        <a:bodyPr/>
        <a:lstStyle/>
        <a:p>
          <a:endParaRPr lang="zh-CN" altLang="en-US"/>
        </a:p>
      </dgm:t>
    </dgm:pt>
    <dgm:pt modelId="{980DF807-EAB0-364B-A0A3-95BCCE3656AA}">
      <dgm:prSet custT="1"/>
      <dgm:spPr/>
      <dgm:t>
        <a:bodyPr/>
        <a:lstStyle/>
        <a:p>
          <a:r>
            <a:rPr lang="zh-CN" altLang="en-US" sz="1800" dirty="0"/>
            <a:t>内容和形式</a:t>
          </a:r>
        </a:p>
      </dgm:t>
    </dgm:pt>
    <dgm:pt modelId="{D4E680B6-8DEE-D246-B106-0939135D6DB7}" type="parTrans" cxnId="{560456C6-56CB-F641-AE5E-6F6E8ABFB67E}">
      <dgm:prSet/>
      <dgm:spPr/>
      <dgm:t>
        <a:bodyPr/>
        <a:lstStyle/>
        <a:p>
          <a:endParaRPr lang="zh-CN" altLang="en-US"/>
        </a:p>
      </dgm:t>
    </dgm:pt>
    <dgm:pt modelId="{824846C5-1036-2F4B-B2AB-4C060E2627E2}" type="sibTrans" cxnId="{560456C6-56CB-F641-AE5E-6F6E8ABFB67E}">
      <dgm:prSet/>
      <dgm:spPr/>
      <dgm:t>
        <a:bodyPr/>
        <a:lstStyle/>
        <a:p>
          <a:endParaRPr lang="zh-CN" altLang="en-US"/>
        </a:p>
      </dgm:t>
    </dgm:pt>
    <dgm:pt modelId="{17039FBC-A55A-B842-9515-4CF2C5C06F01}">
      <dgm:prSet custT="1"/>
      <dgm:spPr/>
      <dgm:t>
        <a:bodyPr/>
        <a:lstStyle/>
        <a:p>
          <a:r>
            <a:rPr lang="zh-CN" altLang="en-US" sz="1800" dirty="0"/>
            <a:t>现象和本质</a:t>
          </a:r>
        </a:p>
      </dgm:t>
    </dgm:pt>
    <dgm:pt modelId="{1BF26075-3D66-7249-92C0-74659EA1C2AC}" type="parTrans" cxnId="{5EAB1990-6768-9D47-93A4-1B62DCC38391}">
      <dgm:prSet/>
      <dgm:spPr/>
      <dgm:t>
        <a:bodyPr/>
        <a:lstStyle/>
        <a:p>
          <a:endParaRPr lang="zh-CN" altLang="en-US"/>
        </a:p>
      </dgm:t>
    </dgm:pt>
    <dgm:pt modelId="{CF45D26C-FE30-6846-B319-B2A4235DBF24}" type="sibTrans" cxnId="{5EAB1990-6768-9D47-93A4-1B62DCC38391}">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3DDBC74A-1E59-4F4E-B81D-66A6E98B9566}" type="pres">
      <dgm:prSet presAssocID="{733831D8-15BB-9E4C-AD72-0E7C4CA754AE}" presName="hierRoot1" presStyleCnt="0">
        <dgm:presLayoutVars>
          <dgm:hierBranch val="init"/>
        </dgm:presLayoutVars>
      </dgm:prSet>
      <dgm:spPr/>
    </dgm:pt>
    <dgm:pt modelId="{37EF9C85-0FB9-9049-80E4-06926C5C9D5C}" type="pres">
      <dgm:prSet presAssocID="{733831D8-15BB-9E4C-AD72-0E7C4CA754AE}" presName="rootComposite1" presStyleCnt="0"/>
      <dgm:spPr/>
    </dgm:pt>
    <dgm:pt modelId="{49F1B224-F527-744B-9770-7EB474F83C8F}" type="pres">
      <dgm:prSet presAssocID="{733831D8-15BB-9E4C-AD72-0E7C4CA754AE}" presName="rootText1" presStyleLbl="node0" presStyleIdx="0" presStyleCnt="1">
        <dgm:presLayoutVars>
          <dgm:chPref val="3"/>
        </dgm:presLayoutVars>
      </dgm:prSet>
      <dgm:spPr/>
      <dgm:t>
        <a:bodyPr/>
        <a:lstStyle/>
        <a:p>
          <a:endParaRPr lang="zh-CN" altLang="en-US"/>
        </a:p>
      </dgm:t>
    </dgm:pt>
    <dgm:pt modelId="{6F45388E-0BF6-5749-8059-C48D0B27173E}" type="pres">
      <dgm:prSet presAssocID="{733831D8-15BB-9E4C-AD72-0E7C4CA754AE}" presName="rootConnector1" presStyleLbl="node1" presStyleIdx="0" presStyleCnt="0"/>
      <dgm:spPr/>
      <dgm:t>
        <a:bodyPr/>
        <a:lstStyle/>
        <a:p>
          <a:endParaRPr lang="zh-CN" altLang="en-US"/>
        </a:p>
      </dgm:t>
    </dgm:pt>
    <dgm:pt modelId="{1F83F88F-BEB2-3E40-93F0-99B4C6BF57DC}" type="pres">
      <dgm:prSet presAssocID="{733831D8-15BB-9E4C-AD72-0E7C4CA754AE}" presName="hierChild2" presStyleCnt="0"/>
      <dgm:spPr/>
    </dgm:pt>
    <dgm:pt modelId="{EF8521E8-34B8-9047-8A48-6648CD06D207}" type="pres">
      <dgm:prSet presAssocID="{A7737456-3506-8943-B102-86FD2D495A7D}" presName="Name64" presStyleLbl="parChTrans1D2" presStyleIdx="0" presStyleCnt="5"/>
      <dgm:spPr/>
      <dgm:t>
        <a:bodyPr/>
        <a:lstStyle/>
        <a:p>
          <a:endParaRPr lang="zh-CN" altLang="en-US"/>
        </a:p>
      </dgm:t>
    </dgm:pt>
    <dgm:pt modelId="{FB0871DE-B85B-F64E-930F-A214DCBD9DBA}" type="pres">
      <dgm:prSet presAssocID="{10DA1F89-0CE1-054C-A8A9-94F77583BD9C}" presName="hierRoot2" presStyleCnt="0">
        <dgm:presLayoutVars>
          <dgm:hierBranch val="init"/>
        </dgm:presLayoutVars>
      </dgm:prSet>
      <dgm:spPr/>
    </dgm:pt>
    <dgm:pt modelId="{B185E504-ECD7-C14B-BCFA-ADF247A49CCD}" type="pres">
      <dgm:prSet presAssocID="{10DA1F89-0CE1-054C-A8A9-94F77583BD9C}" presName="rootComposite" presStyleCnt="0"/>
      <dgm:spPr/>
    </dgm:pt>
    <dgm:pt modelId="{CD6DB65C-CE61-0440-A26F-CC9A91D57462}" type="pres">
      <dgm:prSet presAssocID="{10DA1F89-0CE1-054C-A8A9-94F77583BD9C}" presName="rootText" presStyleLbl="node2" presStyleIdx="0" presStyleCnt="5">
        <dgm:presLayoutVars>
          <dgm:chPref val="3"/>
        </dgm:presLayoutVars>
      </dgm:prSet>
      <dgm:spPr/>
      <dgm:t>
        <a:bodyPr/>
        <a:lstStyle/>
        <a:p>
          <a:endParaRPr lang="zh-CN" altLang="en-US"/>
        </a:p>
      </dgm:t>
    </dgm:pt>
    <dgm:pt modelId="{6EE54B42-D29C-894F-847E-F20D507F772F}" type="pres">
      <dgm:prSet presAssocID="{10DA1F89-0CE1-054C-A8A9-94F77583BD9C}" presName="rootConnector" presStyleLbl="node2" presStyleIdx="0" presStyleCnt="5"/>
      <dgm:spPr/>
      <dgm:t>
        <a:bodyPr/>
        <a:lstStyle/>
        <a:p>
          <a:endParaRPr lang="zh-CN" altLang="en-US"/>
        </a:p>
      </dgm:t>
    </dgm:pt>
    <dgm:pt modelId="{81469A79-0E36-D54B-A883-B1E40CF5347B}" type="pres">
      <dgm:prSet presAssocID="{10DA1F89-0CE1-054C-A8A9-94F77583BD9C}" presName="hierChild4" presStyleCnt="0"/>
      <dgm:spPr/>
    </dgm:pt>
    <dgm:pt modelId="{D51E0036-0A6B-D546-A2DD-EFBC61EE9E57}" type="pres">
      <dgm:prSet presAssocID="{10DA1F89-0CE1-054C-A8A9-94F77583BD9C}" presName="hierChild5" presStyleCnt="0"/>
      <dgm:spPr/>
    </dgm:pt>
    <dgm:pt modelId="{A820F896-F578-8D4A-9B6B-DF984A0AFE4C}" type="pres">
      <dgm:prSet presAssocID="{E2AA2E02-EC41-1D42-A979-C89042E26CEC}" presName="Name64" presStyleLbl="parChTrans1D2" presStyleIdx="1" presStyleCnt="5"/>
      <dgm:spPr/>
      <dgm:t>
        <a:bodyPr/>
        <a:lstStyle/>
        <a:p>
          <a:endParaRPr lang="zh-CN" altLang="en-US"/>
        </a:p>
      </dgm:t>
    </dgm:pt>
    <dgm:pt modelId="{758B3C65-76B7-5844-B222-5B73BC3F38F6}" type="pres">
      <dgm:prSet presAssocID="{D2616249-D9E4-AA41-BDBE-DA8A6C04BA7A}" presName="hierRoot2" presStyleCnt="0">
        <dgm:presLayoutVars>
          <dgm:hierBranch val="init"/>
        </dgm:presLayoutVars>
      </dgm:prSet>
      <dgm:spPr/>
    </dgm:pt>
    <dgm:pt modelId="{F76CA536-F2D7-154E-8561-8AA3B87D0D0D}" type="pres">
      <dgm:prSet presAssocID="{D2616249-D9E4-AA41-BDBE-DA8A6C04BA7A}" presName="rootComposite" presStyleCnt="0"/>
      <dgm:spPr/>
    </dgm:pt>
    <dgm:pt modelId="{53CE7854-1D7B-B949-B060-813F96FF4ABF}" type="pres">
      <dgm:prSet presAssocID="{D2616249-D9E4-AA41-BDBE-DA8A6C04BA7A}" presName="rootText" presStyleLbl="node2" presStyleIdx="1" presStyleCnt="5" custScaleX="134533">
        <dgm:presLayoutVars>
          <dgm:chPref val="3"/>
        </dgm:presLayoutVars>
      </dgm:prSet>
      <dgm:spPr/>
      <dgm:t>
        <a:bodyPr/>
        <a:lstStyle/>
        <a:p>
          <a:endParaRPr lang="zh-CN" altLang="en-US"/>
        </a:p>
      </dgm:t>
    </dgm:pt>
    <dgm:pt modelId="{9740DD57-CCF0-0749-B34C-EE9F2CDD8B97}" type="pres">
      <dgm:prSet presAssocID="{D2616249-D9E4-AA41-BDBE-DA8A6C04BA7A}" presName="rootConnector" presStyleLbl="node2" presStyleIdx="1" presStyleCnt="5"/>
      <dgm:spPr/>
      <dgm:t>
        <a:bodyPr/>
        <a:lstStyle/>
        <a:p>
          <a:endParaRPr lang="zh-CN" altLang="en-US"/>
        </a:p>
      </dgm:t>
    </dgm:pt>
    <dgm:pt modelId="{89E34758-7D03-DE42-9BA8-5D4399E6EB59}" type="pres">
      <dgm:prSet presAssocID="{D2616249-D9E4-AA41-BDBE-DA8A6C04BA7A}" presName="hierChild4" presStyleCnt="0"/>
      <dgm:spPr/>
    </dgm:pt>
    <dgm:pt modelId="{D2AD3F0D-65B5-394A-BC6C-2CEFB16E34B1}" type="pres">
      <dgm:prSet presAssocID="{D2616249-D9E4-AA41-BDBE-DA8A6C04BA7A}" presName="hierChild5" presStyleCnt="0"/>
      <dgm:spPr/>
    </dgm:pt>
    <dgm:pt modelId="{E5B77734-8393-3849-8FAB-26080E96B721}" type="pres">
      <dgm:prSet presAssocID="{CC818DEA-5089-1746-9805-2CFD17E53B0D}" presName="Name64" presStyleLbl="parChTrans1D2" presStyleIdx="2" presStyleCnt="5"/>
      <dgm:spPr/>
      <dgm:t>
        <a:bodyPr/>
        <a:lstStyle/>
        <a:p>
          <a:endParaRPr lang="zh-CN" altLang="en-US"/>
        </a:p>
      </dgm:t>
    </dgm:pt>
    <dgm:pt modelId="{BAD1EFEE-DB48-2E4C-972C-2D49CD12C15D}" type="pres">
      <dgm:prSet presAssocID="{B703F59E-E685-1D4D-AEDA-482BBBE8AC04}" presName="hierRoot2" presStyleCnt="0">
        <dgm:presLayoutVars>
          <dgm:hierBranch val="init"/>
        </dgm:presLayoutVars>
      </dgm:prSet>
      <dgm:spPr/>
    </dgm:pt>
    <dgm:pt modelId="{4029C2BA-2227-F145-B492-2AEC977EB55E}" type="pres">
      <dgm:prSet presAssocID="{B703F59E-E685-1D4D-AEDA-482BBBE8AC04}" presName="rootComposite" presStyleCnt="0"/>
      <dgm:spPr/>
    </dgm:pt>
    <dgm:pt modelId="{795EDBB2-BEA3-0145-8A41-96B4E1E04EE9}" type="pres">
      <dgm:prSet presAssocID="{B703F59E-E685-1D4D-AEDA-482BBBE8AC04}" presName="rootText" presStyleLbl="node2" presStyleIdx="2" presStyleCnt="5" custScaleX="151344">
        <dgm:presLayoutVars>
          <dgm:chPref val="3"/>
        </dgm:presLayoutVars>
      </dgm:prSet>
      <dgm:spPr/>
      <dgm:t>
        <a:bodyPr/>
        <a:lstStyle/>
        <a:p>
          <a:endParaRPr lang="zh-CN" altLang="en-US"/>
        </a:p>
      </dgm:t>
    </dgm:pt>
    <dgm:pt modelId="{BCFB2F12-3F50-7B40-BC87-31BA10C49F09}" type="pres">
      <dgm:prSet presAssocID="{B703F59E-E685-1D4D-AEDA-482BBBE8AC04}" presName="rootConnector" presStyleLbl="node2" presStyleIdx="2" presStyleCnt="5"/>
      <dgm:spPr/>
      <dgm:t>
        <a:bodyPr/>
        <a:lstStyle/>
        <a:p>
          <a:endParaRPr lang="zh-CN" altLang="en-US"/>
        </a:p>
      </dgm:t>
    </dgm:pt>
    <dgm:pt modelId="{330A5C7C-4BC6-9F44-B373-32DBCCB3A9A1}" type="pres">
      <dgm:prSet presAssocID="{B703F59E-E685-1D4D-AEDA-482BBBE8AC04}" presName="hierChild4" presStyleCnt="0"/>
      <dgm:spPr/>
    </dgm:pt>
    <dgm:pt modelId="{E769B9CC-82DE-724C-93AF-4197E98EB672}" type="pres">
      <dgm:prSet presAssocID="{B703F59E-E685-1D4D-AEDA-482BBBE8AC04}" presName="hierChild5" presStyleCnt="0"/>
      <dgm:spPr/>
    </dgm:pt>
    <dgm:pt modelId="{E0576439-5DE4-C647-BE11-C0310A974412}" type="pres">
      <dgm:prSet presAssocID="{D4E680B6-8DEE-D246-B106-0939135D6DB7}" presName="Name64" presStyleLbl="parChTrans1D2" presStyleIdx="3" presStyleCnt="5"/>
      <dgm:spPr/>
      <dgm:t>
        <a:bodyPr/>
        <a:lstStyle/>
        <a:p>
          <a:endParaRPr lang="zh-CN" altLang="en-US"/>
        </a:p>
      </dgm:t>
    </dgm:pt>
    <dgm:pt modelId="{9B7E71B0-8948-A84D-B6A9-522BAC70EDBC}" type="pres">
      <dgm:prSet presAssocID="{980DF807-EAB0-364B-A0A3-95BCCE3656AA}" presName="hierRoot2" presStyleCnt="0">
        <dgm:presLayoutVars>
          <dgm:hierBranch val="init"/>
        </dgm:presLayoutVars>
      </dgm:prSet>
      <dgm:spPr/>
    </dgm:pt>
    <dgm:pt modelId="{C4D4B785-4577-B44A-9A78-0AB301277FC7}" type="pres">
      <dgm:prSet presAssocID="{980DF807-EAB0-364B-A0A3-95BCCE3656AA}" presName="rootComposite" presStyleCnt="0"/>
      <dgm:spPr/>
    </dgm:pt>
    <dgm:pt modelId="{613E6BF2-F330-5944-B3FB-30BA09F32FF2}" type="pres">
      <dgm:prSet presAssocID="{980DF807-EAB0-364B-A0A3-95BCCE3656AA}" presName="rootText" presStyleLbl="node2" presStyleIdx="3" presStyleCnt="5">
        <dgm:presLayoutVars>
          <dgm:chPref val="3"/>
        </dgm:presLayoutVars>
      </dgm:prSet>
      <dgm:spPr/>
      <dgm:t>
        <a:bodyPr/>
        <a:lstStyle/>
        <a:p>
          <a:endParaRPr lang="zh-CN" altLang="en-US"/>
        </a:p>
      </dgm:t>
    </dgm:pt>
    <dgm:pt modelId="{D9A42265-E8FE-9C4E-99B2-CB7D40728807}" type="pres">
      <dgm:prSet presAssocID="{980DF807-EAB0-364B-A0A3-95BCCE3656AA}" presName="rootConnector" presStyleLbl="node2" presStyleIdx="3" presStyleCnt="5"/>
      <dgm:spPr/>
      <dgm:t>
        <a:bodyPr/>
        <a:lstStyle/>
        <a:p>
          <a:endParaRPr lang="zh-CN" altLang="en-US"/>
        </a:p>
      </dgm:t>
    </dgm:pt>
    <dgm:pt modelId="{B4FB3E0A-C359-F146-8D88-F83A7672E7D8}" type="pres">
      <dgm:prSet presAssocID="{980DF807-EAB0-364B-A0A3-95BCCE3656AA}" presName="hierChild4" presStyleCnt="0"/>
      <dgm:spPr/>
    </dgm:pt>
    <dgm:pt modelId="{1F21F87D-22FF-0A45-ACA5-840ACE4BCF63}" type="pres">
      <dgm:prSet presAssocID="{980DF807-EAB0-364B-A0A3-95BCCE3656AA}" presName="hierChild5" presStyleCnt="0"/>
      <dgm:spPr/>
    </dgm:pt>
    <dgm:pt modelId="{893ED597-0CF6-1842-95A4-2A57C741FA99}" type="pres">
      <dgm:prSet presAssocID="{1BF26075-3D66-7249-92C0-74659EA1C2AC}" presName="Name64" presStyleLbl="parChTrans1D2" presStyleIdx="4" presStyleCnt="5"/>
      <dgm:spPr/>
      <dgm:t>
        <a:bodyPr/>
        <a:lstStyle/>
        <a:p>
          <a:endParaRPr lang="zh-CN" altLang="en-US"/>
        </a:p>
      </dgm:t>
    </dgm:pt>
    <dgm:pt modelId="{81C9069A-90F8-F241-901F-708AD5A571FF}" type="pres">
      <dgm:prSet presAssocID="{17039FBC-A55A-B842-9515-4CF2C5C06F01}" presName="hierRoot2" presStyleCnt="0">
        <dgm:presLayoutVars>
          <dgm:hierBranch val="init"/>
        </dgm:presLayoutVars>
      </dgm:prSet>
      <dgm:spPr/>
    </dgm:pt>
    <dgm:pt modelId="{EE3032B0-1A7B-EB48-8C93-E47A4F758C9A}" type="pres">
      <dgm:prSet presAssocID="{17039FBC-A55A-B842-9515-4CF2C5C06F01}" presName="rootComposite" presStyleCnt="0"/>
      <dgm:spPr/>
    </dgm:pt>
    <dgm:pt modelId="{1324FE1F-2A91-D142-94C8-E3E244A2114B}" type="pres">
      <dgm:prSet presAssocID="{17039FBC-A55A-B842-9515-4CF2C5C06F01}" presName="rootText" presStyleLbl="node2" presStyleIdx="4" presStyleCnt="5">
        <dgm:presLayoutVars>
          <dgm:chPref val="3"/>
        </dgm:presLayoutVars>
      </dgm:prSet>
      <dgm:spPr/>
      <dgm:t>
        <a:bodyPr/>
        <a:lstStyle/>
        <a:p>
          <a:endParaRPr lang="zh-CN" altLang="en-US"/>
        </a:p>
      </dgm:t>
    </dgm:pt>
    <dgm:pt modelId="{5BE09420-4B0F-9941-9ED9-5583FB5FA75B}" type="pres">
      <dgm:prSet presAssocID="{17039FBC-A55A-B842-9515-4CF2C5C06F01}" presName="rootConnector" presStyleLbl="node2" presStyleIdx="4" presStyleCnt="5"/>
      <dgm:spPr/>
      <dgm:t>
        <a:bodyPr/>
        <a:lstStyle/>
        <a:p>
          <a:endParaRPr lang="zh-CN" altLang="en-US"/>
        </a:p>
      </dgm:t>
    </dgm:pt>
    <dgm:pt modelId="{0808DFF7-C49D-6F44-8895-6393A7E7B4C6}" type="pres">
      <dgm:prSet presAssocID="{17039FBC-A55A-B842-9515-4CF2C5C06F01}" presName="hierChild4" presStyleCnt="0"/>
      <dgm:spPr/>
    </dgm:pt>
    <dgm:pt modelId="{677318B3-1015-AA43-A7C9-A86705DEF04E}" type="pres">
      <dgm:prSet presAssocID="{17039FBC-A55A-B842-9515-4CF2C5C06F01}" presName="hierChild5" presStyleCnt="0"/>
      <dgm:spPr/>
    </dgm:pt>
    <dgm:pt modelId="{91C6F3B7-853E-B446-B177-C199D6100499}" type="pres">
      <dgm:prSet presAssocID="{733831D8-15BB-9E4C-AD72-0E7C4CA754AE}" presName="hierChild3" presStyleCnt="0"/>
      <dgm:spPr/>
    </dgm:pt>
  </dgm:ptLst>
  <dgm:cxnLst>
    <dgm:cxn modelId="{3802D291-84B7-0449-83F3-74768E17BC7B}" type="presOf" srcId="{10DA1F89-0CE1-054C-A8A9-94F77583BD9C}" destId="{6EE54B42-D29C-894F-847E-F20D507F772F}" srcOrd="1" destOrd="0" presId="urn:microsoft.com/office/officeart/2009/3/layout/HorizontalOrganizationChart#108"/>
    <dgm:cxn modelId="{4325F6C7-0184-A240-92B3-37A4DD74BA9E}" type="presOf" srcId="{E2AA2E02-EC41-1D42-A979-C89042E26CEC}" destId="{A820F896-F578-8D4A-9B6B-DF984A0AFE4C}" srcOrd="0" destOrd="0" presId="urn:microsoft.com/office/officeart/2009/3/layout/HorizontalOrganizationChart#108"/>
    <dgm:cxn modelId="{F6ABCF73-B7A2-CB41-8283-9A970A516FB2}" type="presOf" srcId="{A7737456-3506-8943-B102-86FD2D495A7D}" destId="{EF8521E8-34B8-9047-8A48-6648CD06D207}" srcOrd="0" destOrd="0" presId="urn:microsoft.com/office/officeart/2009/3/layout/HorizontalOrganizationChart#108"/>
    <dgm:cxn modelId="{5EAB1990-6768-9D47-93A4-1B62DCC38391}" srcId="{733831D8-15BB-9E4C-AD72-0E7C4CA754AE}" destId="{17039FBC-A55A-B842-9515-4CF2C5C06F01}" srcOrd="4" destOrd="0" parTransId="{1BF26075-3D66-7249-92C0-74659EA1C2AC}" sibTransId="{CF45D26C-FE30-6846-B319-B2A4235DBF24}"/>
    <dgm:cxn modelId="{160BED16-40AF-A642-9C85-B15C11BC293E}" type="presOf" srcId="{B703F59E-E685-1D4D-AEDA-482BBBE8AC04}" destId="{795EDBB2-BEA3-0145-8A41-96B4E1E04EE9}" srcOrd="0" destOrd="0" presId="urn:microsoft.com/office/officeart/2009/3/layout/HorizontalOrganizationChart#108"/>
    <dgm:cxn modelId="{17DBF277-80CC-104C-9473-62CD68A20498}" srcId="{733831D8-15BB-9E4C-AD72-0E7C4CA754AE}" destId="{B703F59E-E685-1D4D-AEDA-482BBBE8AC04}" srcOrd="2" destOrd="0" parTransId="{CC818DEA-5089-1746-9805-2CFD17E53B0D}" sibTransId="{8BABDCB5-AB60-C342-B66D-3E3E6A87CCC3}"/>
    <dgm:cxn modelId="{560456C6-56CB-F641-AE5E-6F6E8ABFB67E}" srcId="{733831D8-15BB-9E4C-AD72-0E7C4CA754AE}" destId="{980DF807-EAB0-364B-A0A3-95BCCE3656AA}" srcOrd="3" destOrd="0" parTransId="{D4E680B6-8DEE-D246-B106-0939135D6DB7}" sibTransId="{824846C5-1036-2F4B-B2AB-4C060E2627E2}"/>
    <dgm:cxn modelId="{D446DA51-63CD-F440-9B65-F7DDFFA61B5C}" type="presOf" srcId="{D2616249-D9E4-AA41-BDBE-DA8A6C04BA7A}" destId="{9740DD57-CCF0-0749-B34C-EE9F2CDD8B97}" srcOrd="1" destOrd="0" presId="urn:microsoft.com/office/officeart/2009/3/layout/HorizontalOrganizationChart#108"/>
    <dgm:cxn modelId="{11978CA8-5508-B94F-AE88-6010CFC7F23F}" type="presOf" srcId="{17039FBC-A55A-B842-9515-4CF2C5C06F01}" destId="{1324FE1F-2A91-D142-94C8-E3E244A2114B}" srcOrd="0" destOrd="0" presId="urn:microsoft.com/office/officeart/2009/3/layout/HorizontalOrganizationChart#108"/>
    <dgm:cxn modelId="{A0EACE95-50C4-E643-8ECD-20AEF9E5133B}" type="presOf" srcId="{1BF26075-3D66-7249-92C0-74659EA1C2AC}" destId="{893ED597-0CF6-1842-95A4-2A57C741FA99}" srcOrd="0" destOrd="0" presId="urn:microsoft.com/office/officeart/2009/3/layout/HorizontalOrganizationChart#108"/>
    <dgm:cxn modelId="{C84A3D48-1E02-CE4B-8E55-22DAF29C4E2B}" type="presOf" srcId="{D2616249-D9E4-AA41-BDBE-DA8A6C04BA7A}" destId="{53CE7854-1D7B-B949-B060-813F96FF4ABF}" srcOrd="0" destOrd="0" presId="urn:microsoft.com/office/officeart/2009/3/layout/HorizontalOrganizationChart#108"/>
    <dgm:cxn modelId="{5D2D4E19-653E-554F-A3DB-6C54AE0F334B}" type="presOf" srcId="{17039FBC-A55A-B842-9515-4CF2C5C06F01}" destId="{5BE09420-4B0F-9941-9ED9-5583FB5FA75B}" srcOrd="1" destOrd="0" presId="urn:microsoft.com/office/officeart/2009/3/layout/HorizontalOrganizationChart#108"/>
    <dgm:cxn modelId="{DF4B7CD9-2716-D948-B38C-D22A98762E8B}" type="presOf" srcId="{CC818DEA-5089-1746-9805-2CFD17E53B0D}" destId="{E5B77734-8393-3849-8FAB-26080E96B721}" srcOrd="0" destOrd="0" presId="urn:microsoft.com/office/officeart/2009/3/layout/HorizontalOrganizationChart#108"/>
    <dgm:cxn modelId="{C46B6B07-B7E4-3A4B-BCF0-FA720B2278F4}" srcId="{733831D8-15BB-9E4C-AD72-0E7C4CA754AE}" destId="{D2616249-D9E4-AA41-BDBE-DA8A6C04BA7A}" srcOrd="1" destOrd="0" parTransId="{E2AA2E02-EC41-1D42-A979-C89042E26CEC}" sibTransId="{06F8DE25-78ED-CE4A-88F2-5885012937CB}"/>
    <dgm:cxn modelId="{3CC1F3E8-BB91-A646-BAC5-9E1FB487163E}" type="presOf" srcId="{10DA1F89-0CE1-054C-A8A9-94F77583BD9C}" destId="{CD6DB65C-CE61-0440-A26F-CC9A91D57462}" srcOrd="0" destOrd="0" presId="urn:microsoft.com/office/officeart/2009/3/layout/HorizontalOrganizationChart#108"/>
    <dgm:cxn modelId="{16EAF29C-C887-EF42-BB0C-086DBE5FBACA}" type="presOf" srcId="{D4E680B6-8DEE-D246-B106-0939135D6DB7}" destId="{E0576439-5DE4-C647-BE11-C0310A974412}" srcOrd="0" destOrd="0" presId="urn:microsoft.com/office/officeart/2009/3/layout/HorizontalOrganizationChart#108"/>
    <dgm:cxn modelId="{F9CB625F-4A74-E44E-A4EC-37EADBFFF7EA}" srcId="{E0E81B47-8AC3-1B43-AEBE-9D84A0F26F6C}" destId="{733831D8-15BB-9E4C-AD72-0E7C4CA754AE}" srcOrd="0" destOrd="0" parTransId="{6B8B3426-EF25-9D47-AA79-76DD01AEB61D}" sibTransId="{A3AA96FD-D261-CF44-A01B-6D2CBD99AA43}"/>
    <dgm:cxn modelId="{C925CE0C-2D67-7140-A22A-EB10FEFF6715}" srcId="{733831D8-15BB-9E4C-AD72-0E7C4CA754AE}" destId="{10DA1F89-0CE1-054C-A8A9-94F77583BD9C}" srcOrd="0" destOrd="0" parTransId="{A7737456-3506-8943-B102-86FD2D495A7D}" sibTransId="{C3243669-2E33-B84D-8539-8E2783DEE213}"/>
    <dgm:cxn modelId="{D007A339-5625-9640-AF74-F6D65270589C}" type="presOf" srcId="{980DF807-EAB0-364B-A0A3-95BCCE3656AA}" destId="{613E6BF2-F330-5944-B3FB-30BA09F32FF2}" srcOrd="0" destOrd="0" presId="urn:microsoft.com/office/officeart/2009/3/layout/HorizontalOrganizationChart#108"/>
    <dgm:cxn modelId="{4285B90B-CADB-AC42-9471-DCAF9BA75C8E}" type="presOf" srcId="{980DF807-EAB0-364B-A0A3-95BCCE3656AA}" destId="{D9A42265-E8FE-9C4E-99B2-CB7D40728807}" srcOrd="1" destOrd="0" presId="urn:microsoft.com/office/officeart/2009/3/layout/HorizontalOrganizationChart#108"/>
    <dgm:cxn modelId="{ED6D0E4C-9754-A448-9D27-64257F1F1694}" type="presOf" srcId="{733831D8-15BB-9E4C-AD72-0E7C4CA754AE}" destId="{6F45388E-0BF6-5749-8059-C48D0B27173E}" srcOrd="1" destOrd="0" presId="urn:microsoft.com/office/officeart/2009/3/layout/HorizontalOrganizationChart#108"/>
    <dgm:cxn modelId="{807A1FA9-950A-F34C-BCFF-698178AC6B57}" type="presOf" srcId="{E0E81B47-8AC3-1B43-AEBE-9D84A0F26F6C}" destId="{2906BD38-56B2-4A4D-9862-AB9EFA6E6823}" srcOrd="0" destOrd="0" presId="urn:microsoft.com/office/officeart/2009/3/layout/HorizontalOrganizationChart#108"/>
    <dgm:cxn modelId="{34373DDE-0E3A-D748-A848-DB6827C79517}" type="presOf" srcId="{733831D8-15BB-9E4C-AD72-0E7C4CA754AE}" destId="{49F1B224-F527-744B-9770-7EB474F83C8F}" srcOrd="0" destOrd="0" presId="urn:microsoft.com/office/officeart/2009/3/layout/HorizontalOrganizationChart#108"/>
    <dgm:cxn modelId="{B1A44F73-D5BB-5D4F-A0C9-91428C58B838}" type="presOf" srcId="{B703F59E-E685-1D4D-AEDA-482BBBE8AC04}" destId="{BCFB2F12-3F50-7B40-BC87-31BA10C49F09}" srcOrd="1" destOrd="0" presId="urn:microsoft.com/office/officeart/2009/3/layout/HorizontalOrganizationChart#108"/>
    <dgm:cxn modelId="{123D39E7-9082-3C45-9242-9D019CB5E47F}" type="presParOf" srcId="{2906BD38-56B2-4A4D-9862-AB9EFA6E6823}" destId="{3DDBC74A-1E59-4F4E-B81D-66A6E98B9566}" srcOrd="0" destOrd="0" presId="urn:microsoft.com/office/officeart/2009/3/layout/HorizontalOrganizationChart#108"/>
    <dgm:cxn modelId="{D88BF541-A2D8-BB42-AC8D-E30FDFB38B4F}" type="presParOf" srcId="{3DDBC74A-1E59-4F4E-B81D-66A6E98B9566}" destId="{37EF9C85-0FB9-9049-80E4-06926C5C9D5C}" srcOrd="0" destOrd="0" presId="urn:microsoft.com/office/officeart/2009/3/layout/HorizontalOrganizationChart#108"/>
    <dgm:cxn modelId="{C607C350-4322-5347-8551-EB0712C292E4}" type="presParOf" srcId="{37EF9C85-0FB9-9049-80E4-06926C5C9D5C}" destId="{49F1B224-F527-744B-9770-7EB474F83C8F}" srcOrd="0" destOrd="0" presId="urn:microsoft.com/office/officeart/2009/3/layout/HorizontalOrganizationChart#108"/>
    <dgm:cxn modelId="{92C29354-86EC-4746-9383-F82EEA2F986F}" type="presParOf" srcId="{37EF9C85-0FB9-9049-80E4-06926C5C9D5C}" destId="{6F45388E-0BF6-5749-8059-C48D0B27173E}" srcOrd="1" destOrd="0" presId="urn:microsoft.com/office/officeart/2009/3/layout/HorizontalOrganizationChart#108"/>
    <dgm:cxn modelId="{9289F8CF-8BD7-B14D-9B31-666D347D397F}" type="presParOf" srcId="{3DDBC74A-1E59-4F4E-B81D-66A6E98B9566}" destId="{1F83F88F-BEB2-3E40-93F0-99B4C6BF57DC}" srcOrd="1" destOrd="0" presId="urn:microsoft.com/office/officeart/2009/3/layout/HorizontalOrganizationChart#108"/>
    <dgm:cxn modelId="{D10BF0AA-F253-294F-9A4C-16738B0FA7F3}" type="presParOf" srcId="{1F83F88F-BEB2-3E40-93F0-99B4C6BF57DC}" destId="{EF8521E8-34B8-9047-8A48-6648CD06D207}" srcOrd="0" destOrd="0" presId="urn:microsoft.com/office/officeart/2009/3/layout/HorizontalOrganizationChart#108"/>
    <dgm:cxn modelId="{9AA01626-2559-4543-B023-7DA99F5D588D}" type="presParOf" srcId="{1F83F88F-BEB2-3E40-93F0-99B4C6BF57DC}" destId="{FB0871DE-B85B-F64E-930F-A214DCBD9DBA}" srcOrd="1" destOrd="0" presId="urn:microsoft.com/office/officeart/2009/3/layout/HorizontalOrganizationChart#108"/>
    <dgm:cxn modelId="{02CDDE7E-177F-AB4C-B3F0-CAE699DD5DAB}" type="presParOf" srcId="{FB0871DE-B85B-F64E-930F-A214DCBD9DBA}" destId="{B185E504-ECD7-C14B-BCFA-ADF247A49CCD}" srcOrd="0" destOrd="0" presId="urn:microsoft.com/office/officeart/2009/3/layout/HorizontalOrganizationChart#108"/>
    <dgm:cxn modelId="{136774C5-93F6-3848-A1F3-1F44E2353FFA}" type="presParOf" srcId="{B185E504-ECD7-C14B-BCFA-ADF247A49CCD}" destId="{CD6DB65C-CE61-0440-A26F-CC9A91D57462}" srcOrd="0" destOrd="0" presId="urn:microsoft.com/office/officeart/2009/3/layout/HorizontalOrganizationChart#108"/>
    <dgm:cxn modelId="{43A5EC6F-53B3-9C4F-ADB0-EA1371AD1774}" type="presParOf" srcId="{B185E504-ECD7-C14B-BCFA-ADF247A49CCD}" destId="{6EE54B42-D29C-894F-847E-F20D507F772F}" srcOrd="1" destOrd="0" presId="urn:microsoft.com/office/officeart/2009/3/layout/HorizontalOrganizationChart#108"/>
    <dgm:cxn modelId="{38A46131-C7A0-2D4B-ADD6-2F88DEAD95E4}" type="presParOf" srcId="{FB0871DE-B85B-F64E-930F-A214DCBD9DBA}" destId="{81469A79-0E36-D54B-A883-B1E40CF5347B}" srcOrd="1" destOrd="0" presId="urn:microsoft.com/office/officeart/2009/3/layout/HorizontalOrganizationChart#108"/>
    <dgm:cxn modelId="{D811D4AB-C825-1646-84BD-D7B71F485DCD}" type="presParOf" srcId="{FB0871DE-B85B-F64E-930F-A214DCBD9DBA}" destId="{D51E0036-0A6B-D546-A2DD-EFBC61EE9E57}" srcOrd="2" destOrd="0" presId="urn:microsoft.com/office/officeart/2009/3/layout/HorizontalOrganizationChart#108"/>
    <dgm:cxn modelId="{5BD3ADC2-66E4-904A-B4FB-D3E51412BFFA}" type="presParOf" srcId="{1F83F88F-BEB2-3E40-93F0-99B4C6BF57DC}" destId="{A820F896-F578-8D4A-9B6B-DF984A0AFE4C}" srcOrd="2" destOrd="0" presId="urn:microsoft.com/office/officeart/2009/3/layout/HorizontalOrganizationChart#108"/>
    <dgm:cxn modelId="{3C518C5B-F70B-A046-ADE6-77DE6BA82520}" type="presParOf" srcId="{1F83F88F-BEB2-3E40-93F0-99B4C6BF57DC}" destId="{758B3C65-76B7-5844-B222-5B73BC3F38F6}" srcOrd="3" destOrd="0" presId="urn:microsoft.com/office/officeart/2009/3/layout/HorizontalOrganizationChart#108"/>
    <dgm:cxn modelId="{7CD87DC4-83C7-FB4B-8C8C-949802DEBD9F}" type="presParOf" srcId="{758B3C65-76B7-5844-B222-5B73BC3F38F6}" destId="{F76CA536-F2D7-154E-8561-8AA3B87D0D0D}" srcOrd="0" destOrd="0" presId="urn:microsoft.com/office/officeart/2009/3/layout/HorizontalOrganizationChart#108"/>
    <dgm:cxn modelId="{9F80CF87-97AE-ED42-AC8B-8537DCC96BBA}" type="presParOf" srcId="{F76CA536-F2D7-154E-8561-8AA3B87D0D0D}" destId="{53CE7854-1D7B-B949-B060-813F96FF4ABF}" srcOrd="0" destOrd="0" presId="urn:microsoft.com/office/officeart/2009/3/layout/HorizontalOrganizationChart#108"/>
    <dgm:cxn modelId="{80F34176-8FDD-3142-AD23-A51022F677EF}" type="presParOf" srcId="{F76CA536-F2D7-154E-8561-8AA3B87D0D0D}" destId="{9740DD57-CCF0-0749-B34C-EE9F2CDD8B97}" srcOrd="1" destOrd="0" presId="urn:microsoft.com/office/officeart/2009/3/layout/HorizontalOrganizationChart#108"/>
    <dgm:cxn modelId="{09CD20C9-C9B7-2143-947E-A4B9F1F19EB2}" type="presParOf" srcId="{758B3C65-76B7-5844-B222-5B73BC3F38F6}" destId="{89E34758-7D03-DE42-9BA8-5D4399E6EB59}" srcOrd="1" destOrd="0" presId="urn:microsoft.com/office/officeart/2009/3/layout/HorizontalOrganizationChart#108"/>
    <dgm:cxn modelId="{7BEA7DF4-6321-AB4D-90AE-5CCECEF6F354}" type="presParOf" srcId="{758B3C65-76B7-5844-B222-5B73BC3F38F6}" destId="{D2AD3F0D-65B5-394A-BC6C-2CEFB16E34B1}" srcOrd="2" destOrd="0" presId="urn:microsoft.com/office/officeart/2009/3/layout/HorizontalOrganizationChart#108"/>
    <dgm:cxn modelId="{84AE881A-CE26-CE48-A2AC-3AD6F131E98E}" type="presParOf" srcId="{1F83F88F-BEB2-3E40-93F0-99B4C6BF57DC}" destId="{E5B77734-8393-3849-8FAB-26080E96B721}" srcOrd="4" destOrd="0" presId="urn:microsoft.com/office/officeart/2009/3/layout/HorizontalOrganizationChart#108"/>
    <dgm:cxn modelId="{1413EE01-D646-2D48-88F5-9D4DE862D51A}" type="presParOf" srcId="{1F83F88F-BEB2-3E40-93F0-99B4C6BF57DC}" destId="{BAD1EFEE-DB48-2E4C-972C-2D49CD12C15D}" srcOrd="5" destOrd="0" presId="urn:microsoft.com/office/officeart/2009/3/layout/HorizontalOrganizationChart#108"/>
    <dgm:cxn modelId="{D2357329-76E4-D14C-A409-F5826EDE78C1}" type="presParOf" srcId="{BAD1EFEE-DB48-2E4C-972C-2D49CD12C15D}" destId="{4029C2BA-2227-F145-B492-2AEC977EB55E}" srcOrd="0" destOrd="0" presId="urn:microsoft.com/office/officeart/2009/3/layout/HorizontalOrganizationChart#108"/>
    <dgm:cxn modelId="{A3A88898-9B52-F043-BC4B-288A1C5F24DB}" type="presParOf" srcId="{4029C2BA-2227-F145-B492-2AEC977EB55E}" destId="{795EDBB2-BEA3-0145-8A41-96B4E1E04EE9}" srcOrd="0" destOrd="0" presId="urn:microsoft.com/office/officeart/2009/3/layout/HorizontalOrganizationChart#108"/>
    <dgm:cxn modelId="{667FFB4D-1470-D349-B8E7-DF265365C911}" type="presParOf" srcId="{4029C2BA-2227-F145-B492-2AEC977EB55E}" destId="{BCFB2F12-3F50-7B40-BC87-31BA10C49F09}" srcOrd="1" destOrd="0" presId="urn:microsoft.com/office/officeart/2009/3/layout/HorizontalOrganizationChart#108"/>
    <dgm:cxn modelId="{1B9E4C6B-6884-E843-AD0B-D604FA786FD3}" type="presParOf" srcId="{BAD1EFEE-DB48-2E4C-972C-2D49CD12C15D}" destId="{330A5C7C-4BC6-9F44-B373-32DBCCB3A9A1}" srcOrd="1" destOrd="0" presId="urn:microsoft.com/office/officeart/2009/3/layout/HorizontalOrganizationChart#108"/>
    <dgm:cxn modelId="{2338C0B4-8933-C44B-B8FB-7D7224B44B65}" type="presParOf" srcId="{BAD1EFEE-DB48-2E4C-972C-2D49CD12C15D}" destId="{E769B9CC-82DE-724C-93AF-4197E98EB672}" srcOrd="2" destOrd="0" presId="urn:microsoft.com/office/officeart/2009/3/layout/HorizontalOrganizationChart#108"/>
    <dgm:cxn modelId="{A95B6632-B44B-984E-9DE4-83D78E8582C1}" type="presParOf" srcId="{1F83F88F-BEB2-3E40-93F0-99B4C6BF57DC}" destId="{E0576439-5DE4-C647-BE11-C0310A974412}" srcOrd="6" destOrd="0" presId="urn:microsoft.com/office/officeart/2009/3/layout/HorizontalOrganizationChart#108"/>
    <dgm:cxn modelId="{90B3FB21-F49D-A043-9680-55A6DA31B2B2}" type="presParOf" srcId="{1F83F88F-BEB2-3E40-93F0-99B4C6BF57DC}" destId="{9B7E71B0-8948-A84D-B6A9-522BAC70EDBC}" srcOrd="7" destOrd="0" presId="urn:microsoft.com/office/officeart/2009/3/layout/HorizontalOrganizationChart#108"/>
    <dgm:cxn modelId="{3889CE7D-BD41-7141-B111-9A3D837F31E7}" type="presParOf" srcId="{9B7E71B0-8948-A84D-B6A9-522BAC70EDBC}" destId="{C4D4B785-4577-B44A-9A78-0AB301277FC7}" srcOrd="0" destOrd="0" presId="urn:microsoft.com/office/officeart/2009/3/layout/HorizontalOrganizationChart#108"/>
    <dgm:cxn modelId="{C9D22B95-8F1F-CC42-BC2A-47B12672211A}" type="presParOf" srcId="{C4D4B785-4577-B44A-9A78-0AB301277FC7}" destId="{613E6BF2-F330-5944-B3FB-30BA09F32FF2}" srcOrd="0" destOrd="0" presId="urn:microsoft.com/office/officeart/2009/3/layout/HorizontalOrganizationChart#108"/>
    <dgm:cxn modelId="{D66BB11D-BE1B-6244-A979-918E0A8E0481}" type="presParOf" srcId="{C4D4B785-4577-B44A-9A78-0AB301277FC7}" destId="{D9A42265-E8FE-9C4E-99B2-CB7D40728807}" srcOrd="1" destOrd="0" presId="urn:microsoft.com/office/officeart/2009/3/layout/HorizontalOrganizationChart#108"/>
    <dgm:cxn modelId="{37DFF77E-EA4C-3241-A703-20EAC5F036B3}" type="presParOf" srcId="{9B7E71B0-8948-A84D-B6A9-522BAC70EDBC}" destId="{B4FB3E0A-C359-F146-8D88-F83A7672E7D8}" srcOrd="1" destOrd="0" presId="urn:microsoft.com/office/officeart/2009/3/layout/HorizontalOrganizationChart#108"/>
    <dgm:cxn modelId="{75D3C950-1E19-F44C-95B0-F97C369AD4E3}" type="presParOf" srcId="{9B7E71B0-8948-A84D-B6A9-522BAC70EDBC}" destId="{1F21F87D-22FF-0A45-ACA5-840ACE4BCF63}" srcOrd="2" destOrd="0" presId="urn:microsoft.com/office/officeart/2009/3/layout/HorizontalOrganizationChart#108"/>
    <dgm:cxn modelId="{984648AB-2EC4-5D42-8DA3-FCDBE3128AE9}" type="presParOf" srcId="{1F83F88F-BEB2-3E40-93F0-99B4C6BF57DC}" destId="{893ED597-0CF6-1842-95A4-2A57C741FA99}" srcOrd="8" destOrd="0" presId="urn:microsoft.com/office/officeart/2009/3/layout/HorizontalOrganizationChart#108"/>
    <dgm:cxn modelId="{A5950942-4971-FE4A-AF37-F8A52DF105CB}" type="presParOf" srcId="{1F83F88F-BEB2-3E40-93F0-99B4C6BF57DC}" destId="{81C9069A-90F8-F241-901F-708AD5A571FF}" srcOrd="9" destOrd="0" presId="urn:microsoft.com/office/officeart/2009/3/layout/HorizontalOrganizationChart#108"/>
    <dgm:cxn modelId="{1B446FC8-6458-4F44-81C4-BFF7C3F94533}" type="presParOf" srcId="{81C9069A-90F8-F241-901F-708AD5A571FF}" destId="{EE3032B0-1A7B-EB48-8C93-E47A4F758C9A}" srcOrd="0" destOrd="0" presId="urn:microsoft.com/office/officeart/2009/3/layout/HorizontalOrganizationChart#108"/>
    <dgm:cxn modelId="{E84C2600-6B7C-984B-8D38-03EAAC9F8199}" type="presParOf" srcId="{EE3032B0-1A7B-EB48-8C93-E47A4F758C9A}" destId="{1324FE1F-2A91-D142-94C8-E3E244A2114B}" srcOrd="0" destOrd="0" presId="urn:microsoft.com/office/officeart/2009/3/layout/HorizontalOrganizationChart#108"/>
    <dgm:cxn modelId="{0975C9B5-00C8-924B-ADB6-9906A53B980A}" type="presParOf" srcId="{EE3032B0-1A7B-EB48-8C93-E47A4F758C9A}" destId="{5BE09420-4B0F-9941-9ED9-5583FB5FA75B}" srcOrd="1" destOrd="0" presId="urn:microsoft.com/office/officeart/2009/3/layout/HorizontalOrganizationChart#108"/>
    <dgm:cxn modelId="{A28A2F06-3FB3-3247-AB5C-0EC9F894C28B}" type="presParOf" srcId="{81C9069A-90F8-F241-901F-708AD5A571FF}" destId="{0808DFF7-C49D-6F44-8895-6393A7E7B4C6}" srcOrd="1" destOrd="0" presId="urn:microsoft.com/office/officeart/2009/3/layout/HorizontalOrganizationChart#108"/>
    <dgm:cxn modelId="{A926B929-B20C-8A44-9E12-7C30E773999B}" type="presParOf" srcId="{81C9069A-90F8-F241-901F-708AD5A571FF}" destId="{677318B3-1015-AA43-A7C9-A86705DEF04E}" srcOrd="2" destOrd="0" presId="urn:microsoft.com/office/officeart/2009/3/layout/HorizontalOrganizationChart#108"/>
    <dgm:cxn modelId="{0BD47C46-A279-6243-8655-A8E311B1EB15}" type="presParOf" srcId="{3DDBC74A-1E59-4F4E-B81D-66A6E98B9566}" destId="{91C6F3B7-853E-B446-B177-C199D6100499}" srcOrd="2" destOrd="0" presId="urn:microsoft.com/office/officeart/2009/3/layout/HorizontalOrganizationChart#10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09" loCatId="" qsTypeId="urn:microsoft.com/office/officeart/2005/8/quickstyle/simple1#136" qsCatId="simple" csTypeId="urn:microsoft.com/office/officeart/2005/8/colors/accent5_1#136" csCatId="accent5" phldr="1"/>
      <dgm:spPr/>
      <dgm:t>
        <a:bodyPr/>
        <a:lstStyle/>
        <a:p>
          <a:endParaRPr lang="zh-CN" altLang="en-US"/>
        </a:p>
      </dgm:t>
    </dgm:pt>
    <dgm:pt modelId="{733831D8-15BB-9E4C-AD72-0E7C4CA754AE}">
      <dgm:prSet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五对范畴</a:t>
          </a:r>
        </a:p>
      </dgm:t>
    </dgm:pt>
    <dgm:pt modelId="{6B8B3426-EF25-9D47-AA79-76DD01AEB61D}" type="parTrans" cxnId="{F9CB625F-4A74-E44E-A4EC-37EADBFFF7EA}">
      <dgm:prSet/>
      <dgm:spPr/>
      <dgm:t>
        <a:bodyPr/>
        <a:lstStyle/>
        <a:p>
          <a:endParaRPr lang="zh-CN" altLang="en-US"/>
        </a:p>
      </dgm:t>
    </dgm:pt>
    <dgm:pt modelId="{A3AA96FD-D261-CF44-A01B-6D2CBD99AA43}" type="sibTrans" cxnId="{F9CB625F-4A74-E44E-A4EC-37EADBFFF7EA}">
      <dgm:prSet/>
      <dgm:spPr/>
      <dgm:t>
        <a:bodyPr/>
        <a:lstStyle/>
        <a:p>
          <a:endParaRPr lang="zh-CN" altLang="en-US"/>
        </a:p>
      </dgm:t>
    </dgm:pt>
    <dgm:pt modelId="{10DA1F89-0CE1-054C-A8A9-94F77583BD9C}">
      <dgm:prSet custT="1"/>
      <dgm:spPr>
        <a:noFill/>
      </dgm:spPr>
      <dgm:t>
        <a:bodyPr/>
        <a:lstStyle/>
        <a:p>
          <a:r>
            <a:rPr lang="zh-CN" altLang="en-US" sz="1800" dirty="0">
              <a:solidFill>
                <a:schemeClr val="tx1"/>
              </a:solidFill>
            </a:rPr>
            <a:t>原因和结果</a:t>
          </a:r>
        </a:p>
      </dgm:t>
    </dgm:pt>
    <dgm:pt modelId="{A7737456-3506-8943-B102-86FD2D495A7D}" type="parTrans" cxnId="{C925CE0C-2D67-7140-A22A-EB10FEFF6715}">
      <dgm:prSet/>
      <dgm:spPr/>
      <dgm:t>
        <a:bodyPr/>
        <a:lstStyle/>
        <a:p>
          <a:endParaRPr lang="zh-CN" altLang="en-US"/>
        </a:p>
      </dgm:t>
    </dgm:pt>
    <dgm:pt modelId="{C3243669-2E33-B84D-8539-8E2783DEE213}" type="sibTrans" cxnId="{C925CE0C-2D67-7140-A22A-EB10FEFF6715}">
      <dgm:prSet/>
      <dgm:spPr/>
      <dgm:t>
        <a:bodyPr/>
        <a:lstStyle/>
        <a:p>
          <a:endParaRPr lang="zh-CN" altLang="en-US"/>
        </a:p>
      </dgm:t>
    </dgm:pt>
    <dgm:pt modelId="{D2616249-D9E4-AA41-BDBE-DA8A6C04BA7A}">
      <dgm:prSet custT="1"/>
      <dgm:spPr/>
      <dgm:t>
        <a:bodyPr/>
        <a:lstStyle/>
        <a:p>
          <a:r>
            <a:rPr lang="zh-CN" altLang="en-US" sz="1800" dirty="0"/>
            <a:t>必然性和偶然性</a:t>
          </a:r>
        </a:p>
      </dgm:t>
    </dgm:pt>
    <dgm:pt modelId="{E2AA2E02-EC41-1D42-A979-C89042E26CEC}" type="parTrans" cxnId="{C46B6B07-B7E4-3A4B-BCF0-FA720B2278F4}">
      <dgm:prSet/>
      <dgm:spPr/>
      <dgm:t>
        <a:bodyPr/>
        <a:lstStyle/>
        <a:p>
          <a:endParaRPr lang="zh-CN" altLang="en-US"/>
        </a:p>
      </dgm:t>
    </dgm:pt>
    <dgm:pt modelId="{06F8DE25-78ED-CE4A-88F2-5885012937CB}" type="sibTrans" cxnId="{C46B6B07-B7E4-3A4B-BCF0-FA720B2278F4}">
      <dgm:prSet/>
      <dgm:spPr/>
      <dgm:t>
        <a:bodyPr/>
        <a:lstStyle/>
        <a:p>
          <a:endParaRPr lang="zh-CN" altLang="en-US"/>
        </a:p>
      </dgm:t>
    </dgm:pt>
    <dgm:pt modelId="{B703F59E-E685-1D4D-AEDA-482BBBE8AC04}">
      <dgm:prSet custT="1"/>
      <dgm:spPr/>
      <dgm:t>
        <a:bodyPr/>
        <a:lstStyle/>
        <a:p>
          <a:r>
            <a:rPr lang="zh-CN" altLang="en-US" sz="1800" dirty="0"/>
            <a:t>可能性和现实性</a:t>
          </a:r>
        </a:p>
      </dgm:t>
    </dgm:pt>
    <dgm:pt modelId="{CC818DEA-5089-1746-9805-2CFD17E53B0D}" type="parTrans" cxnId="{17DBF277-80CC-104C-9473-62CD68A20498}">
      <dgm:prSet/>
      <dgm:spPr/>
      <dgm:t>
        <a:bodyPr/>
        <a:lstStyle/>
        <a:p>
          <a:endParaRPr lang="zh-CN" altLang="en-US"/>
        </a:p>
      </dgm:t>
    </dgm:pt>
    <dgm:pt modelId="{8BABDCB5-AB60-C342-B66D-3E3E6A87CCC3}" type="sibTrans" cxnId="{17DBF277-80CC-104C-9473-62CD68A20498}">
      <dgm:prSet/>
      <dgm:spPr/>
      <dgm:t>
        <a:bodyPr/>
        <a:lstStyle/>
        <a:p>
          <a:endParaRPr lang="zh-CN" altLang="en-US"/>
        </a:p>
      </dgm:t>
    </dgm:pt>
    <dgm:pt modelId="{980DF807-EAB0-364B-A0A3-95BCCE3656AA}">
      <dgm:prSet custT="1"/>
      <dgm:spPr>
        <a:solidFill>
          <a:srgbClr val="C00000"/>
        </a:solidFill>
      </dgm:spPr>
      <dgm:t>
        <a:bodyPr/>
        <a:lstStyle/>
        <a:p>
          <a:r>
            <a:rPr lang="zh-CN" altLang="en-US" sz="1800" dirty="0">
              <a:solidFill>
                <a:schemeClr val="bg1"/>
              </a:solidFill>
            </a:rPr>
            <a:t>内容和形式</a:t>
          </a:r>
        </a:p>
      </dgm:t>
    </dgm:pt>
    <dgm:pt modelId="{D4E680B6-8DEE-D246-B106-0939135D6DB7}" type="parTrans" cxnId="{560456C6-56CB-F641-AE5E-6F6E8ABFB67E}">
      <dgm:prSet/>
      <dgm:spPr/>
      <dgm:t>
        <a:bodyPr/>
        <a:lstStyle/>
        <a:p>
          <a:endParaRPr lang="zh-CN" altLang="en-US"/>
        </a:p>
      </dgm:t>
    </dgm:pt>
    <dgm:pt modelId="{824846C5-1036-2F4B-B2AB-4C060E2627E2}" type="sibTrans" cxnId="{560456C6-56CB-F641-AE5E-6F6E8ABFB67E}">
      <dgm:prSet/>
      <dgm:spPr/>
      <dgm:t>
        <a:bodyPr/>
        <a:lstStyle/>
        <a:p>
          <a:endParaRPr lang="zh-CN" altLang="en-US"/>
        </a:p>
      </dgm:t>
    </dgm:pt>
    <dgm:pt modelId="{17039FBC-A55A-B842-9515-4CF2C5C06F01}">
      <dgm:prSet custT="1"/>
      <dgm:spPr/>
      <dgm:t>
        <a:bodyPr/>
        <a:lstStyle/>
        <a:p>
          <a:r>
            <a:rPr lang="zh-CN" altLang="en-US" sz="1800" dirty="0"/>
            <a:t>现象和本质</a:t>
          </a:r>
        </a:p>
      </dgm:t>
    </dgm:pt>
    <dgm:pt modelId="{1BF26075-3D66-7249-92C0-74659EA1C2AC}" type="parTrans" cxnId="{5EAB1990-6768-9D47-93A4-1B62DCC38391}">
      <dgm:prSet/>
      <dgm:spPr/>
      <dgm:t>
        <a:bodyPr/>
        <a:lstStyle/>
        <a:p>
          <a:endParaRPr lang="zh-CN" altLang="en-US"/>
        </a:p>
      </dgm:t>
    </dgm:pt>
    <dgm:pt modelId="{CF45D26C-FE30-6846-B319-B2A4235DBF24}" type="sibTrans" cxnId="{5EAB1990-6768-9D47-93A4-1B62DCC38391}">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3DDBC74A-1E59-4F4E-B81D-66A6E98B9566}" type="pres">
      <dgm:prSet presAssocID="{733831D8-15BB-9E4C-AD72-0E7C4CA754AE}" presName="hierRoot1" presStyleCnt="0">
        <dgm:presLayoutVars>
          <dgm:hierBranch val="init"/>
        </dgm:presLayoutVars>
      </dgm:prSet>
      <dgm:spPr/>
    </dgm:pt>
    <dgm:pt modelId="{37EF9C85-0FB9-9049-80E4-06926C5C9D5C}" type="pres">
      <dgm:prSet presAssocID="{733831D8-15BB-9E4C-AD72-0E7C4CA754AE}" presName="rootComposite1" presStyleCnt="0"/>
      <dgm:spPr/>
    </dgm:pt>
    <dgm:pt modelId="{49F1B224-F527-744B-9770-7EB474F83C8F}" type="pres">
      <dgm:prSet presAssocID="{733831D8-15BB-9E4C-AD72-0E7C4CA754AE}" presName="rootText1" presStyleLbl="node0" presStyleIdx="0" presStyleCnt="1">
        <dgm:presLayoutVars>
          <dgm:chPref val="3"/>
        </dgm:presLayoutVars>
      </dgm:prSet>
      <dgm:spPr/>
      <dgm:t>
        <a:bodyPr/>
        <a:lstStyle/>
        <a:p>
          <a:endParaRPr lang="zh-CN" altLang="en-US"/>
        </a:p>
      </dgm:t>
    </dgm:pt>
    <dgm:pt modelId="{6F45388E-0BF6-5749-8059-C48D0B27173E}" type="pres">
      <dgm:prSet presAssocID="{733831D8-15BB-9E4C-AD72-0E7C4CA754AE}" presName="rootConnector1" presStyleLbl="node1" presStyleIdx="0" presStyleCnt="0"/>
      <dgm:spPr/>
      <dgm:t>
        <a:bodyPr/>
        <a:lstStyle/>
        <a:p>
          <a:endParaRPr lang="zh-CN" altLang="en-US"/>
        </a:p>
      </dgm:t>
    </dgm:pt>
    <dgm:pt modelId="{1F83F88F-BEB2-3E40-93F0-99B4C6BF57DC}" type="pres">
      <dgm:prSet presAssocID="{733831D8-15BB-9E4C-AD72-0E7C4CA754AE}" presName="hierChild2" presStyleCnt="0"/>
      <dgm:spPr/>
    </dgm:pt>
    <dgm:pt modelId="{EF8521E8-34B8-9047-8A48-6648CD06D207}" type="pres">
      <dgm:prSet presAssocID="{A7737456-3506-8943-B102-86FD2D495A7D}" presName="Name64" presStyleLbl="parChTrans1D2" presStyleIdx="0" presStyleCnt="5"/>
      <dgm:spPr/>
      <dgm:t>
        <a:bodyPr/>
        <a:lstStyle/>
        <a:p>
          <a:endParaRPr lang="zh-CN" altLang="en-US"/>
        </a:p>
      </dgm:t>
    </dgm:pt>
    <dgm:pt modelId="{FB0871DE-B85B-F64E-930F-A214DCBD9DBA}" type="pres">
      <dgm:prSet presAssocID="{10DA1F89-0CE1-054C-A8A9-94F77583BD9C}" presName="hierRoot2" presStyleCnt="0">
        <dgm:presLayoutVars>
          <dgm:hierBranch val="init"/>
        </dgm:presLayoutVars>
      </dgm:prSet>
      <dgm:spPr/>
    </dgm:pt>
    <dgm:pt modelId="{B185E504-ECD7-C14B-BCFA-ADF247A49CCD}" type="pres">
      <dgm:prSet presAssocID="{10DA1F89-0CE1-054C-A8A9-94F77583BD9C}" presName="rootComposite" presStyleCnt="0"/>
      <dgm:spPr/>
    </dgm:pt>
    <dgm:pt modelId="{CD6DB65C-CE61-0440-A26F-CC9A91D57462}" type="pres">
      <dgm:prSet presAssocID="{10DA1F89-0CE1-054C-A8A9-94F77583BD9C}" presName="rootText" presStyleLbl="node2" presStyleIdx="0" presStyleCnt="5">
        <dgm:presLayoutVars>
          <dgm:chPref val="3"/>
        </dgm:presLayoutVars>
      </dgm:prSet>
      <dgm:spPr/>
      <dgm:t>
        <a:bodyPr/>
        <a:lstStyle/>
        <a:p>
          <a:endParaRPr lang="zh-CN" altLang="en-US"/>
        </a:p>
      </dgm:t>
    </dgm:pt>
    <dgm:pt modelId="{6EE54B42-D29C-894F-847E-F20D507F772F}" type="pres">
      <dgm:prSet presAssocID="{10DA1F89-0CE1-054C-A8A9-94F77583BD9C}" presName="rootConnector" presStyleLbl="node2" presStyleIdx="0" presStyleCnt="5"/>
      <dgm:spPr/>
      <dgm:t>
        <a:bodyPr/>
        <a:lstStyle/>
        <a:p>
          <a:endParaRPr lang="zh-CN" altLang="en-US"/>
        </a:p>
      </dgm:t>
    </dgm:pt>
    <dgm:pt modelId="{81469A79-0E36-D54B-A883-B1E40CF5347B}" type="pres">
      <dgm:prSet presAssocID="{10DA1F89-0CE1-054C-A8A9-94F77583BD9C}" presName="hierChild4" presStyleCnt="0"/>
      <dgm:spPr/>
    </dgm:pt>
    <dgm:pt modelId="{D51E0036-0A6B-D546-A2DD-EFBC61EE9E57}" type="pres">
      <dgm:prSet presAssocID="{10DA1F89-0CE1-054C-A8A9-94F77583BD9C}" presName="hierChild5" presStyleCnt="0"/>
      <dgm:spPr/>
    </dgm:pt>
    <dgm:pt modelId="{A820F896-F578-8D4A-9B6B-DF984A0AFE4C}" type="pres">
      <dgm:prSet presAssocID="{E2AA2E02-EC41-1D42-A979-C89042E26CEC}" presName="Name64" presStyleLbl="parChTrans1D2" presStyleIdx="1" presStyleCnt="5"/>
      <dgm:spPr/>
      <dgm:t>
        <a:bodyPr/>
        <a:lstStyle/>
        <a:p>
          <a:endParaRPr lang="zh-CN" altLang="en-US"/>
        </a:p>
      </dgm:t>
    </dgm:pt>
    <dgm:pt modelId="{758B3C65-76B7-5844-B222-5B73BC3F38F6}" type="pres">
      <dgm:prSet presAssocID="{D2616249-D9E4-AA41-BDBE-DA8A6C04BA7A}" presName="hierRoot2" presStyleCnt="0">
        <dgm:presLayoutVars>
          <dgm:hierBranch val="init"/>
        </dgm:presLayoutVars>
      </dgm:prSet>
      <dgm:spPr/>
    </dgm:pt>
    <dgm:pt modelId="{F76CA536-F2D7-154E-8561-8AA3B87D0D0D}" type="pres">
      <dgm:prSet presAssocID="{D2616249-D9E4-AA41-BDBE-DA8A6C04BA7A}" presName="rootComposite" presStyleCnt="0"/>
      <dgm:spPr/>
    </dgm:pt>
    <dgm:pt modelId="{53CE7854-1D7B-B949-B060-813F96FF4ABF}" type="pres">
      <dgm:prSet presAssocID="{D2616249-D9E4-AA41-BDBE-DA8A6C04BA7A}" presName="rootText" presStyleLbl="node2" presStyleIdx="1" presStyleCnt="5" custScaleX="134533">
        <dgm:presLayoutVars>
          <dgm:chPref val="3"/>
        </dgm:presLayoutVars>
      </dgm:prSet>
      <dgm:spPr/>
      <dgm:t>
        <a:bodyPr/>
        <a:lstStyle/>
        <a:p>
          <a:endParaRPr lang="zh-CN" altLang="en-US"/>
        </a:p>
      </dgm:t>
    </dgm:pt>
    <dgm:pt modelId="{9740DD57-CCF0-0749-B34C-EE9F2CDD8B97}" type="pres">
      <dgm:prSet presAssocID="{D2616249-D9E4-AA41-BDBE-DA8A6C04BA7A}" presName="rootConnector" presStyleLbl="node2" presStyleIdx="1" presStyleCnt="5"/>
      <dgm:spPr/>
      <dgm:t>
        <a:bodyPr/>
        <a:lstStyle/>
        <a:p>
          <a:endParaRPr lang="zh-CN" altLang="en-US"/>
        </a:p>
      </dgm:t>
    </dgm:pt>
    <dgm:pt modelId="{89E34758-7D03-DE42-9BA8-5D4399E6EB59}" type="pres">
      <dgm:prSet presAssocID="{D2616249-D9E4-AA41-BDBE-DA8A6C04BA7A}" presName="hierChild4" presStyleCnt="0"/>
      <dgm:spPr/>
    </dgm:pt>
    <dgm:pt modelId="{D2AD3F0D-65B5-394A-BC6C-2CEFB16E34B1}" type="pres">
      <dgm:prSet presAssocID="{D2616249-D9E4-AA41-BDBE-DA8A6C04BA7A}" presName="hierChild5" presStyleCnt="0"/>
      <dgm:spPr/>
    </dgm:pt>
    <dgm:pt modelId="{E5B77734-8393-3849-8FAB-26080E96B721}" type="pres">
      <dgm:prSet presAssocID="{CC818DEA-5089-1746-9805-2CFD17E53B0D}" presName="Name64" presStyleLbl="parChTrans1D2" presStyleIdx="2" presStyleCnt="5"/>
      <dgm:spPr/>
      <dgm:t>
        <a:bodyPr/>
        <a:lstStyle/>
        <a:p>
          <a:endParaRPr lang="zh-CN" altLang="en-US"/>
        </a:p>
      </dgm:t>
    </dgm:pt>
    <dgm:pt modelId="{BAD1EFEE-DB48-2E4C-972C-2D49CD12C15D}" type="pres">
      <dgm:prSet presAssocID="{B703F59E-E685-1D4D-AEDA-482BBBE8AC04}" presName="hierRoot2" presStyleCnt="0">
        <dgm:presLayoutVars>
          <dgm:hierBranch val="init"/>
        </dgm:presLayoutVars>
      </dgm:prSet>
      <dgm:spPr/>
    </dgm:pt>
    <dgm:pt modelId="{4029C2BA-2227-F145-B492-2AEC977EB55E}" type="pres">
      <dgm:prSet presAssocID="{B703F59E-E685-1D4D-AEDA-482BBBE8AC04}" presName="rootComposite" presStyleCnt="0"/>
      <dgm:spPr/>
    </dgm:pt>
    <dgm:pt modelId="{795EDBB2-BEA3-0145-8A41-96B4E1E04EE9}" type="pres">
      <dgm:prSet presAssocID="{B703F59E-E685-1D4D-AEDA-482BBBE8AC04}" presName="rootText" presStyleLbl="node2" presStyleIdx="2" presStyleCnt="5" custScaleX="151344">
        <dgm:presLayoutVars>
          <dgm:chPref val="3"/>
        </dgm:presLayoutVars>
      </dgm:prSet>
      <dgm:spPr/>
      <dgm:t>
        <a:bodyPr/>
        <a:lstStyle/>
        <a:p>
          <a:endParaRPr lang="zh-CN" altLang="en-US"/>
        </a:p>
      </dgm:t>
    </dgm:pt>
    <dgm:pt modelId="{BCFB2F12-3F50-7B40-BC87-31BA10C49F09}" type="pres">
      <dgm:prSet presAssocID="{B703F59E-E685-1D4D-AEDA-482BBBE8AC04}" presName="rootConnector" presStyleLbl="node2" presStyleIdx="2" presStyleCnt="5"/>
      <dgm:spPr/>
      <dgm:t>
        <a:bodyPr/>
        <a:lstStyle/>
        <a:p>
          <a:endParaRPr lang="zh-CN" altLang="en-US"/>
        </a:p>
      </dgm:t>
    </dgm:pt>
    <dgm:pt modelId="{330A5C7C-4BC6-9F44-B373-32DBCCB3A9A1}" type="pres">
      <dgm:prSet presAssocID="{B703F59E-E685-1D4D-AEDA-482BBBE8AC04}" presName="hierChild4" presStyleCnt="0"/>
      <dgm:spPr/>
    </dgm:pt>
    <dgm:pt modelId="{E769B9CC-82DE-724C-93AF-4197E98EB672}" type="pres">
      <dgm:prSet presAssocID="{B703F59E-E685-1D4D-AEDA-482BBBE8AC04}" presName="hierChild5" presStyleCnt="0"/>
      <dgm:spPr/>
    </dgm:pt>
    <dgm:pt modelId="{E0576439-5DE4-C647-BE11-C0310A974412}" type="pres">
      <dgm:prSet presAssocID="{D4E680B6-8DEE-D246-B106-0939135D6DB7}" presName="Name64" presStyleLbl="parChTrans1D2" presStyleIdx="3" presStyleCnt="5"/>
      <dgm:spPr/>
      <dgm:t>
        <a:bodyPr/>
        <a:lstStyle/>
        <a:p>
          <a:endParaRPr lang="zh-CN" altLang="en-US"/>
        </a:p>
      </dgm:t>
    </dgm:pt>
    <dgm:pt modelId="{9B7E71B0-8948-A84D-B6A9-522BAC70EDBC}" type="pres">
      <dgm:prSet presAssocID="{980DF807-EAB0-364B-A0A3-95BCCE3656AA}" presName="hierRoot2" presStyleCnt="0">
        <dgm:presLayoutVars>
          <dgm:hierBranch val="init"/>
        </dgm:presLayoutVars>
      </dgm:prSet>
      <dgm:spPr/>
    </dgm:pt>
    <dgm:pt modelId="{C4D4B785-4577-B44A-9A78-0AB301277FC7}" type="pres">
      <dgm:prSet presAssocID="{980DF807-EAB0-364B-A0A3-95BCCE3656AA}" presName="rootComposite" presStyleCnt="0"/>
      <dgm:spPr/>
    </dgm:pt>
    <dgm:pt modelId="{613E6BF2-F330-5944-B3FB-30BA09F32FF2}" type="pres">
      <dgm:prSet presAssocID="{980DF807-EAB0-364B-A0A3-95BCCE3656AA}" presName="rootText" presStyleLbl="node2" presStyleIdx="3" presStyleCnt="5">
        <dgm:presLayoutVars>
          <dgm:chPref val="3"/>
        </dgm:presLayoutVars>
      </dgm:prSet>
      <dgm:spPr/>
      <dgm:t>
        <a:bodyPr/>
        <a:lstStyle/>
        <a:p>
          <a:endParaRPr lang="zh-CN" altLang="en-US"/>
        </a:p>
      </dgm:t>
    </dgm:pt>
    <dgm:pt modelId="{D9A42265-E8FE-9C4E-99B2-CB7D40728807}" type="pres">
      <dgm:prSet presAssocID="{980DF807-EAB0-364B-A0A3-95BCCE3656AA}" presName="rootConnector" presStyleLbl="node2" presStyleIdx="3" presStyleCnt="5"/>
      <dgm:spPr/>
      <dgm:t>
        <a:bodyPr/>
        <a:lstStyle/>
        <a:p>
          <a:endParaRPr lang="zh-CN" altLang="en-US"/>
        </a:p>
      </dgm:t>
    </dgm:pt>
    <dgm:pt modelId="{B4FB3E0A-C359-F146-8D88-F83A7672E7D8}" type="pres">
      <dgm:prSet presAssocID="{980DF807-EAB0-364B-A0A3-95BCCE3656AA}" presName="hierChild4" presStyleCnt="0"/>
      <dgm:spPr/>
    </dgm:pt>
    <dgm:pt modelId="{1F21F87D-22FF-0A45-ACA5-840ACE4BCF63}" type="pres">
      <dgm:prSet presAssocID="{980DF807-EAB0-364B-A0A3-95BCCE3656AA}" presName="hierChild5" presStyleCnt="0"/>
      <dgm:spPr/>
    </dgm:pt>
    <dgm:pt modelId="{893ED597-0CF6-1842-95A4-2A57C741FA99}" type="pres">
      <dgm:prSet presAssocID="{1BF26075-3D66-7249-92C0-74659EA1C2AC}" presName="Name64" presStyleLbl="parChTrans1D2" presStyleIdx="4" presStyleCnt="5"/>
      <dgm:spPr/>
      <dgm:t>
        <a:bodyPr/>
        <a:lstStyle/>
        <a:p>
          <a:endParaRPr lang="zh-CN" altLang="en-US"/>
        </a:p>
      </dgm:t>
    </dgm:pt>
    <dgm:pt modelId="{81C9069A-90F8-F241-901F-708AD5A571FF}" type="pres">
      <dgm:prSet presAssocID="{17039FBC-A55A-B842-9515-4CF2C5C06F01}" presName="hierRoot2" presStyleCnt="0">
        <dgm:presLayoutVars>
          <dgm:hierBranch val="init"/>
        </dgm:presLayoutVars>
      </dgm:prSet>
      <dgm:spPr/>
    </dgm:pt>
    <dgm:pt modelId="{EE3032B0-1A7B-EB48-8C93-E47A4F758C9A}" type="pres">
      <dgm:prSet presAssocID="{17039FBC-A55A-B842-9515-4CF2C5C06F01}" presName="rootComposite" presStyleCnt="0"/>
      <dgm:spPr/>
    </dgm:pt>
    <dgm:pt modelId="{1324FE1F-2A91-D142-94C8-E3E244A2114B}" type="pres">
      <dgm:prSet presAssocID="{17039FBC-A55A-B842-9515-4CF2C5C06F01}" presName="rootText" presStyleLbl="node2" presStyleIdx="4" presStyleCnt="5">
        <dgm:presLayoutVars>
          <dgm:chPref val="3"/>
        </dgm:presLayoutVars>
      </dgm:prSet>
      <dgm:spPr/>
      <dgm:t>
        <a:bodyPr/>
        <a:lstStyle/>
        <a:p>
          <a:endParaRPr lang="zh-CN" altLang="en-US"/>
        </a:p>
      </dgm:t>
    </dgm:pt>
    <dgm:pt modelId="{5BE09420-4B0F-9941-9ED9-5583FB5FA75B}" type="pres">
      <dgm:prSet presAssocID="{17039FBC-A55A-B842-9515-4CF2C5C06F01}" presName="rootConnector" presStyleLbl="node2" presStyleIdx="4" presStyleCnt="5"/>
      <dgm:spPr/>
      <dgm:t>
        <a:bodyPr/>
        <a:lstStyle/>
        <a:p>
          <a:endParaRPr lang="zh-CN" altLang="en-US"/>
        </a:p>
      </dgm:t>
    </dgm:pt>
    <dgm:pt modelId="{0808DFF7-C49D-6F44-8895-6393A7E7B4C6}" type="pres">
      <dgm:prSet presAssocID="{17039FBC-A55A-B842-9515-4CF2C5C06F01}" presName="hierChild4" presStyleCnt="0"/>
      <dgm:spPr/>
    </dgm:pt>
    <dgm:pt modelId="{677318B3-1015-AA43-A7C9-A86705DEF04E}" type="pres">
      <dgm:prSet presAssocID="{17039FBC-A55A-B842-9515-4CF2C5C06F01}" presName="hierChild5" presStyleCnt="0"/>
      <dgm:spPr/>
    </dgm:pt>
    <dgm:pt modelId="{91C6F3B7-853E-B446-B177-C199D6100499}" type="pres">
      <dgm:prSet presAssocID="{733831D8-15BB-9E4C-AD72-0E7C4CA754AE}" presName="hierChild3" presStyleCnt="0"/>
      <dgm:spPr/>
    </dgm:pt>
  </dgm:ptLst>
  <dgm:cxnLst>
    <dgm:cxn modelId="{5DB4464B-65D3-3A47-B896-38146BC84144}" type="presOf" srcId="{10DA1F89-0CE1-054C-A8A9-94F77583BD9C}" destId="{6EE54B42-D29C-894F-847E-F20D507F772F}" srcOrd="1" destOrd="0" presId="urn:microsoft.com/office/officeart/2009/3/layout/HorizontalOrganizationChart#109"/>
    <dgm:cxn modelId="{B9710243-4E5D-9044-B38C-A0F5CC10D3B9}" type="presOf" srcId="{1BF26075-3D66-7249-92C0-74659EA1C2AC}" destId="{893ED597-0CF6-1842-95A4-2A57C741FA99}" srcOrd="0" destOrd="0" presId="urn:microsoft.com/office/officeart/2009/3/layout/HorizontalOrganizationChart#109"/>
    <dgm:cxn modelId="{AAE8565F-7B44-EC4D-BBEB-0B314FE668B0}" type="presOf" srcId="{E0E81B47-8AC3-1B43-AEBE-9D84A0F26F6C}" destId="{2906BD38-56B2-4A4D-9862-AB9EFA6E6823}" srcOrd="0" destOrd="0" presId="urn:microsoft.com/office/officeart/2009/3/layout/HorizontalOrganizationChart#109"/>
    <dgm:cxn modelId="{CE7D7033-381B-1742-8A91-17DD061F2C56}" type="presOf" srcId="{D2616249-D9E4-AA41-BDBE-DA8A6C04BA7A}" destId="{9740DD57-CCF0-0749-B34C-EE9F2CDD8B97}" srcOrd="1" destOrd="0" presId="urn:microsoft.com/office/officeart/2009/3/layout/HorizontalOrganizationChart#109"/>
    <dgm:cxn modelId="{31FF8155-A927-7A4B-AC40-703D38E079B4}" type="presOf" srcId="{733831D8-15BB-9E4C-AD72-0E7C4CA754AE}" destId="{49F1B224-F527-744B-9770-7EB474F83C8F}" srcOrd="0" destOrd="0" presId="urn:microsoft.com/office/officeart/2009/3/layout/HorizontalOrganizationChart#109"/>
    <dgm:cxn modelId="{2A099DAA-AAAF-4947-8D43-606BA232F6A2}" type="presOf" srcId="{17039FBC-A55A-B842-9515-4CF2C5C06F01}" destId="{1324FE1F-2A91-D142-94C8-E3E244A2114B}" srcOrd="0" destOrd="0" presId="urn:microsoft.com/office/officeart/2009/3/layout/HorizontalOrganizationChart#109"/>
    <dgm:cxn modelId="{5EAB1990-6768-9D47-93A4-1B62DCC38391}" srcId="{733831D8-15BB-9E4C-AD72-0E7C4CA754AE}" destId="{17039FBC-A55A-B842-9515-4CF2C5C06F01}" srcOrd="4" destOrd="0" parTransId="{1BF26075-3D66-7249-92C0-74659EA1C2AC}" sibTransId="{CF45D26C-FE30-6846-B319-B2A4235DBF24}"/>
    <dgm:cxn modelId="{569BA334-74FB-394F-9473-0451B2E4C15E}" type="presOf" srcId="{B703F59E-E685-1D4D-AEDA-482BBBE8AC04}" destId="{795EDBB2-BEA3-0145-8A41-96B4E1E04EE9}" srcOrd="0" destOrd="0" presId="urn:microsoft.com/office/officeart/2009/3/layout/HorizontalOrganizationChart#109"/>
    <dgm:cxn modelId="{2A4F2F51-D17D-2045-BF47-615EA7ED159D}" type="presOf" srcId="{980DF807-EAB0-364B-A0A3-95BCCE3656AA}" destId="{D9A42265-E8FE-9C4E-99B2-CB7D40728807}" srcOrd="1" destOrd="0" presId="urn:microsoft.com/office/officeart/2009/3/layout/HorizontalOrganizationChart#109"/>
    <dgm:cxn modelId="{17DBF277-80CC-104C-9473-62CD68A20498}" srcId="{733831D8-15BB-9E4C-AD72-0E7C4CA754AE}" destId="{B703F59E-E685-1D4D-AEDA-482BBBE8AC04}" srcOrd="2" destOrd="0" parTransId="{CC818DEA-5089-1746-9805-2CFD17E53B0D}" sibTransId="{8BABDCB5-AB60-C342-B66D-3E3E6A87CCC3}"/>
    <dgm:cxn modelId="{560456C6-56CB-F641-AE5E-6F6E8ABFB67E}" srcId="{733831D8-15BB-9E4C-AD72-0E7C4CA754AE}" destId="{980DF807-EAB0-364B-A0A3-95BCCE3656AA}" srcOrd="3" destOrd="0" parTransId="{D4E680B6-8DEE-D246-B106-0939135D6DB7}" sibTransId="{824846C5-1036-2F4B-B2AB-4C060E2627E2}"/>
    <dgm:cxn modelId="{62003D1A-FC27-D64F-82B4-33FC47918A21}" type="presOf" srcId="{980DF807-EAB0-364B-A0A3-95BCCE3656AA}" destId="{613E6BF2-F330-5944-B3FB-30BA09F32FF2}" srcOrd="0" destOrd="0" presId="urn:microsoft.com/office/officeart/2009/3/layout/HorizontalOrganizationChart#109"/>
    <dgm:cxn modelId="{F2AF0B75-02B0-C644-8F50-6953C54B9BEA}" type="presOf" srcId="{B703F59E-E685-1D4D-AEDA-482BBBE8AC04}" destId="{BCFB2F12-3F50-7B40-BC87-31BA10C49F09}" srcOrd="1" destOrd="0" presId="urn:microsoft.com/office/officeart/2009/3/layout/HorizontalOrganizationChart#109"/>
    <dgm:cxn modelId="{6292EBCC-E5FC-9B41-A6E0-F0964EBCAEE8}" type="presOf" srcId="{CC818DEA-5089-1746-9805-2CFD17E53B0D}" destId="{E5B77734-8393-3849-8FAB-26080E96B721}" srcOrd="0" destOrd="0" presId="urn:microsoft.com/office/officeart/2009/3/layout/HorizontalOrganizationChart#109"/>
    <dgm:cxn modelId="{C46B6B07-B7E4-3A4B-BCF0-FA720B2278F4}" srcId="{733831D8-15BB-9E4C-AD72-0E7C4CA754AE}" destId="{D2616249-D9E4-AA41-BDBE-DA8A6C04BA7A}" srcOrd="1" destOrd="0" parTransId="{E2AA2E02-EC41-1D42-A979-C89042E26CEC}" sibTransId="{06F8DE25-78ED-CE4A-88F2-5885012937CB}"/>
    <dgm:cxn modelId="{F9CB625F-4A74-E44E-A4EC-37EADBFFF7EA}" srcId="{E0E81B47-8AC3-1B43-AEBE-9D84A0F26F6C}" destId="{733831D8-15BB-9E4C-AD72-0E7C4CA754AE}" srcOrd="0" destOrd="0" parTransId="{6B8B3426-EF25-9D47-AA79-76DD01AEB61D}" sibTransId="{A3AA96FD-D261-CF44-A01B-6D2CBD99AA43}"/>
    <dgm:cxn modelId="{22097FB9-C410-784F-A9F8-289D3590CC8F}" type="presOf" srcId="{733831D8-15BB-9E4C-AD72-0E7C4CA754AE}" destId="{6F45388E-0BF6-5749-8059-C48D0B27173E}" srcOrd="1" destOrd="0" presId="urn:microsoft.com/office/officeart/2009/3/layout/HorizontalOrganizationChart#109"/>
    <dgm:cxn modelId="{656C0F25-A68B-B14F-B0D0-02CE5C4CC311}" type="presOf" srcId="{A7737456-3506-8943-B102-86FD2D495A7D}" destId="{EF8521E8-34B8-9047-8A48-6648CD06D207}" srcOrd="0" destOrd="0" presId="urn:microsoft.com/office/officeart/2009/3/layout/HorizontalOrganizationChart#109"/>
    <dgm:cxn modelId="{C925CE0C-2D67-7140-A22A-EB10FEFF6715}" srcId="{733831D8-15BB-9E4C-AD72-0E7C4CA754AE}" destId="{10DA1F89-0CE1-054C-A8A9-94F77583BD9C}" srcOrd="0" destOrd="0" parTransId="{A7737456-3506-8943-B102-86FD2D495A7D}" sibTransId="{C3243669-2E33-B84D-8539-8E2783DEE213}"/>
    <dgm:cxn modelId="{9B7EA5D7-E5EE-964C-ABD2-8642A884EEA4}" type="presOf" srcId="{D2616249-D9E4-AA41-BDBE-DA8A6C04BA7A}" destId="{53CE7854-1D7B-B949-B060-813F96FF4ABF}" srcOrd="0" destOrd="0" presId="urn:microsoft.com/office/officeart/2009/3/layout/HorizontalOrganizationChart#109"/>
    <dgm:cxn modelId="{6CF3499C-604F-A540-B7E2-05F63A7A1197}" type="presOf" srcId="{E2AA2E02-EC41-1D42-A979-C89042E26CEC}" destId="{A820F896-F578-8D4A-9B6B-DF984A0AFE4C}" srcOrd="0" destOrd="0" presId="urn:microsoft.com/office/officeart/2009/3/layout/HorizontalOrganizationChart#109"/>
    <dgm:cxn modelId="{541B219A-607A-1048-8BEA-9EB3B5C83004}" type="presOf" srcId="{10DA1F89-0CE1-054C-A8A9-94F77583BD9C}" destId="{CD6DB65C-CE61-0440-A26F-CC9A91D57462}" srcOrd="0" destOrd="0" presId="urn:microsoft.com/office/officeart/2009/3/layout/HorizontalOrganizationChart#109"/>
    <dgm:cxn modelId="{89E3B22E-A791-DB4B-AF24-3CC5E30BEDA8}" type="presOf" srcId="{D4E680B6-8DEE-D246-B106-0939135D6DB7}" destId="{E0576439-5DE4-C647-BE11-C0310A974412}" srcOrd="0" destOrd="0" presId="urn:microsoft.com/office/officeart/2009/3/layout/HorizontalOrganizationChart#109"/>
    <dgm:cxn modelId="{D3B8DB55-716B-6E46-BD7D-5074BA6D5AF9}" type="presOf" srcId="{17039FBC-A55A-B842-9515-4CF2C5C06F01}" destId="{5BE09420-4B0F-9941-9ED9-5583FB5FA75B}" srcOrd="1" destOrd="0" presId="urn:microsoft.com/office/officeart/2009/3/layout/HorizontalOrganizationChart#109"/>
    <dgm:cxn modelId="{5FB4AE9A-36EA-D848-BB71-DF0D1A0B7B7E}" type="presParOf" srcId="{2906BD38-56B2-4A4D-9862-AB9EFA6E6823}" destId="{3DDBC74A-1E59-4F4E-B81D-66A6E98B9566}" srcOrd="0" destOrd="0" presId="urn:microsoft.com/office/officeart/2009/3/layout/HorizontalOrganizationChart#109"/>
    <dgm:cxn modelId="{EC601552-48E0-F543-81E5-E6435840AA4E}" type="presParOf" srcId="{3DDBC74A-1E59-4F4E-B81D-66A6E98B9566}" destId="{37EF9C85-0FB9-9049-80E4-06926C5C9D5C}" srcOrd="0" destOrd="0" presId="urn:microsoft.com/office/officeart/2009/3/layout/HorizontalOrganizationChart#109"/>
    <dgm:cxn modelId="{D16EA315-BDB9-6544-8A3A-63749223A19A}" type="presParOf" srcId="{37EF9C85-0FB9-9049-80E4-06926C5C9D5C}" destId="{49F1B224-F527-744B-9770-7EB474F83C8F}" srcOrd="0" destOrd="0" presId="urn:microsoft.com/office/officeart/2009/3/layout/HorizontalOrganizationChart#109"/>
    <dgm:cxn modelId="{EE2B3FC3-EA4F-3B47-AB55-72ABC8EB2FF2}" type="presParOf" srcId="{37EF9C85-0FB9-9049-80E4-06926C5C9D5C}" destId="{6F45388E-0BF6-5749-8059-C48D0B27173E}" srcOrd="1" destOrd="0" presId="urn:microsoft.com/office/officeart/2009/3/layout/HorizontalOrganizationChart#109"/>
    <dgm:cxn modelId="{40218E8A-3CB8-A04B-912A-69A7FAD47224}" type="presParOf" srcId="{3DDBC74A-1E59-4F4E-B81D-66A6E98B9566}" destId="{1F83F88F-BEB2-3E40-93F0-99B4C6BF57DC}" srcOrd="1" destOrd="0" presId="urn:microsoft.com/office/officeart/2009/3/layout/HorizontalOrganizationChart#109"/>
    <dgm:cxn modelId="{40FBDD8E-03A8-8F4D-A600-D13E90ECB0D0}" type="presParOf" srcId="{1F83F88F-BEB2-3E40-93F0-99B4C6BF57DC}" destId="{EF8521E8-34B8-9047-8A48-6648CD06D207}" srcOrd="0" destOrd="0" presId="urn:microsoft.com/office/officeart/2009/3/layout/HorizontalOrganizationChart#109"/>
    <dgm:cxn modelId="{7D4F1546-40DC-AE4A-A47C-A33C73DE91C4}" type="presParOf" srcId="{1F83F88F-BEB2-3E40-93F0-99B4C6BF57DC}" destId="{FB0871DE-B85B-F64E-930F-A214DCBD9DBA}" srcOrd="1" destOrd="0" presId="urn:microsoft.com/office/officeart/2009/3/layout/HorizontalOrganizationChart#109"/>
    <dgm:cxn modelId="{3F809962-BB8D-FD44-99BC-51B2A7E2D398}" type="presParOf" srcId="{FB0871DE-B85B-F64E-930F-A214DCBD9DBA}" destId="{B185E504-ECD7-C14B-BCFA-ADF247A49CCD}" srcOrd="0" destOrd="0" presId="urn:microsoft.com/office/officeart/2009/3/layout/HorizontalOrganizationChart#109"/>
    <dgm:cxn modelId="{2C937383-97AE-8A44-B26D-A43419373841}" type="presParOf" srcId="{B185E504-ECD7-C14B-BCFA-ADF247A49CCD}" destId="{CD6DB65C-CE61-0440-A26F-CC9A91D57462}" srcOrd="0" destOrd="0" presId="urn:microsoft.com/office/officeart/2009/3/layout/HorizontalOrganizationChart#109"/>
    <dgm:cxn modelId="{98DE26DE-98FC-BD4C-8988-B5145DDFB687}" type="presParOf" srcId="{B185E504-ECD7-C14B-BCFA-ADF247A49CCD}" destId="{6EE54B42-D29C-894F-847E-F20D507F772F}" srcOrd="1" destOrd="0" presId="urn:microsoft.com/office/officeart/2009/3/layout/HorizontalOrganizationChart#109"/>
    <dgm:cxn modelId="{9076DCE8-3238-6047-BED3-DBAE9F4C04AB}" type="presParOf" srcId="{FB0871DE-B85B-F64E-930F-A214DCBD9DBA}" destId="{81469A79-0E36-D54B-A883-B1E40CF5347B}" srcOrd="1" destOrd="0" presId="urn:microsoft.com/office/officeart/2009/3/layout/HorizontalOrganizationChart#109"/>
    <dgm:cxn modelId="{81FEF254-2F8F-3A4D-A416-6A03EFA6B9A9}" type="presParOf" srcId="{FB0871DE-B85B-F64E-930F-A214DCBD9DBA}" destId="{D51E0036-0A6B-D546-A2DD-EFBC61EE9E57}" srcOrd="2" destOrd="0" presId="urn:microsoft.com/office/officeart/2009/3/layout/HorizontalOrganizationChart#109"/>
    <dgm:cxn modelId="{7254999D-1CC0-BC45-9A02-838D9831EFF4}" type="presParOf" srcId="{1F83F88F-BEB2-3E40-93F0-99B4C6BF57DC}" destId="{A820F896-F578-8D4A-9B6B-DF984A0AFE4C}" srcOrd="2" destOrd="0" presId="urn:microsoft.com/office/officeart/2009/3/layout/HorizontalOrganizationChart#109"/>
    <dgm:cxn modelId="{07365ABD-E415-D240-AB34-DE18C0E2FE47}" type="presParOf" srcId="{1F83F88F-BEB2-3E40-93F0-99B4C6BF57DC}" destId="{758B3C65-76B7-5844-B222-5B73BC3F38F6}" srcOrd="3" destOrd="0" presId="urn:microsoft.com/office/officeart/2009/3/layout/HorizontalOrganizationChart#109"/>
    <dgm:cxn modelId="{24CA75F1-EC7A-E64C-9AA3-D877A5988E47}" type="presParOf" srcId="{758B3C65-76B7-5844-B222-5B73BC3F38F6}" destId="{F76CA536-F2D7-154E-8561-8AA3B87D0D0D}" srcOrd="0" destOrd="0" presId="urn:microsoft.com/office/officeart/2009/3/layout/HorizontalOrganizationChart#109"/>
    <dgm:cxn modelId="{4B1BC57C-BFA9-EE4D-8739-EA93DA01BD85}" type="presParOf" srcId="{F76CA536-F2D7-154E-8561-8AA3B87D0D0D}" destId="{53CE7854-1D7B-B949-B060-813F96FF4ABF}" srcOrd="0" destOrd="0" presId="urn:microsoft.com/office/officeart/2009/3/layout/HorizontalOrganizationChart#109"/>
    <dgm:cxn modelId="{3F3CCEE8-FAF5-B44B-8A62-1719374FFB18}" type="presParOf" srcId="{F76CA536-F2D7-154E-8561-8AA3B87D0D0D}" destId="{9740DD57-CCF0-0749-B34C-EE9F2CDD8B97}" srcOrd="1" destOrd="0" presId="urn:microsoft.com/office/officeart/2009/3/layout/HorizontalOrganizationChart#109"/>
    <dgm:cxn modelId="{6DA160AB-7B0A-D745-AF8A-B0D28A2A323B}" type="presParOf" srcId="{758B3C65-76B7-5844-B222-5B73BC3F38F6}" destId="{89E34758-7D03-DE42-9BA8-5D4399E6EB59}" srcOrd="1" destOrd="0" presId="urn:microsoft.com/office/officeart/2009/3/layout/HorizontalOrganizationChart#109"/>
    <dgm:cxn modelId="{75A4E017-AF4D-584F-8A35-2602657280DA}" type="presParOf" srcId="{758B3C65-76B7-5844-B222-5B73BC3F38F6}" destId="{D2AD3F0D-65B5-394A-BC6C-2CEFB16E34B1}" srcOrd="2" destOrd="0" presId="urn:microsoft.com/office/officeart/2009/3/layout/HorizontalOrganizationChart#109"/>
    <dgm:cxn modelId="{A1AE05AD-9DE2-F343-8134-6FC7FB77D2D3}" type="presParOf" srcId="{1F83F88F-BEB2-3E40-93F0-99B4C6BF57DC}" destId="{E5B77734-8393-3849-8FAB-26080E96B721}" srcOrd="4" destOrd="0" presId="urn:microsoft.com/office/officeart/2009/3/layout/HorizontalOrganizationChart#109"/>
    <dgm:cxn modelId="{488B04AE-78E8-4B46-85E5-834D3BDF949F}" type="presParOf" srcId="{1F83F88F-BEB2-3E40-93F0-99B4C6BF57DC}" destId="{BAD1EFEE-DB48-2E4C-972C-2D49CD12C15D}" srcOrd="5" destOrd="0" presId="urn:microsoft.com/office/officeart/2009/3/layout/HorizontalOrganizationChart#109"/>
    <dgm:cxn modelId="{897167AD-6989-0645-8EFE-C45CA3DD5D2B}" type="presParOf" srcId="{BAD1EFEE-DB48-2E4C-972C-2D49CD12C15D}" destId="{4029C2BA-2227-F145-B492-2AEC977EB55E}" srcOrd="0" destOrd="0" presId="urn:microsoft.com/office/officeart/2009/3/layout/HorizontalOrganizationChart#109"/>
    <dgm:cxn modelId="{1036410D-25E0-9447-8C9D-9D697171F4BC}" type="presParOf" srcId="{4029C2BA-2227-F145-B492-2AEC977EB55E}" destId="{795EDBB2-BEA3-0145-8A41-96B4E1E04EE9}" srcOrd="0" destOrd="0" presId="urn:microsoft.com/office/officeart/2009/3/layout/HorizontalOrganizationChart#109"/>
    <dgm:cxn modelId="{8D70747F-B3EB-BD45-8524-DED622095298}" type="presParOf" srcId="{4029C2BA-2227-F145-B492-2AEC977EB55E}" destId="{BCFB2F12-3F50-7B40-BC87-31BA10C49F09}" srcOrd="1" destOrd="0" presId="urn:microsoft.com/office/officeart/2009/3/layout/HorizontalOrganizationChart#109"/>
    <dgm:cxn modelId="{74FF7A63-E318-FE4E-8B45-1315C5E6DAF0}" type="presParOf" srcId="{BAD1EFEE-DB48-2E4C-972C-2D49CD12C15D}" destId="{330A5C7C-4BC6-9F44-B373-32DBCCB3A9A1}" srcOrd="1" destOrd="0" presId="urn:microsoft.com/office/officeart/2009/3/layout/HorizontalOrganizationChart#109"/>
    <dgm:cxn modelId="{51C6AECA-7E0D-4042-877A-04E677EE078B}" type="presParOf" srcId="{BAD1EFEE-DB48-2E4C-972C-2D49CD12C15D}" destId="{E769B9CC-82DE-724C-93AF-4197E98EB672}" srcOrd="2" destOrd="0" presId="urn:microsoft.com/office/officeart/2009/3/layout/HorizontalOrganizationChart#109"/>
    <dgm:cxn modelId="{27E1CDA9-4EB3-8A44-B07D-2294F1218899}" type="presParOf" srcId="{1F83F88F-BEB2-3E40-93F0-99B4C6BF57DC}" destId="{E0576439-5DE4-C647-BE11-C0310A974412}" srcOrd="6" destOrd="0" presId="urn:microsoft.com/office/officeart/2009/3/layout/HorizontalOrganizationChart#109"/>
    <dgm:cxn modelId="{A5F23CA3-920A-9148-8A84-371F6D0FAB9B}" type="presParOf" srcId="{1F83F88F-BEB2-3E40-93F0-99B4C6BF57DC}" destId="{9B7E71B0-8948-A84D-B6A9-522BAC70EDBC}" srcOrd="7" destOrd="0" presId="urn:microsoft.com/office/officeart/2009/3/layout/HorizontalOrganizationChart#109"/>
    <dgm:cxn modelId="{B9D9A4AA-5A12-134F-BC36-EFE5C661A6DF}" type="presParOf" srcId="{9B7E71B0-8948-A84D-B6A9-522BAC70EDBC}" destId="{C4D4B785-4577-B44A-9A78-0AB301277FC7}" srcOrd="0" destOrd="0" presId="urn:microsoft.com/office/officeart/2009/3/layout/HorizontalOrganizationChart#109"/>
    <dgm:cxn modelId="{500E6C3C-1468-E04D-9827-A2B5F14CFED4}" type="presParOf" srcId="{C4D4B785-4577-B44A-9A78-0AB301277FC7}" destId="{613E6BF2-F330-5944-B3FB-30BA09F32FF2}" srcOrd="0" destOrd="0" presId="urn:microsoft.com/office/officeart/2009/3/layout/HorizontalOrganizationChart#109"/>
    <dgm:cxn modelId="{AC4A593C-AFB8-1F41-99DE-2589D1051F40}" type="presParOf" srcId="{C4D4B785-4577-B44A-9A78-0AB301277FC7}" destId="{D9A42265-E8FE-9C4E-99B2-CB7D40728807}" srcOrd="1" destOrd="0" presId="urn:microsoft.com/office/officeart/2009/3/layout/HorizontalOrganizationChart#109"/>
    <dgm:cxn modelId="{7D3C0FD3-9D83-2D4D-9961-7CDB27D6AFEA}" type="presParOf" srcId="{9B7E71B0-8948-A84D-B6A9-522BAC70EDBC}" destId="{B4FB3E0A-C359-F146-8D88-F83A7672E7D8}" srcOrd="1" destOrd="0" presId="urn:microsoft.com/office/officeart/2009/3/layout/HorizontalOrganizationChart#109"/>
    <dgm:cxn modelId="{46165ECD-117B-684A-A8D5-75C3A4C2C4FD}" type="presParOf" srcId="{9B7E71B0-8948-A84D-B6A9-522BAC70EDBC}" destId="{1F21F87D-22FF-0A45-ACA5-840ACE4BCF63}" srcOrd="2" destOrd="0" presId="urn:microsoft.com/office/officeart/2009/3/layout/HorizontalOrganizationChart#109"/>
    <dgm:cxn modelId="{EED1D186-2618-F540-93B8-4C9E9D703604}" type="presParOf" srcId="{1F83F88F-BEB2-3E40-93F0-99B4C6BF57DC}" destId="{893ED597-0CF6-1842-95A4-2A57C741FA99}" srcOrd="8" destOrd="0" presId="urn:microsoft.com/office/officeart/2009/3/layout/HorizontalOrganizationChart#109"/>
    <dgm:cxn modelId="{2EB86344-9476-DA46-B7EB-A82D3B8A8DE6}" type="presParOf" srcId="{1F83F88F-BEB2-3E40-93F0-99B4C6BF57DC}" destId="{81C9069A-90F8-F241-901F-708AD5A571FF}" srcOrd="9" destOrd="0" presId="urn:microsoft.com/office/officeart/2009/3/layout/HorizontalOrganizationChart#109"/>
    <dgm:cxn modelId="{33C1BC2D-B48C-5542-A05A-E4846E3F17C8}" type="presParOf" srcId="{81C9069A-90F8-F241-901F-708AD5A571FF}" destId="{EE3032B0-1A7B-EB48-8C93-E47A4F758C9A}" srcOrd="0" destOrd="0" presId="urn:microsoft.com/office/officeart/2009/3/layout/HorizontalOrganizationChart#109"/>
    <dgm:cxn modelId="{4C29E855-C167-A249-B533-DB51C2EC8E49}" type="presParOf" srcId="{EE3032B0-1A7B-EB48-8C93-E47A4F758C9A}" destId="{1324FE1F-2A91-D142-94C8-E3E244A2114B}" srcOrd="0" destOrd="0" presId="urn:microsoft.com/office/officeart/2009/3/layout/HorizontalOrganizationChart#109"/>
    <dgm:cxn modelId="{5BC4C321-A437-6641-9F23-F2B300B16DE8}" type="presParOf" srcId="{EE3032B0-1A7B-EB48-8C93-E47A4F758C9A}" destId="{5BE09420-4B0F-9941-9ED9-5583FB5FA75B}" srcOrd="1" destOrd="0" presId="urn:microsoft.com/office/officeart/2009/3/layout/HorizontalOrganizationChart#109"/>
    <dgm:cxn modelId="{C6DCBF04-C78F-EE41-BA2A-F12D94B27DBA}" type="presParOf" srcId="{81C9069A-90F8-F241-901F-708AD5A571FF}" destId="{0808DFF7-C49D-6F44-8895-6393A7E7B4C6}" srcOrd="1" destOrd="0" presId="urn:microsoft.com/office/officeart/2009/3/layout/HorizontalOrganizationChart#109"/>
    <dgm:cxn modelId="{1B079942-FECA-CC46-B9FA-1B20C89EAFEE}" type="presParOf" srcId="{81C9069A-90F8-F241-901F-708AD5A571FF}" destId="{677318B3-1015-AA43-A7C9-A86705DEF04E}" srcOrd="2" destOrd="0" presId="urn:microsoft.com/office/officeart/2009/3/layout/HorizontalOrganizationChart#109"/>
    <dgm:cxn modelId="{B7B725B5-F998-9E44-87D4-E5324AC596B0}" type="presParOf" srcId="{3DDBC74A-1E59-4F4E-B81D-66A6E98B9566}" destId="{91C6F3B7-853E-B446-B177-C199D6100499}" srcOrd="2" destOrd="0" presId="urn:microsoft.com/office/officeart/2009/3/layout/HorizontalOrganizationChart#10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110" loCatId="" qsTypeId="urn:microsoft.com/office/officeart/2005/8/quickstyle/simple1#137" qsCatId="simple" csTypeId="urn:microsoft.com/office/officeart/2005/8/colors/accent5_1#137" csCatId="accent5" phldr="1"/>
      <dgm:spPr/>
      <dgm:t>
        <a:bodyPr/>
        <a:lstStyle/>
        <a:p>
          <a:endParaRPr lang="zh-CN" altLang="en-US"/>
        </a:p>
      </dgm:t>
    </dgm:pt>
    <dgm:pt modelId="{733831D8-15BB-9E4C-AD72-0E7C4CA754AE}">
      <dgm:prSet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五对范畴</a:t>
          </a:r>
        </a:p>
      </dgm:t>
    </dgm:pt>
    <dgm:pt modelId="{6B8B3426-EF25-9D47-AA79-76DD01AEB61D}" type="parTrans" cxnId="{F9CB625F-4A74-E44E-A4EC-37EADBFFF7EA}">
      <dgm:prSet/>
      <dgm:spPr/>
      <dgm:t>
        <a:bodyPr/>
        <a:lstStyle/>
        <a:p>
          <a:endParaRPr lang="zh-CN" altLang="en-US"/>
        </a:p>
      </dgm:t>
    </dgm:pt>
    <dgm:pt modelId="{A3AA96FD-D261-CF44-A01B-6D2CBD99AA43}" type="sibTrans" cxnId="{F9CB625F-4A74-E44E-A4EC-37EADBFFF7EA}">
      <dgm:prSet/>
      <dgm:spPr/>
      <dgm:t>
        <a:bodyPr/>
        <a:lstStyle/>
        <a:p>
          <a:endParaRPr lang="zh-CN" altLang="en-US"/>
        </a:p>
      </dgm:t>
    </dgm:pt>
    <dgm:pt modelId="{10DA1F89-0CE1-054C-A8A9-94F77583BD9C}">
      <dgm:prSet custT="1"/>
      <dgm:spPr>
        <a:noFill/>
      </dgm:spPr>
      <dgm:t>
        <a:bodyPr/>
        <a:lstStyle/>
        <a:p>
          <a:r>
            <a:rPr lang="zh-CN" altLang="en-US" sz="1800" dirty="0">
              <a:solidFill>
                <a:schemeClr val="tx1"/>
              </a:solidFill>
            </a:rPr>
            <a:t>原因和结果</a:t>
          </a:r>
        </a:p>
      </dgm:t>
    </dgm:pt>
    <dgm:pt modelId="{A7737456-3506-8943-B102-86FD2D495A7D}" type="parTrans" cxnId="{C925CE0C-2D67-7140-A22A-EB10FEFF6715}">
      <dgm:prSet/>
      <dgm:spPr/>
      <dgm:t>
        <a:bodyPr/>
        <a:lstStyle/>
        <a:p>
          <a:endParaRPr lang="zh-CN" altLang="en-US"/>
        </a:p>
      </dgm:t>
    </dgm:pt>
    <dgm:pt modelId="{C3243669-2E33-B84D-8539-8E2783DEE213}" type="sibTrans" cxnId="{C925CE0C-2D67-7140-A22A-EB10FEFF6715}">
      <dgm:prSet/>
      <dgm:spPr/>
      <dgm:t>
        <a:bodyPr/>
        <a:lstStyle/>
        <a:p>
          <a:endParaRPr lang="zh-CN" altLang="en-US"/>
        </a:p>
      </dgm:t>
    </dgm:pt>
    <dgm:pt modelId="{D2616249-D9E4-AA41-BDBE-DA8A6C04BA7A}">
      <dgm:prSet custT="1"/>
      <dgm:spPr/>
      <dgm:t>
        <a:bodyPr/>
        <a:lstStyle/>
        <a:p>
          <a:r>
            <a:rPr lang="zh-CN" altLang="en-US" sz="1800" dirty="0"/>
            <a:t>必然性和偶然性</a:t>
          </a:r>
        </a:p>
      </dgm:t>
    </dgm:pt>
    <dgm:pt modelId="{E2AA2E02-EC41-1D42-A979-C89042E26CEC}" type="parTrans" cxnId="{C46B6B07-B7E4-3A4B-BCF0-FA720B2278F4}">
      <dgm:prSet/>
      <dgm:spPr/>
      <dgm:t>
        <a:bodyPr/>
        <a:lstStyle/>
        <a:p>
          <a:endParaRPr lang="zh-CN" altLang="en-US"/>
        </a:p>
      </dgm:t>
    </dgm:pt>
    <dgm:pt modelId="{06F8DE25-78ED-CE4A-88F2-5885012937CB}" type="sibTrans" cxnId="{C46B6B07-B7E4-3A4B-BCF0-FA720B2278F4}">
      <dgm:prSet/>
      <dgm:spPr/>
      <dgm:t>
        <a:bodyPr/>
        <a:lstStyle/>
        <a:p>
          <a:endParaRPr lang="zh-CN" altLang="en-US"/>
        </a:p>
      </dgm:t>
    </dgm:pt>
    <dgm:pt modelId="{B703F59E-E685-1D4D-AEDA-482BBBE8AC04}">
      <dgm:prSet custT="1"/>
      <dgm:spPr/>
      <dgm:t>
        <a:bodyPr/>
        <a:lstStyle/>
        <a:p>
          <a:r>
            <a:rPr lang="zh-CN" altLang="en-US" sz="1800" dirty="0"/>
            <a:t>可能性和现实性</a:t>
          </a:r>
        </a:p>
      </dgm:t>
    </dgm:pt>
    <dgm:pt modelId="{CC818DEA-5089-1746-9805-2CFD17E53B0D}" type="parTrans" cxnId="{17DBF277-80CC-104C-9473-62CD68A20498}">
      <dgm:prSet/>
      <dgm:spPr/>
      <dgm:t>
        <a:bodyPr/>
        <a:lstStyle/>
        <a:p>
          <a:endParaRPr lang="zh-CN" altLang="en-US"/>
        </a:p>
      </dgm:t>
    </dgm:pt>
    <dgm:pt modelId="{8BABDCB5-AB60-C342-B66D-3E3E6A87CCC3}" type="sibTrans" cxnId="{17DBF277-80CC-104C-9473-62CD68A20498}">
      <dgm:prSet/>
      <dgm:spPr/>
      <dgm:t>
        <a:bodyPr/>
        <a:lstStyle/>
        <a:p>
          <a:endParaRPr lang="zh-CN" altLang="en-US"/>
        </a:p>
      </dgm:t>
    </dgm:pt>
    <dgm:pt modelId="{980DF807-EAB0-364B-A0A3-95BCCE3656AA}">
      <dgm:prSet custT="1"/>
      <dgm:spPr/>
      <dgm:t>
        <a:bodyPr/>
        <a:lstStyle/>
        <a:p>
          <a:r>
            <a:rPr lang="zh-CN" altLang="en-US" sz="1800" dirty="0"/>
            <a:t>内容和形式</a:t>
          </a:r>
        </a:p>
      </dgm:t>
    </dgm:pt>
    <dgm:pt modelId="{D4E680B6-8DEE-D246-B106-0939135D6DB7}" type="parTrans" cxnId="{560456C6-56CB-F641-AE5E-6F6E8ABFB67E}">
      <dgm:prSet/>
      <dgm:spPr/>
      <dgm:t>
        <a:bodyPr/>
        <a:lstStyle/>
        <a:p>
          <a:endParaRPr lang="zh-CN" altLang="en-US"/>
        </a:p>
      </dgm:t>
    </dgm:pt>
    <dgm:pt modelId="{824846C5-1036-2F4B-B2AB-4C060E2627E2}" type="sibTrans" cxnId="{560456C6-56CB-F641-AE5E-6F6E8ABFB67E}">
      <dgm:prSet/>
      <dgm:spPr/>
      <dgm:t>
        <a:bodyPr/>
        <a:lstStyle/>
        <a:p>
          <a:endParaRPr lang="zh-CN" altLang="en-US"/>
        </a:p>
      </dgm:t>
    </dgm:pt>
    <dgm:pt modelId="{17039FBC-A55A-B842-9515-4CF2C5C06F01}">
      <dgm:prSet custT="1"/>
      <dgm:spPr>
        <a:solidFill>
          <a:srgbClr val="C00000"/>
        </a:solidFill>
      </dgm:spPr>
      <dgm:t>
        <a:bodyPr/>
        <a:lstStyle/>
        <a:p>
          <a:r>
            <a:rPr lang="zh-CN" altLang="en-US" sz="1800" dirty="0">
              <a:solidFill>
                <a:schemeClr val="bg1"/>
              </a:solidFill>
            </a:rPr>
            <a:t>现象和本质</a:t>
          </a:r>
        </a:p>
      </dgm:t>
    </dgm:pt>
    <dgm:pt modelId="{1BF26075-3D66-7249-92C0-74659EA1C2AC}" type="parTrans" cxnId="{5EAB1990-6768-9D47-93A4-1B62DCC38391}">
      <dgm:prSet/>
      <dgm:spPr/>
      <dgm:t>
        <a:bodyPr/>
        <a:lstStyle/>
        <a:p>
          <a:endParaRPr lang="zh-CN" altLang="en-US"/>
        </a:p>
      </dgm:t>
    </dgm:pt>
    <dgm:pt modelId="{CF45D26C-FE30-6846-B319-B2A4235DBF24}" type="sibTrans" cxnId="{5EAB1990-6768-9D47-93A4-1B62DCC38391}">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3DDBC74A-1E59-4F4E-B81D-66A6E98B9566}" type="pres">
      <dgm:prSet presAssocID="{733831D8-15BB-9E4C-AD72-0E7C4CA754AE}" presName="hierRoot1" presStyleCnt="0">
        <dgm:presLayoutVars>
          <dgm:hierBranch val="init"/>
        </dgm:presLayoutVars>
      </dgm:prSet>
      <dgm:spPr/>
    </dgm:pt>
    <dgm:pt modelId="{37EF9C85-0FB9-9049-80E4-06926C5C9D5C}" type="pres">
      <dgm:prSet presAssocID="{733831D8-15BB-9E4C-AD72-0E7C4CA754AE}" presName="rootComposite1" presStyleCnt="0"/>
      <dgm:spPr/>
    </dgm:pt>
    <dgm:pt modelId="{49F1B224-F527-744B-9770-7EB474F83C8F}" type="pres">
      <dgm:prSet presAssocID="{733831D8-15BB-9E4C-AD72-0E7C4CA754AE}" presName="rootText1" presStyleLbl="node0" presStyleIdx="0" presStyleCnt="1">
        <dgm:presLayoutVars>
          <dgm:chPref val="3"/>
        </dgm:presLayoutVars>
      </dgm:prSet>
      <dgm:spPr/>
      <dgm:t>
        <a:bodyPr/>
        <a:lstStyle/>
        <a:p>
          <a:endParaRPr lang="zh-CN" altLang="en-US"/>
        </a:p>
      </dgm:t>
    </dgm:pt>
    <dgm:pt modelId="{6F45388E-0BF6-5749-8059-C48D0B27173E}" type="pres">
      <dgm:prSet presAssocID="{733831D8-15BB-9E4C-AD72-0E7C4CA754AE}" presName="rootConnector1" presStyleLbl="node1" presStyleIdx="0" presStyleCnt="0"/>
      <dgm:spPr/>
      <dgm:t>
        <a:bodyPr/>
        <a:lstStyle/>
        <a:p>
          <a:endParaRPr lang="zh-CN" altLang="en-US"/>
        </a:p>
      </dgm:t>
    </dgm:pt>
    <dgm:pt modelId="{1F83F88F-BEB2-3E40-93F0-99B4C6BF57DC}" type="pres">
      <dgm:prSet presAssocID="{733831D8-15BB-9E4C-AD72-0E7C4CA754AE}" presName="hierChild2" presStyleCnt="0"/>
      <dgm:spPr/>
    </dgm:pt>
    <dgm:pt modelId="{EF8521E8-34B8-9047-8A48-6648CD06D207}" type="pres">
      <dgm:prSet presAssocID="{A7737456-3506-8943-B102-86FD2D495A7D}" presName="Name64" presStyleLbl="parChTrans1D2" presStyleIdx="0" presStyleCnt="5"/>
      <dgm:spPr/>
      <dgm:t>
        <a:bodyPr/>
        <a:lstStyle/>
        <a:p>
          <a:endParaRPr lang="zh-CN" altLang="en-US"/>
        </a:p>
      </dgm:t>
    </dgm:pt>
    <dgm:pt modelId="{FB0871DE-B85B-F64E-930F-A214DCBD9DBA}" type="pres">
      <dgm:prSet presAssocID="{10DA1F89-0CE1-054C-A8A9-94F77583BD9C}" presName="hierRoot2" presStyleCnt="0">
        <dgm:presLayoutVars>
          <dgm:hierBranch val="init"/>
        </dgm:presLayoutVars>
      </dgm:prSet>
      <dgm:spPr/>
    </dgm:pt>
    <dgm:pt modelId="{B185E504-ECD7-C14B-BCFA-ADF247A49CCD}" type="pres">
      <dgm:prSet presAssocID="{10DA1F89-0CE1-054C-A8A9-94F77583BD9C}" presName="rootComposite" presStyleCnt="0"/>
      <dgm:spPr/>
    </dgm:pt>
    <dgm:pt modelId="{CD6DB65C-CE61-0440-A26F-CC9A91D57462}" type="pres">
      <dgm:prSet presAssocID="{10DA1F89-0CE1-054C-A8A9-94F77583BD9C}" presName="rootText" presStyleLbl="node2" presStyleIdx="0" presStyleCnt="5">
        <dgm:presLayoutVars>
          <dgm:chPref val="3"/>
        </dgm:presLayoutVars>
      </dgm:prSet>
      <dgm:spPr/>
      <dgm:t>
        <a:bodyPr/>
        <a:lstStyle/>
        <a:p>
          <a:endParaRPr lang="zh-CN" altLang="en-US"/>
        </a:p>
      </dgm:t>
    </dgm:pt>
    <dgm:pt modelId="{6EE54B42-D29C-894F-847E-F20D507F772F}" type="pres">
      <dgm:prSet presAssocID="{10DA1F89-0CE1-054C-A8A9-94F77583BD9C}" presName="rootConnector" presStyleLbl="node2" presStyleIdx="0" presStyleCnt="5"/>
      <dgm:spPr/>
      <dgm:t>
        <a:bodyPr/>
        <a:lstStyle/>
        <a:p>
          <a:endParaRPr lang="zh-CN" altLang="en-US"/>
        </a:p>
      </dgm:t>
    </dgm:pt>
    <dgm:pt modelId="{81469A79-0E36-D54B-A883-B1E40CF5347B}" type="pres">
      <dgm:prSet presAssocID="{10DA1F89-0CE1-054C-A8A9-94F77583BD9C}" presName="hierChild4" presStyleCnt="0"/>
      <dgm:spPr/>
    </dgm:pt>
    <dgm:pt modelId="{D51E0036-0A6B-D546-A2DD-EFBC61EE9E57}" type="pres">
      <dgm:prSet presAssocID="{10DA1F89-0CE1-054C-A8A9-94F77583BD9C}" presName="hierChild5" presStyleCnt="0"/>
      <dgm:spPr/>
    </dgm:pt>
    <dgm:pt modelId="{A820F896-F578-8D4A-9B6B-DF984A0AFE4C}" type="pres">
      <dgm:prSet presAssocID="{E2AA2E02-EC41-1D42-A979-C89042E26CEC}" presName="Name64" presStyleLbl="parChTrans1D2" presStyleIdx="1" presStyleCnt="5"/>
      <dgm:spPr/>
      <dgm:t>
        <a:bodyPr/>
        <a:lstStyle/>
        <a:p>
          <a:endParaRPr lang="zh-CN" altLang="en-US"/>
        </a:p>
      </dgm:t>
    </dgm:pt>
    <dgm:pt modelId="{758B3C65-76B7-5844-B222-5B73BC3F38F6}" type="pres">
      <dgm:prSet presAssocID="{D2616249-D9E4-AA41-BDBE-DA8A6C04BA7A}" presName="hierRoot2" presStyleCnt="0">
        <dgm:presLayoutVars>
          <dgm:hierBranch val="init"/>
        </dgm:presLayoutVars>
      </dgm:prSet>
      <dgm:spPr/>
    </dgm:pt>
    <dgm:pt modelId="{F76CA536-F2D7-154E-8561-8AA3B87D0D0D}" type="pres">
      <dgm:prSet presAssocID="{D2616249-D9E4-AA41-BDBE-DA8A6C04BA7A}" presName="rootComposite" presStyleCnt="0"/>
      <dgm:spPr/>
    </dgm:pt>
    <dgm:pt modelId="{53CE7854-1D7B-B949-B060-813F96FF4ABF}" type="pres">
      <dgm:prSet presAssocID="{D2616249-D9E4-AA41-BDBE-DA8A6C04BA7A}" presName="rootText" presStyleLbl="node2" presStyleIdx="1" presStyleCnt="5" custScaleX="134533">
        <dgm:presLayoutVars>
          <dgm:chPref val="3"/>
        </dgm:presLayoutVars>
      </dgm:prSet>
      <dgm:spPr/>
      <dgm:t>
        <a:bodyPr/>
        <a:lstStyle/>
        <a:p>
          <a:endParaRPr lang="zh-CN" altLang="en-US"/>
        </a:p>
      </dgm:t>
    </dgm:pt>
    <dgm:pt modelId="{9740DD57-CCF0-0749-B34C-EE9F2CDD8B97}" type="pres">
      <dgm:prSet presAssocID="{D2616249-D9E4-AA41-BDBE-DA8A6C04BA7A}" presName="rootConnector" presStyleLbl="node2" presStyleIdx="1" presStyleCnt="5"/>
      <dgm:spPr/>
      <dgm:t>
        <a:bodyPr/>
        <a:lstStyle/>
        <a:p>
          <a:endParaRPr lang="zh-CN" altLang="en-US"/>
        </a:p>
      </dgm:t>
    </dgm:pt>
    <dgm:pt modelId="{89E34758-7D03-DE42-9BA8-5D4399E6EB59}" type="pres">
      <dgm:prSet presAssocID="{D2616249-D9E4-AA41-BDBE-DA8A6C04BA7A}" presName="hierChild4" presStyleCnt="0"/>
      <dgm:spPr/>
    </dgm:pt>
    <dgm:pt modelId="{D2AD3F0D-65B5-394A-BC6C-2CEFB16E34B1}" type="pres">
      <dgm:prSet presAssocID="{D2616249-D9E4-AA41-BDBE-DA8A6C04BA7A}" presName="hierChild5" presStyleCnt="0"/>
      <dgm:spPr/>
    </dgm:pt>
    <dgm:pt modelId="{E5B77734-8393-3849-8FAB-26080E96B721}" type="pres">
      <dgm:prSet presAssocID="{CC818DEA-5089-1746-9805-2CFD17E53B0D}" presName="Name64" presStyleLbl="parChTrans1D2" presStyleIdx="2" presStyleCnt="5"/>
      <dgm:spPr/>
      <dgm:t>
        <a:bodyPr/>
        <a:lstStyle/>
        <a:p>
          <a:endParaRPr lang="zh-CN" altLang="en-US"/>
        </a:p>
      </dgm:t>
    </dgm:pt>
    <dgm:pt modelId="{BAD1EFEE-DB48-2E4C-972C-2D49CD12C15D}" type="pres">
      <dgm:prSet presAssocID="{B703F59E-E685-1D4D-AEDA-482BBBE8AC04}" presName="hierRoot2" presStyleCnt="0">
        <dgm:presLayoutVars>
          <dgm:hierBranch val="init"/>
        </dgm:presLayoutVars>
      </dgm:prSet>
      <dgm:spPr/>
    </dgm:pt>
    <dgm:pt modelId="{4029C2BA-2227-F145-B492-2AEC977EB55E}" type="pres">
      <dgm:prSet presAssocID="{B703F59E-E685-1D4D-AEDA-482BBBE8AC04}" presName="rootComposite" presStyleCnt="0"/>
      <dgm:spPr/>
    </dgm:pt>
    <dgm:pt modelId="{795EDBB2-BEA3-0145-8A41-96B4E1E04EE9}" type="pres">
      <dgm:prSet presAssocID="{B703F59E-E685-1D4D-AEDA-482BBBE8AC04}" presName="rootText" presStyleLbl="node2" presStyleIdx="2" presStyleCnt="5" custScaleX="151344">
        <dgm:presLayoutVars>
          <dgm:chPref val="3"/>
        </dgm:presLayoutVars>
      </dgm:prSet>
      <dgm:spPr/>
      <dgm:t>
        <a:bodyPr/>
        <a:lstStyle/>
        <a:p>
          <a:endParaRPr lang="zh-CN" altLang="en-US"/>
        </a:p>
      </dgm:t>
    </dgm:pt>
    <dgm:pt modelId="{BCFB2F12-3F50-7B40-BC87-31BA10C49F09}" type="pres">
      <dgm:prSet presAssocID="{B703F59E-E685-1D4D-AEDA-482BBBE8AC04}" presName="rootConnector" presStyleLbl="node2" presStyleIdx="2" presStyleCnt="5"/>
      <dgm:spPr/>
      <dgm:t>
        <a:bodyPr/>
        <a:lstStyle/>
        <a:p>
          <a:endParaRPr lang="zh-CN" altLang="en-US"/>
        </a:p>
      </dgm:t>
    </dgm:pt>
    <dgm:pt modelId="{330A5C7C-4BC6-9F44-B373-32DBCCB3A9A1}" type="pres">
      <dgm:prSet presAssocID="{B703F59E-E685-1D4D-AEDA-482BBBE8AC04}" presName="hierChild4" presStyleCnt="0"/>
      <dgm:spPr/>
    </dgm:pt>
    <dgm:pt modelId="{E769B9CC-82DE-724C-93AF-4197E98EB672}" type="pres">
      <dgm:prSet presAssocID="{B703F59E-E685-1D4D-AEDA-482BBBE8AC04}" presName="hierChild5" presStyleCnt="0"/>
      <dgm:spPr/>
    </dgm:pt>
    <dgm:pt modelId="{E0576439-5DE4-C647-BE11-C0310A974412}" type="pres">
      <dgm:prSet presAssocID="{D4E680B6-8DEE-D246-B106-0939135D6DB7}" presName="Name64" presStyleLbl="parChTrans1D2" presStyleIdx="3" presStyleCnt="5"/>
      <dgm:spPr/>
      <dgm:t>
        <a:bodyPr/>
        <a:lstStyle/>
        <a:p>
          <a:endParaRPr lang="zh-CN" altLang="en-US"/>
        </a:p>
      </dgm:t>
    </dgm:pt>
    <dgm:pt modelId="{9B7E71B0-8948-A84D-B6A9-522BAC70EDBC}" type="pres">
      <dgm:prSet presAssocID="{980DF807-EAB0-364B-A0A3-95BCCE3656AA}" presName="hierRoot2" presStyleCnt="0">
        <dgm:presLayoutVars>
          <dgm:hierBranch val="init"/>
        </dgm:presLayoutVars>
      </dgm:prSet>
      <dgm:spPr/>
    </dgm:pt>
    <dgm:pt modelId="{C4D4B785-4577-B44A-9A78-0AB301277FC7}" type="pres">
      <dgm:prSet presAssocID="{980DF807-EAB0-364B-A0A3-95BCCE3656AA}" presName="rootComposite" presStyleCnt="0"/>
      <dgm:spPr/>
    </dgm:pt>
    <dgm:pt modelId="{613E6BF2-F330-5944-B3FB-30BA09F32FF2}" type="pres">
      <dgm:prSet presAssocID="{980DF807-EAB0-364B-A0A3-95BCCE3656AA}" presName="rootText" presStyleLbl="node2" presStyleIdx="3" presStyleCnt="5">
        <dgm:presLayoutVars>
          <dgm:chPref val="3"/>
        </dgm:presLayoutVars>
      </dgm:prSet>
      <dgm:spPr/>
      <dgm:t>
        <a:bodyPr/>
        <a:lstStyle/>
        <a:p>
          <a:endParaRPr lang="zh-CN" altLang="en-US"/>
        </a:p>
      </dgm:t>
    </dgm:pt>
    <dgm:pt modelId="{D9A42265-E8FE-9C4E-99B2-CB7D40728807}" type="pres">
      <dgm:prSet presAssocID="{980DF807-EAB0-364B-A0A3-95BCCE3656AA}" presName="rootConnector" presStyleLbl="node2" presStyleIdx="3" presStyleCnt="5"/>
      <dgm:spPr/>
      <dgm:t>
        <a:bodyPr/>
        <a:lstStyle/>
        <a:p>
          <a:endParaRPr lang="zh-CN" altLang="en-US"/>
        </a:p>
      </dgm:t>
    </dgm:pt>
    <dgm:pt modelId="{B4FB3E0A-C359-F146-8D88-F83A7672E7D8}" type="pres">
      <dgm:prSet presAssocID="{980DF807-EAB0-364B-A0A3-95BCCE3656AA}" presName="hierChild4" presStyleCnt="0"/>
      <dgm:spPr/>
    </dgm:pt>
    <dgm:pt modelId="{1F21F87D-22FF-0A45-ACA5-840ACE4BCF63}" type="pres">
      <dgm:prSet presAssocID="{980DF807-EAB0-364B-A0A3-95BCCE3656AA}" presName="hierChild5" presStyleCnt="0"/>
      <dgm:spPr/>
    </dgm:pt>
    <dgm:pt modelId="{893ED597-0CF6-1842-95A4-2A57C741FA99}" type="pres">
      <dgm:prSet presAssocID="{1BF26075-3D66-7249-92C0-74659EA1C2AC}" presName="Name64" presStyleLbl="parChTrans1D2" presStyleIdx="4" presStyleCnt="5"/>
      <dgm:spPr/>
      <dgm:t>
        <a:bodyPr/>
        <a:lstStyle/>
        <a:p>
          <a:endParaRPr lang="zh-CN" altLang="en-US"/>
        </a:p>
      </dgm:t>
    </dgm:pt>
    <dgm:pt modelId="{81C9069A-90F8-F241-901F-708AD5A571FF}" type="pres">
      <dgm:prSet presAssocID="{17039FBC-A55A-B842-9515-4CF2C5C06F01}" presName="hierRoot2" presStyleCnt="0">
        <dgm:presLayoutVars>
          <dgm:hierBranch val="init"/>
        </dgm:presLayoutVars>
      </dgm:prSet>
      <dgm:spPr/>
    </dgm:pt>
    <dgm:pt modelId="{EE3032B0-1A7B-EB48-8C93-E47A4F758C9A}" type="pres">
      <dgm:prSet presAssocID="{17039FBC-A55A-B842-9515-4CF2C5C06F01}" presName="rootComposite" presStyleCnt="0"/>
      <dgm:spPr/>
    </dgm:pt>
    <dgm:pt modelId="{1324FE1F-2A91-D142-94C8-E3E244A2114B}" type="pres">
      <dgm:prSet presAssocID="{17039FBC-A55A-B842-9515-4CF2C5C06F01}" presName="rootText" presStyleLbl="node2" presStyleIdx="4" presStyleCnt="5">
        <dgm:presLayoutVars>
          <dgm:chPref val="3"/>
        </dgm:presLayoutVars>
      </dgm:prSet>
      <dgm:spPr/>
      <dgm:t>
        <a:bodyPr/>
        <a:lstStyle/>
        <a:p>
          <a:endParaRPr lang="zh-CN" altLang="en-US"/>
        </a:p>
      </dgm:t>
    </dgm:pt>
    <dgm:pt modelId="{5BE09420-4B0F-9941-9ED9-5583FB5FA75B}" type="pres">
      <dgm:prSet presAssocID="{17039FBC-A55A-B842-9515-4CF2C5C06F01}" presName="rootConnector" presStyleLbl="node2" presStyleIdx="4" presStyleCnt="5"/>
      <dgm:spPr/>
      <dgm:t>
        <a:bodyPr/>
        <a:lstStyle/>
        <a:p>
          <a:endParaRPr lang="zh-CN" altLang="en-US"/>
        </a:p>
      </dgm:t>
    </dgm:pt>
    <dgm:pt modelId="{0808DFF7-C49D-6F44-8895-6393A7E7B4C6}" type="pres">
      <dgm:prSet presAssocID="{17039FBC-A55A-B842-9515-4CF2C5C06F01}" presName="hierChild4" presStyleCnt="0"/>
      <dgm:spPr/>
    </dgm:pt>
    <dgm:pt modelId="{677318B3-1015-AA43-A7C9-A86705DEF04E}" type="pres">
      <dgm:prSet presAssocID="{17039FBC-A55A-B842-9515-4CF2C5C06F01}" presName="hierChild5" presStyleCnt="0"/>
      <dgm:spPr/>
    </dgm:pt>
    <dgm:pt modelId="{91C6F3B7-853E-B446-B177-C199D6100499}" type="pres">
      <dgm:prSet presAssocID="{733831D8-15BB-9E4C-AD72-0E7C4CA754AE}" presName="hierChild3" presStyleCnt="0"/>
      <dgm:spPr/>
    </dgm:pt>
  </dgm:ptLst>
  <dgm:cxnLst>
    <dgm:cxn modelId="{DC0CA6AA-DBFF-3B4F-93E6-A71351EC9C90}" type="presOf" srcId="{E2AA2E02-EC41-1D42-A979-C89042E26CEC}" destId="{A820F896-F578-8D4A-9B6B-DF984A0AFE4C}" srcOrd="0" destOrd="0" presId="urn:microsoft.com/office/officeart/2009/3/layout/HorizontalOrganizationChart#110"/>
    <dgm:cxn modelId="{184AE7BA-6F16-204B-A923-A3725BB3B0A0}" type="presOf" srcId="{980DF807-EAB0-364B-A0A3-95BCCE3656AA}" destId="{613E6BF2-F330-5944-B3FB-30BA09F32FF2}" srcOrd="0" destOrd="0" presId="urn:microsoft.com/office/officeart/2009/3/layout/HorizontalOrganizationChart#110"/>
    <dgm:cxn modelId="{27006468-077D-4E41-A32C-3B0D62FA7106}" type="presOf" srcId="{E0E81B47-8AC3-1B43-AEBE-9D84A0F26F6C}" destId="{2906BD38-56B2-4A4D-9862-AB9EFA6E6823}" srcOrd="0" destOrd="0" presId="urn:microsoft.com/office/officeart/2009/3/layout/HorizontalOrganizationChart#110"/>
    <dgm:cxn modelId="{176F3FEA-9D3D-AA4C-B2A1-124BE0079985}" type="presOf" srcId="{D2616249-D9E4-AA41-BDBE-DA8A6C04BA7A}" destId="{53CE7854-1D7B-B949-B060-813F96FF4ABF}" srcOrd="0" destOrd="0" presId="urn:microsoft.com/office/officeart/2009/3/layout/HorizontalOrganizationChart#110"/>
    <dgm:cxn modelId="{AEE6735F-3E26-FD4B-A999-5AEA7D633E75}" type="presOf" srcId="{A7737456-3506-8943-B102-86FD2D495A7D}" destId="{EF8521E8-34B8-9047-8A48-6648CD06D207}" srcOrd="0" destOrd="0" presId="urn:microsoft.com/office/officeart/2009/3/layout/HorizontalOrganizationChart#110"/>
    <dgm:cxn modelId="{8CCA25E5-A698-6547-8747-70F666305A5C}" type="presOf" srcId="{D4E680B6-8DEE-D246-B106-0939135D6DB7}" destId="{E0576439-5DE4-C647-BE11-C0310A974412}" srcOrd="0" destOrd="0" presId="urn:microsoft.com/office/officeart/2009/3/layout/HorizontalOrganizationChart#110"/>
    <dgm:cxn modelId="{F9CB625F-4A74-E44E-A4EC-37EADBFFF7EA}" srcId="{E0E81B47-8AC3-1B43-AEBE-9D84A0F26F6C}" destId="{733831D8-15BB-9E4C-AD72-0E7C4CA754AE}" srcOrd="0" destOrd="0" parTransId="{6B8B3426-EF25-9D47-AA79-76DD01AEB61D}" sibTransId="{A3AA96FD-D261-CF44-A01B-6D2CBD99AA43}"/>
    <dgm:cxn modelId="{D9E02417-E444-1847-8F1B-18D95F7166A0}" type="presOf" srcId="{D2616249-D9E4-AA41-BDBE-DA8A6C04BA7A}" destId="{9740DD57-CCF0-0749-B34C-EE9F2CDD8B97}" srcOrd="1" destOrd="0" presId="urn:microsoft.com/office/officeart/2009/3/layout/HorizontalOrganizationChart#110"/>
    <dgm:cxn modelId="{054E213B-C87A-6645-8DA2-25B1C902B034}" type="presOf" srcId="{17039FBC-A55A-B842-9515-4CF2C5C06F01}" destId="{5BE09420-4B0F-9941-9ED9-5583FB5FA75B}" srcOrd="1" destOrd="0" presId="urn:microsoft.com/office/officeart/2009/3/layout/HorizontalOrganizationChart#110"/>
    <dgm:cxn modelId="{68E6DFA3-E04D-F645-8287-9372B584865E}" type="presOf" srcId="{980DF807-EAB0-364B-A0A3-95BCCE3656AA}" destId="{D9A42265-E8FE-9C4E-99B2-CB7D40728807}" srcOrd="1" destOrd="0" presId="urn:microsoft.com/office/officeart/2009/3/layout/HorizontalOrganizationChart#110"/>
    <dgm:cxn modelId="{18D0613E-3A24-A245-B37F-DB3FB17B28C2}" type="presOf" srcId="{10DA1F89-0CE1-054C-A8A9-94F77583BD9C}" destId="{CD6DB65C-CE61-0440-A26F-CC9A91D57462}" srcOrd="0" destOrd="0" presId="urn:microsoft.com/office/officeart/2009/3/layout/HorizontalOrganizationChart#110"/>
    <dgm:cxn modelId="{C925CE0C-2D67-7140-A22A-EB10FEFF6715}" srcId="{733831D8-15BB-9E4C-AD72-0E7C4CA754AE}" destId="{10DA1F89-0CE1-054C-A8A9-94F77583BD9C}" srcOrd="0" destOrd="0" parTransId="{A7737456-3506-8943-B102-86FD2D495A7D}" sibTransId="{C3243669-2E33-B84D-8539-8E2783DEE213}"/>
    <dgm:cxn modelId="{E3B77027-A04D-B443-AA94-A66B4E9F982C}" type="presOf" srcId="{B703F59E-E685-1D4D-AEDA-482BBBE8AC04}" destId="{795EDBB2-BEA3-0145-8A41-96B4E1E04EE9}" srcOrd="0" destOrd="0" presId="urn:microsoft.com/office/officeart/2009/3/layout/HorizontalOrganizationChart#110"/>
    <dgm:cxn modelId="{4CD174F4-F2AD-0441-8ED0-EFEC66DFFE57}" type="presOf" srcId="{B703F59E-E685-1D4D-AEDA-482BBBE8AC04}" destId="{BCFB2F12-3F50-7B40-BC87-31BA10C49F09}" srcOrd="1" destOrd="0" presId="urn:microsoft.com/office/officeart/2009/3/layout/HorizontalOrganizationChart#110"/>
    <dgm:cxn modelId="{C46B6B07-B7E4-3A4B-BCF0-FA720B2278F4}" srcId="{733831D8-15BB-9E4C-AD72-0E7C4CA754AE}" destId="{D2616249-D9E4-AA41-BDBE-DA8A6C04BA7A}" srcOrd="1" destOrd="0" parTransId="{E2AA2E02-EC41-1D42-A979-C89042E26CEC}" sibTransId="{06F8DE25-78ED-CE4A-88F2-5885012937CB}"/>
    <dgm:cxn modelId="{2F9863AD-241B-0E44-92B7-2AF2A69F1780}" type="presOf" srcId="{1BF26075-3D66-7249-92C0-74659EA1C2AC}" destId="{893ED597-0CF6-1842-95A4-2A57C741FA99}" srcOrd="0" destOrd="0" presId="urn:microsoft.com/office/officeart/2009/3/layout/HorizontalOrganizationChart#110"/>
    <dgm:cxn modelId="{295DFA39-E679-9642-89B0-D7C3AB953ED2}" type="presOf" srcId="{17039FBC-A55A-B842-9515-4CF2C5C06F01}" destId="{1324FE1F-2A91-D142-94C8-E3E244A2114B}" srcOrd="0" destOrd="0" presId="urn:microsoft.com/office/officeart/2009/3/layout/HorizontalOrganizationChart#110"/>
    <dgm:cxn modelId="{93A2CBCD-1773-BE40-B536-0C8F6A6202BA}" type="presOf" srcId="{733831D8-15BB-9E4C-AD72-0E7C4CA754AE}" destId="{49F1B224-F527-744B-9770-7EB474F83C8F}" srcOrd="0" destOrd="0" presId="urn:microsoft.com/office/officeart/2009/3/layout/HorizontalOrganizationChart#110"/>
    <dgm:cxn modelId="{BEC949FF-FF16-364D-A955-C0B6B943A502}" type="presOf" srcId="{CC818DEA-5089-1746-9805-2CFD17E53B0D}" destId="{E5B77734-8393-3849-8FAB-26080E96B721}" srcOrd="0" destOrd="0" presId="urn:microsoft.com/office/officeart/2009/3/layout/HorizontalOrganizationChart#110"/>
    <dgm:cxn modelId="{5EAB1990-6768-9D47-93A4-1B62DCC38391}" srcId="{733831D8-15BB-9E4C-AD72-0E7C4CA754AE}" destId="{17039FBC-A55A-B842-9515-4CF2C5C06F01}" srcOrd="4" destOrd="0" parTransId="{1BF26075-3D66-7249-92C0-74659EA1C2AC}" sibTransId="{CF45D26C-FE30-6846-B319-B2A4235DBF24}"/>
    <dgm:cxn modelId="{560456C6-56CB-F641-AE5E-6F6E8ABFB67E}" srcId="{733831D8-15BB-9E4C-AD72-0E7C4CA754AE}" destId="{980DF807-EAB0-364B-A0A3-95BCCE3656AA}" srcOrd="3" destOrd="0" parTransId="{D4E680B6-8DEE-D246-B106-0939135D6DB7}" sibTransId="{824846C5-1036-2F4B-B2AB-4C060E2627E2}"/>
    <dgm:cxn modelId="{50C6D014-E5B8-974D-842F-DAE3E26F825C}" type="presOf" srcId="{733831D8-15BB-9E4C-AD72-0E7C4CA754AE}" destId="{6F45388E-0BF6-5749-8059-C48D0B27173E}" srcOrd="1" destOrd="0" presId="urn:microsoft.com/office/officeart/2009/3/layout/HorizontalOrganizationChart#110"/>
    <dgm:cxn modelId="{30B99770-AD11-8643-8D8C-CE3D047F334A}" type="presOf" srcId="{10DA1F89-0CE1-054C-A8A9-94F77583BD9C}" destId="{6EE54B42-D29C-894F-847E-F20D507F772F}" srcOrd="1" destOrd="0" presId="urn:microsoft.com/office/officeart/2009/3/layout/HorizontalOrganizationChart#110"/>
    <dgm:cxn modelId="{17DBF277-80CC-104C-9473-62CD68A20498}" srcId="{733831D8-15BB-9E4C-AD72-0E7C4CA754AE}" destId="{B703F59E-E685-1D4D-AEDA-482BBBE8AC04}" srcOrd="2" destOrd="0" parTransId="{CC818DEA-5089-1746-9805-2CFD17E53B0D}" sibTransId="{8BABDCB5-AB60-C342-B66D-3E3E6A87CCC3}"/>
    <dgm:cxn modelId="{82CEBD0A-EE31-1841-8C08-DF1B7E70100D}" type="presParOf" srcId="{2906BD38-56B2-4A4D-9862-AB9EFA6E6823}" destId="{3DDBC74A-1E59-4F4E-B81D-66A6E98B9566}" srcOrd="0" destOrd="0" presId="urn:microsoft.com/office/officeart/2009/3/layout/HorizontalOrganizationChart#110"/>
    <dgm:cxn modelId="{2E2F2F82-C5FF-6B44-B389-64962F5FD6BA}" type="presParOf" srcId="{3DDBC74A-1E59-4F4E-B81D-66A6E98B9566}" destId="{37EF9C85-0FB9-9049-80E4-06926C5C9D5C}" srcOrd="0" destOrd="0" presId="urn:microsoft.com/office/officeart/2009/3/layout/HorizontalOrganizationChart#110"/>
    <dgm:cxn modelId="{6D65A09D-AA1D-EE49-A1E2-490CDF26DDCE}" type="presParOf" srcId="{37EF9C85-0FB9-9049-80E4-06926C5C9D5C}" destId="{49F1B224-F527-744B-9770-7EB474F83C8F}" srcOrd="0" destOrd="0" presId="urn:microsoft.com/office/officeart/2009/3/layout/HorizontalOrganizationChart#110"/>
    <dgm:cxn modelId="{320DAD78-A0BE-B446-B036-66F1B48E4BF6}" type="presParOf" srcId="{37EF9C85-0FB9-9049-80E4-06926C5C9D5C}" destId="{6F45388E-0BF6-5749-8059-C48D0B27173E}" srcOrd="1" destOrd="0" presId="urn:microsoft.com/office/officeart/2009/3/layout/HorizontalOrganizationChart#110"/>
    <dgm:cxn modelId="{621E7BD5-2AAF-2547-BE42-57A932401F11}" type="presParOf" srcId="{3DDBC74A-1E59-4F4E-B81D-66A6E98B9566}" destId="{1F83F88F-BEB2-3E40-93F0-99B4C6BF57DC}" srcOrd="1" destOrd="0" presId="urn:microsoft.com/office/officeart/2009/3/layout/HorizontalOrganizationChart#110"/>
    <dgm:cxn modelId="{2720D6A0-7452-ED4A-BFB9-36AD96A1EFFE}" type="presParOf" srcId="{1F83F88F-BEB2-3E40-93F0-99B4C6BF57DC}" destId="{EF8521E8-34B8-9047-8A48-6648CD06D207}" srcOrd="0" destOrd="0" presId="urn:microsoft.com/office/officeart/2009/3/layout/HorizontalOrganizationChart#110"/>
    <dgm:cxn modelId="{F443520D-6F20-0C49-8A30-C0F8DCCF548D}" type="presParOf" srcId="{1F83F88F-BEB2-3E40-93F0-99B4C6BF57DC}" destId="{FB0871DE-B85B-F64E-930F-A214DCBD9DBA}" srcOrd="1" destOrd="0" presId="urn:microsoft.com/office/officeart/2009/3/layout/HorizontalOrganizationChart#110"/>
    <dgm:cxn modelId="{A986B9C1-96B1-DB4C-8969-7FB4BC96A4A8}" type="presParOf" srcId="{FB0871DE-B85B-F64E-930F-A214DCBD9DBA}" destId="{B185E504-ECD7-C14B-BCFA-ADF247A49CCD}" srcOrd="0" destOrd="0" presId="urn:microsoft.com/office/officeart/2009/3/layout/HorizontalOrganizationChart#110"/>
    <dgm:cxn modelId="{D059187C-5E03-0A41-BB27-FD2D34EC21F0}" type="presParOf" srcId="{B185E504-ECD7-C14B-BCFA-ADF247A49CCD}" destId="{CD6DB65C-CE61-0440-A26F-CC9A91D57462}" srcOrd="0" destOrd="0" presId="urn:microsoft.com/office/officeart/2009/3/layout/HorizontalOrganizationChart#110"/>
    <dgm:cxn modelId="{41519624-0117-2D46-BC27-E2FFA8F82BB7}" type="presParOf" srcId="{B185E504-ECD7-C14B-BCFA-ADF247A49CCD}" destId="{6EE54B42-D29C-894F-847E-F20D507F772F}" srcOrd="1" destOrd="0" presId="urn:microsoft.com/office/officeart/2009/3/layout/HorizontalOrganizationChart#110"/>
    <dgm:cxn modelId="{B18E90B3-3B98-7E4D-832A-33B4F461E1BD}" type="presParOf" srcId="{FB0871DE-B85B-F64E-930F-A214DCBD9DBA}" destId="{81469A79-0E36-D54B-A883-B1E40CF5347B}" srcOrd="1" destOrd="0" presId="urn:microsoft.com/office/officeart/2009/3/layout/HorizontalOrganizationChart#110"/>
    <dgm:cxn modelId="{708FACB1-21DE-754D-B4CD-C30F9399102A}" type="presParOf" srcId="{FB0871DE-B85B-F64E-930F-A214DCBD9DBA}" destId="{D51E0036-0A6B-D546-A2DD-EFBC61EE9E57}" srcOrd="2" destOrd="0" presId="urn:microsoft.com/office/officeart/2009/3/layout/HorizontalOrganizationChart#110"/>
    <dgm:cxn modelId="{454D4B3F-FE4A-1246-9E73-73381758B5DB}" type="presParOf" srcId="{1F83F88F-BEB2-3E40-93F0-99B4C6BF57DC}" destId="{A820F896-F578-8D4A-9B6B-DF984A0AFE4C}" srcOrd="2" destOrd="0" presId="urn:microsoft.com/office/officeart/2009/3/layout/HorizontalOrganizationChart#110"/>
    <dgm:cxn modelId="{768886AC-9F7B-D542-9B1A-C503EDFE0716}" type="presParOf" srcId="{1F83F88F-BEB2-3E40-93F0-99B4C6BF57DC}" destId="{758B3C65-76B7-5844-B222-5B73BC3F38F6}" srcOrd="3" destOrd="0" presId="urn:microsoft.com/office/officeart/2009/3/layout/HorizontalOrganizationChart#110"/>
    <dgm:cxn modelId="{40C25487-EA52-8B42-AACB-63F64B834CF8}" type="presParOf" srcId="{758B3C65-76B7-5844-B222-5B73BC3F38F6}" destId="{F76CA536-F2D7-154E-8561-8AA3B87D0D0D}" srcOrd="0" destOrd="0" presId="urn:microsoft.com/office/officeart/2009/3/layout/HorizontalOrganizationChart#110"/>
    <dgm:cxn modelId="{59F9F7DA-AE44-434A-BE7B-CA1CB20AA49B}" type="presParOf" srcId="{F76CA536-F2D7-154E-8561-8AA3B87D0D0D}" destId="{53CE7854-1D7B-B949-B060-813F96FF4ABF}" srcOrd="0" destOrd="0" presId="urn:microsoft.com/office/officeart/2009/3/layout/HorizontalOrganizationChart#110"/>
    <dgm:cxn modelId="{B3692898-1D2E-C448-8CD1-B7AAB2591847}" type="presParOf" srcId="{F76CA536-F2D7-154E-8561-8AA3B87D0D0D}" destId="{9740DD57-CCF0-0749-B34C-EE9F2CDD8B97}" srcOrd="1" destOrd="0" presId="urn:microsoft.com/office/officeart/2009/3/layout/HorizontalOrganizationChart#110"/>
    <dgm:cxn modelId="{E8454C43-7AAC-5F41-B333-BDCE435C22BB}" type="presParOf" srcId="{758B3C65-76B7-5844-B222-5B73BC3F38F6}" destId="{89E34758-7D03-DE42-9BA8-5D4399E6EB59}" srcOrd="1" destOrd="0" presId="urn:microsoft.com/office/officeart/2009/3/layout/HorizontalOrganizationChart#110"/>
    <dgm:cxn modelId="{9ECC4326-47A7-9845-B9AC-0060B9D7557D}" type="presParOf" srcId="{758B3C65-76B7-5844-B222-5B73BC3F38F6}" destId="{D2AD3F0D-65B5-394A-BC6C-2CEFB16E34B1}" srcOrd="2" destOrd="0" presId="urn:microsoft.com/office/officeart/2009/3/layout/HorizontalOrganizationChart#110"/>
    <dgm:cxn modelId="{E7454152-BC68-7D4E-A3E8-6FC055D4CAED}" type="presParOf" srcId="{1F83F88F-BEB2-3E40-93F0-99B4C6BF57DC}" destId="{E5B77734-8393-3849-8FAB-26080E96B721}" srcOrd="4" destOrd="0" presId="urn:microsoft.com/office/officeart/2009/3/layout/HorizontalOrganizationChart#110"/>
    <dgm:cxn modelId="{A6F5AFA4-5C73-2C4D-954C-AC7F455044B7}" type="presParOf" srcId="{1F83F88F-BEB2-3E40-93F0-99B4C6BF57DC}" destId="{BAD1EFEE-DB48-2E4C-972C-2D49CD12C15D}" srcOrd="5" destOrd="0" presId="urn:microsoft.com/office/officeart/2009/3/layout/HorizontalOrganizationChart#110"/>
    <dgm:cxn modelId="{92FBA7F2-B3C0-B540-9B20-91179AAA81C5}" type="presParOf" srcId="{BAD1EFEE-DB48-2E4C-972C-2D49CD12C15D}" destId="{4029C2BA-2227-F145-B492-2AEC977EB55E}" srcOrd="0" destOrd="0" presId="urn:microsoft.com/office/officeart/2009/3/layout/HorizontalOrganizationChart#110"/>
    <dgm:cxn modelId="{FA31C298-38FD-524A-BF39-98343E7E7684}" type="presParOf" srcId="{4029C2BA-2227-F145-B492-2AEC977EB55E}" destId="{795EDBB2-BEA3-0145-8A41-96B4E1E04EE9}" srcOrd="0" destOrd="0" presId="urn:microsoft.com/office/officeart/2009/3/layout/HorizontalOrganizationChart#110"/>
    <dgm:cxn modelId="{8EB72B08-823E-E14C-9EB3-0C962D9884C7}" type="presParOf" srcId="{4029C2BA-2227-F145-B492-2AEC977EB55E}" destId="{BCFB2F12-3F50-7B40-BC87-31BA10C49F09}" srcOrd="1" destOrd="0" presId="urn:microsoft.com/office/officeart/2009/3/layout/HorizontalOrganizationChart#110"/>
    <dgm:cxn modelId="{96C47AE1-2AF2-1E4D-ACEC-FDD7ED71688A}" type="presParOf" srcId="{BAD1EFEE-DB48-2E4C-972C-2D49CD12C15D}" destId="{330A5C7C-4BC6-9F44-B373-32DBCCB3A9A1}" srcOrd="1" destOrd="0" presId="urn:microsoft.com/office/officeart/2009/3/layout/HorizontalOrganizationChart#110"/>
    <dgm:cxn modelId="{5529F6C2-6870-E64B-812D-FF73221F9DB7}" type="presParOf" srcId="{BAD1EFEE-DB48-2E4C-972C-2D49CD12C15D}" destId="{E769B9CC-82DE-724C-93AF-4197E98EB672}" srcOrd="2" destOrd="0" presId="urn:microsoft.com/office/officeart/2009/3/layout/HorizontalOrganizationChart#110"/>
    <dgm:cxn modelId="{58B9C0CE-06E8-0D4D-9E6A-F9E8C3DA0817}" type="presParOf" srcId="{1F83F88F-BEB2-3E40-93F0-99B4C6BF57DC}" destId="{E0576439-5DE4-C647-BE11-C0310A974412}" srcOrd="6" destOrd="0" presId="urn:microsoft.com/office/officeart/2009/3/layout/HorizontalOrganizationChart#110"/>
    <dgm:cxn modelId="{FF90B597-5437-2E4B-A478-1A5313FF9F12}" type="presParOf" srcId="{1F83F88F-BEB2-3E40-93F0-99B4C6BF57DC}" destId="{9B7E71B0-8948-A84D-B6A9-522BAC70EDBC}" srcOrd="7" destOrd="0" presId="urn:microsoft.com/office/officeart/2009/3/layout/HorizontalOrganizationChart#110"/>
    <dgm:cxn modelId="{03A4A5AA-1FDC-8C44-8EC1-91D916F2C99E}" type="presParOf" srcId="{9B7E71B0-8948-A84D-B6A9-522BAC70EDBC}" destId="{C4D4B785-4577-B44A-9A78-0AB301277FC7}" srcOrd="0" destOrd="0" presId="urn:microsoft.com/office/officeart/2009/3/layout/HorizontalOrganizationChart#110"/>
    <dgm:cxn modelId="{A498F7C7-6F33-EA45-8790-D10B94613F5C}" type="presParOf" srcId="{C4D4B785-4577-B44A-9A78-0AB301277FC7}" destId="{613E6BF2-F330-5944-B3FB-30BA09F32FF2}" srcOrd="0" destOrd="0" presId="urn:microsoft.com/office/officeart/2009/3/layout/HorizontalOrganizationChart#110"/>
    <dgm:cxn modelId="{2F48A186-336C-4E40-875F-8A27CD634721}" type="presParOf" srcId="{C4D4B785-4577-B44A-9A78-0AB301277FC7}" destId="{D9A42265-E8FE-9C4E-99B2-CB7D40728807}" srcOrd="1" destOrd="0" presId="urn:microsoft.com/office/officeart/2009/3/layout/HorizontalOrganizationChart#110"/>
    <dgm:cxn modelId="{1315AF51-3949-844B-ABF2-C6346EAB745A}" type="presParOf" srcId="{9B7E71B0-8948-A84D-B6A9-522BAC70EDBC}" destId="{B4FB3E0A-C359-F146-8D88-F83A7672E7D8}" srcOrd="1" destOrd="0" presId="urn:microsoft.com/office/officeart/2009/3/layout/HorizontalOrganizationChart#110"/>
    <dgm:cxn modelId="{617FD2A8-2507-B847-83BE-EE90F0095553}" type="presParOf" srcId="{9B7E71B0-8948-A84D-B6A9-522BAC70EDBC}" destId="{1F21F87D-22FF-0A45-ACA5-840ACE4BCF63}" srcOrd="2" destOrd="0" presId="urn:microsoft.com/office/officeart/2009/3/layout/HorizontalOrganizationChart#110"/>
    <dgm:cxn modelId="{852A058A-91FB-FB44-BF6B-C40EE8432D66}" type="presParOf" srcId="{1F83F88F-BEB2-3E40-93F0-99B4C6BF57DC}" destId="{893ED597-0CF6-1842-95A4-2A57C741FA99}" srcOrd="8" destOrd="0" presId="urn:microsoft.com/office/officeart/2009/3/layout/HorizontalOrganizationChart#110"/>
    <dgm:cxn modelId="{F0892C0C-E4EC-A84F-A383-DECCCCD9CF0A}" type="presParOf" srcId="{1F83F88F-BEB2-3E40-93F0-99B4C6BF57DC}" destId="{81C9069A-90F8-F241-901F-708AD5A571FF}" srcOrd="9" destOrd="0" presId="urn:microsoft.com/office/officeart/2009/3/layout/HorizontalOrganizationChart#110"/>
    <dgm:cxn modelId="{ED815C5C-7B22-0944-A88B-EE1BE5CBEADA}" type="presParOf" srcId="{81C9069A-90F8-F241-901F-708AD5A571FF}" destId="{EE3032B0-1A7B-EB48-8C93-E47A4F758C9A}" srcOrd="0" destOrd="0" presId="urn:microsoft.com/office/officeart/2009/3/layout/HorizontalOrganizationChart#110"/>
    <dgm:cxn modelId="{53C816CB-56E8-5940-8DF3-3ABDE2A47ABA}" type="presParOf" srcId="{EE3032B0-1A7B-EB48-8C93-E47A4F758C9A}" destId="{1324FE1F-2A91-D142-94C8-E3E244A2114B}" srcOrd="0" destOrd="0" presId="urn:microsoft.com/office/officeart/2009/3/layout/HorizontalOrganizationChart#110"/>
    <dgm:cxn modelId="{A36EA6E5-2C04-F047-A7F8-72E715EB8C3F}" type="presParOf" srcId="{EE3032B0-1A7B-EB48-8C93-E47A4F758C9A}" destId="{5BE09420-4B0F-9941-9ED9-5583FB5FA75B}" srcOrd="1" destOrd="0" presId="urn:microsoft.com/office/officeart/2009/3/layout/HorizontalOrganizationChart#110"/>
    <dgm:cxn modelId="{7943C485-B2D5-CE45-B9B4-1D8A1A5FE167}" type="presParOf" srcId="{81C9069A-90F8-F241-901F-708AD5A571FF}" destId="{0808DFF7-C49D-6F44-8895-6393A7E7B4C6}" srcOrd="1" destOrd="0" presId="urn:microsoft.com/office/officeart/2009/3/layout/HorizontalOrganizationChart#110"/>
    <dgm:cxn modelId="{EC4E4C07-576E-5B4E-9565-02F778980EB9}" type="presParOf" srcId="{81C9069A-90F8-F241-901F-708AD5A571FF}" destId="{677318B3-1015-AA43-A7C9-A86705DEF04E}" srcOrd="2" destOrd="0" presId="urn:microsoft.com/office/officeart/2009/3/layout/HorizontalOrganizationChart#110"/>
    <dgm:cxn modelId="{83299806-EDF5-CB48-A929-A39BDA098824}" type="presParOf" srcId="{3DDBC74A-1E59-4F4E-B81D-66A6E98B9566}" destId="{91C6F3B7-853E-B446-B177-C199D6100499}" srcOrd="2" destOrd="0" presId="urn:microsoft.com/office/officeart/2009/3/layout/HorizontalOrganizationChart#110"/>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76E7E384-F6D7-974B-99C9-B4C3B2FDC314}" type="doc">
      <dgm:prSet loTypeId="urn:microsoft.com/office/officeart/2009/3/layout/HorizontalOrganizationChart#111" loCatId="" qsTypeId="urn:microsoft.com/office/officeart/2005/8/quickstyle/simple1#138" qsCatId="simple" csTypeId="urn:microsoft.com/office/officeart/2005/8/colors/accent5_1#138" csCatId="accent5" phldr="1"/>
      <dgm:spPr/>
      <dgm:t>
        <a:bodyPr/>
        <a:lstStyle/>
        <a:p>
          <a:endParaRPr lang="zh-CN" altLang="en-US"/>
        </a:p>
      </dgm:t>
    </dgm:pt>
    <dgm:pt modelId="{B5E5589A-BA6B-3E46-8A33-5658DA610036}">
      <dgm:prSet phldrT="[文本]" custT="1"/>
      <dgm:spPr/>
      <dgm:t>
        <a:bodyPr/>
        <a:lstStyle/>
        <a:p>
          <a:r>
            <a:rPr lang="en-US" altLang="zh-CN" sz="4800" dirty="0">
              <a:latin typeface="微软雅黑" panose="020B0503020204020204" charset="-122"/>
              <a:ea typeface="微软雅黑" panose="020B0503020204020204" charset="-122"/>
              <a:cs typeface="微软雅黑" panose="020B0503020204020204" charset="-122"/>
            </a:rPr>
            <a:t>3.</a:t>
          </a:r>
          <a:r>
            <a:rPr lang="zh-CN" altLang="en-US" sz="4800" dirty="0">
              <a:latin typeface="微软雅黑" panose="020B0503020204020204" charset="-122"/>
              <a:ea typeface="微软雅黑" panose="020B0503020204020204" charset="-122"/>
              <a:cs typeface="微软雅黑" panose="020B0503020204020204" charset="-122"/>
            </a:rPr>
            <a:t>客观规律性与主观能动性</a:t>
          </a:r>
        </a:p>
      </dgm:t>
    </dgm:pt>
    <dgm:pt modelId="{7367D8C9-1A69-C34F-867D-A6D74D6803E1}" type="parTrans" cxnId="{ACB12CAE-1020-4E42-BC6D-1A420EF444B8}">
      <dgm:prSet/>
      <dgm:spPr/>
      <dgm:t>
        <a:bodyPr/>
        <a:lstStyle/>
        <a:p>
          <a:endParaRPr lang="zh-CN" altLang="en-US"/>
        </a:p>
      </dgm:t>
    </dgm:pt>
    <dgm:pt modelId="{12CD53A1-9557-3749-9B3D-511CD2B6C2CE}" type="sibTrans" cxnId="{ACB12CAE-1020-4E42-BC6D-1A420EF444B8}">
      <dgm:prSet/>
      <dgm:spPr/>
      <dgm:t>
        <a:bodyPr/>
        <a:lstStyle/>
        <a:p>
          <a:endParaRPr lang="zh-CN" altLang="en-US"/>
        </a:p>
      </dgm:t>
    </dgm:pt>
    <dgm:pt modelId="{AB50F07C-0CE3-1445-BB05-D1C296FA978F}">
      <dgm:prSet phldrT="[文本]" custT="1"/>
      <dgm:spPr/>
      <dgm:t>
        <a:bodyPr/>
        <a:lstStyle/>
        <a:p>
          <a:r>
            <a:rPr lang="zh-CN" altLang="en-US" sz="4800" dirty="0">
              <a:latin typeface="微软雅黑" panose="020B0503020204020204" charset="-122"/>
              <a:ea typeface="微软雅黑" panose="020B0503020204020204" charset="-122"/>
              <a:cs typeface="微软雅黑" panose="020B0503020204020204" charset="-122"/>
            </a:rPr>
            <a:t>规律</a:t>
          </a:r>
        </a:p>
      </dgm:t>
    </dgm:pt>
    <dgm:pt modelId="{7961557C-8402-434B-9E95-EDDAEB2564FF}" type="parTrans" cxnId="{05245538-2B26-8543-9AAF-63BA780BFE03}">
      <dgm:prSet/>
      <dgm:spPr/>
      <dgm:t>
        <a:bodyPr/>
        <a:lstStyle/>
        <a:p>
          <a:endParaRPr lang="zh-CN" altLang="en-US"/>
        </a:p>
      </dgm:t>
    </dgm:pt>
    <dgm:pt modelId="{7DD242E7-7BA5-E94A-8F99-BFC1A39D309F}" type="sibTrans" cxnId="{05245538-2B26-8543-9AAF-63BA780BFE03}">
      <dgm:prSet/>
      <dgm:spPr/>
      <dgm:t>
        <a:bodyPr/>
        <a:lstStyle/>
        <a:p>
          <a:endParaRPr lang="zh-CN" altLang="en-US"/>
        </a:p>
      </dgm:t>
    </dgm:pt>
    <dgm:pt modelId="{73D87169-1B38-E342-86C0-24A1F7444EDB}">
      <dgm:prSet phldrT="[文本]" custT="1"/>
      <dgm:spPr/>
      <dgm:t>
        <a:bodyPr/>
        <a:lstStyle/>
        <a:p>
          <a:r>
            <a:rPr lang="zh-CN" altLang="en-US" sz="4800" dirty="0">
              <a:latin typeface="微软雅黑" panose="020B0503020204020204" charset="-122"/>
              <a:ea typeface="微软雅黑" panose="020B0503020204020204" charset="-122"/>
              <a:cs typeface="微软雅黑" panose="020B0503020204020204" charset="-122"/>
            </a:rPr>
            <a:t>意识</a:t>
          </a:r>
        </a:p>
      </dgm:t>
    </dgm:pt>
    <dgm:pt modelId="{6C2FFF61-E0A2-9D4E-A822-5C2818B5805F}" type="parTrans" cxnId="{08FB99AA-8D6F-244A-9044-621037ADDFFC}">
      <dgm:prSet/>
      <dgm:spPr/>
      <dgm:t>
        <a:bodyPr/>
        <a:lstStyle/>
        <a:p>
          <a:endParaRPr lang="zh-CN" altLang="en-US"/>
        </a:p>
      </dgm:t>
    </dgm:pt>
    <dgm:pt modelId="{5E322BA8-E7DE-5B4C-8576-7CA80A493537}" type="sibTrans" cxnId="{08FB99AA-8D6F-244A-9044-621037ADDFFC}">
      <dgm:prSet/>
      <dgm:spPr/>
      <dgm:t>
        <a:bodyPr/>
        <a:lstStyle/>
        <a:p>
          <a:endParaRPr lang="zh-CN" altLang="en-US"/>
        </a:p>
      </dgm:t>
    </dgm:pt>
    <dgm:pt modelId="{8484B423-B3E4-4547-B09E-2BEEC0846F12}">
      <dgm:prSet phldrT="[文本]" custT="1"/>
      <dgm:spPr/>
      <dgm:t>
        <a:bodyPr/>
        <a:lstStyle/>
        <a:p>
          <a:r>
            <a:rPr lang="zh-CN" altLang="en-US" sz="4800" dirty="0">
              <a:latin typeface="微软雅黑" panose="020B0503020204020204" charset="-122"/>
              <a:ea typeface="微软雅黑" panose="020B0503020204020204" charset="-122"/>
              <a:cs typeface="微软雅黑" panose="020B0503020204020204" charset="-122"/>
            </a:rPr>
            <a:t>客观规律与主观能动性之间的关系</a:t>
          </a:r>
        </a:p>
      </dgm:t>
    </dgm:pt>
    <dgm:pt modelId="{4B09176A-7F00-DE46-9A81-B19877BE64D4}" type="parTrans" cxnId="{FD761E0C-7D63-3247-8848-189CB52B0512}">
      <dgm:prSet/>
      <dgm:spPr/>
      <dgm:t>
        <a:bodyPr/>
        <a:lstStyle/>
        <a:p>
          <a:endParaRPr lang="zh-CN" altLang="en-US"/>
        </a:p>
      </dgm:t>
    </dgm:pt>
    <dgm:pt modelId="{A408B2C8-8613-EC45-902C-14ED6E41EF02}" type="sibTrans" cxnId="{FD761E0C-7D63-3247-8848-189CB52B0512}">
      <dgm:prSet/>
      <dgm:spPr/>
      <dgm:t>
        <a:bodyPr/>
        <a:lstStyle/>
        <a:p>
          <a:endParaRPr lang="zh-CN" altLang="en-US"/>
        </a:p>
      </dgm:t>
    </dgm:pt>
    <dgm:pt modelId="{F456ECF8-1215-FD41-8F8D-68365EE2C93A}">
      <dgm:prSet custT="1"/>
      <dgm:spPr/>
      <dgm:t>
        <a:bodyPr/>
        <a:lstStyle/>
        <a:p>
          <a:r>
            <a:rPr lang="zh-CN" altLang="en-US" sz="4800" dirty="0">
              <a:latin typeface="微软雅黑" panose="020B0503020204020204" charset="-122"/>
              <a:ea typeface="微软雅黑" panose="020B0503020204020204" charset="-122"/>
              <a:cs typeface="微软雅黑" panose="020B0503020204020204" charset="-122"/>
            </a:rPr>
            <a:t>含义</a:t>
          </a:r>
        </a:p>
      </dgm:t>
    </dgm:pt>
    <dgm:pt modelId="{2CF87BEF-46BA-9C40-8888-1CEC40C31997}" type="parTrans" cxnId="{F46C94E7-899C-AB41-B62A-3A080C4A6A6C}">
      <dgm:prSet/>
      <dgm:spPr/>
      <dgm:t>
        <a:bodyPr/>
        <a:lstStyle/>
        <a:p>
          <a:endParaRPr lang="zh-CN" altLang="en-US"/>
        </a:p>
      </dgm:t>
    </dgm:pt>
    <dgm:pt modelId="{6E2D5386-66E2-1544-BA24-E8E6EA1FB830}" type="sibTrans" cxnId="{F46C94E7-899C-AB41-B62A-3A080C4A6A6C}">
      <dgm:prSet/>
      <dgm:spPr/>
      <dgm:t>
        <a:bodyPr/>
        <a:lstStyle/>
        <a:p>
          <a:endParaRPr lang="zh-CN" altLang="en-US"/>
        </a:p>
      </dgm:t>
    </dgm:pt>
    <dgm:pt modelId="{D216AED1-AD4D-8B4C-A382-33F9CDC22442}">
      <dgm:prSet custT="1"/>
      <dgm:spPr/>
      <dgm:t>
        <a:bodyPr/>
        <a:lstStyle/>
        <a:p>
          <a:r>
            <a:rPr lang="zh-CN" altLang="en-US" sz="4800" dirty="0">
              <a:latin typeface="微软雅黑" panose="020B0503020204020204" charset="-122"/>
              <a:ea typeface="微软雅黑" panose="020B0503020204020204" charset="-122"/>
              <a:cs typeface="微软雅黑" panose="020B0503020204020204" charset="-122"/>
            </a:rPr>
            <a:t>特征</a:t>
          </a:r>
        </a:p>
      </dgm:t>
    </dgm:pt>
    <dgm:pt modelId="{0D729610-9B3E-4547-98FE-4470D195DEC0}" type="parTrans" cxnId="{57F27B54-DCD6-DF49-B99C-F0119DA10074}">
      <dgm:prSet/>
      <dgm:spPr/>
      <dgm:t>
        <a:bodyPr/>
        <a:lstStyle/>
        <a:p>
          <a:endParaRPr lang="zh-CN" altLang="en-US"/>
        </a:p>
      </dgm:t>
    </dgm:pt>
    <dgm:pt modelId="{4B2E48D6-93D5-B248-976F-3783BBAD6A3B}" type="sibTrans" cxnId="{57F27B54-DCD6-DF49-B99C-F0119DA10074}">
      <dgm:prSet/>
      <dgm:spPr/>
      <dgm:t>
        <a:bodyPr/>
        <a:lstStyle/>
        <a:p>
          <a:endParaRPr lang="zh-CN" altLang="en-US"/>
        </a:p>
      </dgm:t>
    </dgm:pt>
    <dgm:pt modelId="{734259FD-53AE-4B45-86D0-6F8BDE8A8CEF}">
      <dgm:prSet custT="1"/>
      <dgm:spPr/>
      <dgm:t>
        <a:bodyPr/>
        <a:lstStyle/>
        <a:p>
          <a:r>
            <a:rPr lang="zh-CN" altLang="en-US" sz="4800" dirty="0">
              <a:latin typeface="微软雅黑" panose="020B0503020204020204" charset="-122"/>
              <a:ea typeface="微软雅黑" panose="020B0503020204020204" charset="-122"/>
              <a:cs typeface="微软雅黑" panose="020B0503020204020204" charset="-122"/>
            </a:rPr>
            <a:t>起源</a:t>
          </a:r>
        </a:p>
      </dgm:t>
    </dgm:pt>
    <dgm:pt modelId="{BB9F919E-032F-1441-B9B9-A90619EDA7ED}" type="parTrans" cxnId="{4CABACD4-38BE-504E-9E1C-11357E59B5F5}">
      <dgm:prSet/>
      <dgm:spPr/>
      <dgm:t>
        <a:bodyPr/>
        <a:lstStyle/>
        <a:p>
          <a:endParaRPr lang="zh-CN" altLang="en-US"/>
        </a:p>
      </dgm:t>
    </dgm:pt>
    <dgm:pt modelId="{01168B7E-80C2-C549-B53B-7B993DECAB4B}" type="sibTrans" cxnId="{4CABACD4-38BE-504E-9E1C-11357E59B5F5}">
      <dgm:prSet/>
      <dgm:spPr/>
      <dgm:t>
        <a:bodyPr/>
        <a:lstStyle/>
        <a:p>
          <a:endParaRPr lang="zh-CN" altLang="en-US"/>
        </a:p>
      </dgm:t>
    </dgm:pt>
    <dgm:pt modelId="{D98C33DB-AA20-164E-A771-D770E5AE9502}">
      <dgm:prSet custT="1"/>
      <dgm:spPr/>
      <dgm:t>
        <a:bodyPr/>
        <a:lstStyle/>
        <a:p>
          <a:r>
            <a:rPr lang="zh-CN" altLang="en-US" sz="4800" dirty="0">
              <a:latin typeface="微软雅黑" panose="020B0503020204020204" charset="-122"/>
              <a:ea typeface="微软雅黑" panose="020B0503020204020204" charset="-122"/>
              <a:cs typeface="微软雅黑" panose="020B0503020204020204" charset="-122"/>
            </a:rPr>
            <a:t>本质</a:t>
          </a:r>
        </a:p>
      </dgm:t>
    </dgm:pt>
    <dgm:pt modelId="{DEB81C37-67E3-4848-A60F-575374AE8709}" type="parTrans" cxnId="{CC3B549E-4393-2F4F-9B91-C9A02C277F6D}">
      <dgm:prSet/>
      <dgm:spPr/>
      <dgm:t>
        <a:bodyPr/>
        <a:lstStyle/>
        <a:p>
          <a:endParaRPr lang="zh-CN" altLang="en-US"/>
        </a:p>
      </dgm:t>
    </dgm:pt>
    <dgm:pt modelId="{B95E962D-2402-1A40-A961-A594BC9D3FDB}" type="sibTrans" cxnId="{CC3B549E-4393-2F4F-9B91-C9A02C277F6D}">
      <dgm:prSet/>
      <dgm:spPr/>
      <dgm:t>
        <a:bodyPr/>
        <a:lstStyle/>
        <a:p>
          <a:endParaRPr lang="zh-CN" altLang="en-US"/>
        </a:p>
      </dgm:t>
    </dgm:pt>
    <dgm:pt modelId="{F781DD88-A504-AE4F-9BCE-0EAB5FC80FAD}">
      <dgm:prSet custT="1"/>
      <dgm:spPr/>
      <dgm:t>
        <a:bodyPr/>
        <a:lstStyle/>
        <a:p>
          <a:r>
            <a:rPr lang="zh-CN" altLang="en-US" sz="4800" dirty="0">
              <a:latin typeface="微软雅黑" panose="020B0503020204020204" charset="-122"/>
              <a:ea typeface="微软雅黑" panose="020B0503020204020204" charset="-122"/>
              <a:cs typeface="微软雅黑" panose="020B0503020204020204" charset="-122"/>
            </a:rPr>
            <a:t>能动作用</a:t>
          </a:r>
        </a:p>
      </dgm:t>
    </dgm:pt>
    <dgm:pt modelId="{F47408D9-D280-AB46-972A-2FD9258C6BD9}" type="parTrans" cxnId="{04C4CE34-7906-A549-9ABE-CD9D61E020BA}">
      <dgm:prSet/>
      <dgm:spPr/>
      <dgm:t>
        <a:bodyPr/>
        <a:lstStyle/>
        <a:p>
          <a:endParaRPr lang="zh-CN" altLang="en-US"/>
        </a:p>
      </dgm:t>
    </dgm:pt>
    <dgm:pt modelId="{5EE58875-7987-0042-B953-341641BB6C8F}" type="sibTrans" cxnId="{04C4CE34-7906-A549-9ABE-CD9D61E020BA}">
      <dgm:prSet/>
      <dgm:spPr/>
      <dgm:t>
        <a:bodyPr/>
        <a:lstStyle/>
        <a:p>
          <a:endParaRPr lang="zh-CN" altLang="en-US"/>
        </a:p>
      </dgm:t>
    </dgm:pt>
    <dgm:pt modelId="{4BE5C81B-654A-9142-87AA-F1B7B9DA0D24}" type="pres">
      <dgm:prSet presAssocID="{76E7E384-F6D7-974B-99C9-B4C3B2FDC314}" presName="hierChild1" presStyleCnt="0">
        <dgm:presLayoutVars>
          <dgm:orgChart val="1"/>
          <dgm:chPref val="1"/>
          <dgm:dir/>
          <dgm:animOne val="branch"/>
          <dgm:animLvl val="lvl"/>
          <dgm:resizeHandles/>
        </dgm:presLayoutVars>
      </dgm:prSet>
      <dgm:spPr/>
      <dgm:t>
        <a:bodyPr/>
        <a:lstStyle/>
        <a:p>
          <a:endParaRPr lang="zh-CN" altLang="en-US"/>
        </a:p>
      </dgm:t>
    </dgm:pt>
    <dgm:pt modelId="{D1328362-8E0B-ED4C-B34E-BCA5DBE6FFC8}" type="pres">
      <dgm:prSet presAssocID="{B5E5589A-BA6B-3E46-8A33-5658DA610036}" presName="hierRoot1" presStyleCnt="0">
        <dgm:presLayoutVars>
          <dgm:hierBranch val="init"/>
        </dgm:presLayoutVars>
      </dgm:prSet>
      <dgm:spPr/>
    </dgm:pt>
    <dgm:pt modelId="{0F1A93DF-CAE1-C244-B957-4ACE4DA9E062}" type="pres">
      <dgm:prSet presAssocID="{B5E5589A-BA6B-3E46-8A33-5658DA610036}" presName="rootComposite1" presStyleCnt="0"/>
      <dgm:spPr/>
    </dgm:pt>
    <dgm:pt modelId="{C6C1A46A-12C6-3648-B91B-ADCF42B44646}" type="pres">
      <dgm:prSet presAssocID="{B5E5589A-BA6B-3E46-8A33-5658DA610036}" presName="rootText1" presStyleLbl="node0" presStyleIdx="0" presStyleCnt="1" custScaleX="203275">
        <dgm:presLayoutVars>
          <dgm:chPref val="3"/>
        </dgm:presLayoutVars>
      </dgm:prSet>
      <dgm:spPr/>
      <dgm:t>
        <a:bodyPr/>
        <a:lstStyle/>
        <a:p>
          <a:endParaRPr lang="zh-CN" altLang="en-US"/>
        </a:p>
      </dgm:t>
    </dgm:pt>
    <dgm:pt modelId="{97736844-D3C6-5C42-91EB-3E885DB7CC7F}" type="pres">
      <dgm:prSet presAssocID="{B5E5589A-BA6B-3E46-8A33-5658DA610036}" presName="rootConnector1" presStyleLbl="node1" presStyleIdx="0" presStyleCnt="0"/>
      <dgm:spPr/>
      <dgm:t>
        <a:bodyPr/>
        <a:lstStyle/>
        <a:p>
          <a:endParaRPr lang="zh-CN" altLang="en-US"/>
        </a:p>
      </dgm:t>
    </dgm:pt>
    <dgm:pt modelId="{6811DA99-AC09-A449-A4C5-83607F585D14}" type="pres">
      <dgm:prSet presAssocID="{B5E5589A-BA6B-3E46-8A33-5658DA610036}" presName="hierChild2" presStyleCnt="0"/>
      <dgm:spPr/>
    </dgm:pt>
    <dgm:pt modelId="{4C0DC61F-38DD-B244-A445-5CF9C1685A3F}" type="pres">
      <dgm:prSet presAssocID="{7961557C-8402-434B-9E95-EDDAEB2564FF}" presName="Name64" presStyleLbl="parChTrans1D2" presStyleIdx="0" presStyleCnt="3"/>
      <dgm:spPr/>
      <dgm:t>
        <a:bodyPr/>
        <a:lstStyle/>
        <a:p>
          <a:endParaRPr lang="zh-CN" altLang="en-US"/>
        </a:p>
      </dgm:t>
    </dgm:pt>
    <dgm:pt modelId="{D7C56EE2-E3BE-1248-8BE4-16D445E0BDA3}" type="pres">
      <dgm:prSet presAssocID="{AB50F07C-0CE3-1445-BB05-D1C296FA978F}" presName="hierRoot2" presStyleCnt="0">
        <dgm:presLayoutVars>
          <dgm:hierBranch val="init"/>
        </dgm:presLayoutVars>
      </dgm:prSet>
      <dgm:spPr/>
    </dgm:pt>
    <dgm:pt modelId="{5F1C45EB-48A5-E943-A05E-AED6E935BE33}" type="pres">
      <dgm:prSet presAssocID="{AB50F07C-0CE3-1445-BB05-D1C296FA978F}" presName="rootComposite" presStyleCnt="0"/>
      <dgm:spPr/>
    </dgm:pt>
    <dgm:pt modelId="{01D9CC06-6CAC-5E4F-B35A-9BC249165B1E}" type="pres">
      <dgm:prSet presAssocID="{AB50F07C-0CE3-1445-BB05-D1C296FA978F}" presName="rootText" presStyleLbl="node2" presStyleIdx="0" presStyleCnt="3">
        <dgm:presLayoutVars>
          <dgm:chPref val="3"/>
        </dgm:presLayoutVars>
      </dgm:prSet>
      <dgm:spPr/>
      <dgm:t>
        <a:bodyPr/>
        <a:lstStyle/>
        <a:p>
          <a:endParaRPr lang="zh-CN" altLang="en-US"/>
        </a:p>
      </dgm:t>
    </dgm:pt>
    <dgm:pt modelId="{BD641615-020C-6646-8E96-4F4476DE2FB7}" type="pres">
      <dgm:prSet presAssocID="{AB50F07C-0CE3-1445-BB05-D1C296FA978F}" presName="rootConnector" presStyleLbl="node2" presStyleIdx="0" presStyleCnt="3"/>
      <dgm:spPr/>
      <dgm:t>
        <a:bodyPr/>
        <a:lstStyle/>
        <a:p>
          <a:endParaRPr lang="zh-CN" altLang="en-US"/>
        </a:p>
      </dgm:t>
    </dgm:pt>
    <dgm:pt modelId="{22BB150B-C517-2142-B785-089F36B553BA}" type="pres">
      <dgm:prSet presAssocID="{AB50F07C-0CE3-1445-BB05-D1C296FA978F}" presName="hierChild4" presStyleCnt="0"/>
      <dgm:spPr/>
    </dgm:pt>
    <dgm:pt modelId="{74C7065B-5A48-2846-96C4-DB32F1AAC889}" type="pres">
      <dgm:prSet presAssocID="{2CF87BEF-46BA-9C40-8888-1CEC40C31997}" presName="Name64" presStyleLbl="parChTrans1D3" presStyleIdx="0" presStyleCnt="5"/>
      <dgm:spPr/>
      <dgm:t>
        <a:bodyPr/>
        <a:lstStyle/>
        <a:p>
          <a:endParaRPr lang="zh-CN" altLang="en-US"/>
        </a:p>
      </dgm:t>
    </dgm:pt>
    <dgm:pt modelId="{7143D363-B7F4-6F43-A075-B03145CE895D}" type="pres">
      <dgm:prSet presAssocID="{F456ECF8-1215-FD41-8F8D-68365EE2C93A}" presName="hierRoot2" presStyleCnt="0">
        <dgm:presLayoutVars>
          <dgm:hierBranch val="init"/>
        </dgm:presLayoutVars>
      </dgm:prSet>
      <dgm:spPr/>
    </dgm:pt>
    <dgm:pt modelId="{84D6868C-6094-3145-BA6F-A62E976821DA}" type="pres">
      <dgm:prSet presAssocID="{F456ECF8-1215-FD41-8F8D-68365EE2C93A}" presName="rootComposite" presStyleCnt="0"/>
      <dgm:spPr/>
    </dgm:pt>
    <dgm:pt modelId="{23F6233E-6431-8543-A720-08B116F0EDEA}" type="pres">
      <dgm:prSet presAssocID="{F456ECF8-1215-FD41-8F8D-68365EE2C93A}" presName="rootText" presStyleLbl="node3" presStyleIdx="0" presStyleCnt="5">
        <dgm:presLayoutVars>
          <dgm:chPref val="3"/>
        </dgm:presLayoutVars>
      </dgm:prSet>
      <dgm:spPr/>
      <dgm:t>
        <a:bodyPr/>
        <a:lstStyle/>
        <a:p>
          <a:endParaRPr lang="zh-CN" altLang="en-US"/>
        </a:p>
      </dgm:t>
    </dgm:pt>
    <dgm:pt modelId="{51895A1C-20E1-0D4E-9E5A-9502891F8941}" type="pres">
      <dgm:prSet presAssocID="{F456ECF8-1215-FD41-8F8D-68365EE2C93A}" presName="rootConnector" presStyleLbl="node3" presStyleIdx="0" presStyleCnt="5"/>
      <dgm:spPr/>
      <dgm:t>
        <a:bodyPr/>
        <a:lstStyle/>
        <a:p>
          <a:endParaRPr lang="zh-CN" altLang="en-US"/>
        </a:p>
      </dgm:t>
    </dgm:pt>
    <dgm:pt modelId="{518D1246-0B9D-A747-AA8B-1F24BF437356}" type="pres">
      <dgm:prSet presAssocID="{F456ECF8-1215-FD41-8F8D-68365EE2C93A}" presName="hierChild4" presStyleCnt="0"/>
      <dgm:spPr/>
    </dgm:pt>
    <dgm:pt modelId="{67014389-1D53-3146-A4F7-73101E39F082}" type="pres">
      <dgm:prSet presAssocID="{F456ECF8-1215-FD41-8F8D-68365EE2C93A}" presName="hierChild5" presStyleCnt="0"/>
      <dgm:spPr/>
    </dgm:pt>
    <dgm:pt modelId="{ADC60055-0243-674C-AC7D-A4D66EF71D02}" type="pres">
      <dgm:prSet presAssocID="{0D729610-9B3E-4547-98FE-4470D195DEC0}" presName="Name64" presStyleLbl="parChTrans1D3" presStyleIdx="1" presStyleCnt="5"/>
      <dgm:spPr/>
      <dgm:t>
        <a:bodyPr/>
        <a:lstStyle/>
        <a:p>
          <a:endParaRPr lang="zh-CN" altLang="en-US"/>
        </a:p>
      </dgm:t>
    </dgm:pt>
    <dgm:pt modelId="{2A49F926-64F4-3B4E-B0E8-E6C14B47EA32}" type="pres">
      <dgm:prSet presAssocID="{D216AED1-AD4D-8B4C-A382-33F9CDC22442}" presName="hierRoot2" presStyleCnt="0">
        <dgm:presLayoutVars>
          <dgm:hierBranch val="init"/>
        </dgm:presLayoutVars>
      </dgm:prSet>
      <dgm:spPr/>
    </dgm:pt>
    <dgm:pt modelId="{0C536BEE-8957-0943-ACA7-4075FE47D3C5}" type="pres">
      <dgm:prSet presAssocID="{D216AED1-AD4D-8B4C-A382-33F9CDC22442}" presName="rootComposite" presStyleCnt="0"/>
      <dgm:spPr/>
    </dgm:pt>
    <dgm:pt modelId="{518B3F96-9F44-0648-8856-B1885995C30D}" type="pres">
      <dgm:prSet presAssocID="{D216AED1-AD4D-8B4C-A382-33F9CDC22442}" presName="rootText" presStyleLbl="node3" presStyleIdx="1" presStyleCnt="5">
        <dgm:presLayoutVars>
          <dgm:chPref val="3"/>
        </dgm:presLayoutVars>
      </dgm:prSet>
      <dgm:spPr/>
      <dgm:t>
        <a:bodyPr/>
        <a:lstStyle/>
        <a:p>
          <a:endParaRPr lang="zh-CN" altLang="en-US"/>
        </a:p>
      </dgm:t>
    </dgm:pt>
    <dgm:pt modelId="{702E7209-C6F0-9747-B760-B34FCC36FE85}" type="pres">
      <dgm:prSet presAssocID="{D216AED1-AD4D-8B4C-A382-33F9CDC22442}" presName="rootConnector" presStyleLbl="node3" presStyleIdx="1" presStyleCnt="5"/>
      <dgm:spPr/>
      <dgm:t>
        <a:bodyPr/>
        <a:lstStyle/>
        <a:p>
          <a:endParaRPr lang="zh-CN" altLang="en-US"/>
        </a:p>
      </dgm:t>
    </dgm:pt>
    <dgm:pt modelId="{D283DF90-2A23-E342-BD8A-5E5F4DCE39D4}" type="pres">
      <dgm:prSet presAssocID="{D216AED1-AD4D-8B4C-A382-33F9CDC22442}" presName="hierChild4" presStyleCnt="0"/>
      <dgm:spPr/>
    </dgm:pt>
    <dgm:pt modelId="{82789976-E657-474A-86FA-BF3BEA6C5A08}" type="pres">
      <dgm:prSet presAssocID="{D216AED1-AD4D-8B4C-A382-33F9CDC22442}" presName="hierChild5" presStyleCnt="0"/>
      <dgm:spPr/>
    </dgm:pt>
    <dgm:pt modelId="{6536BA5A-AD2B-FC4F-ABF0-5F6B9ECB57C3}" type="pres">
      <dgm:prSet presAssocID="{AB50F07C-0CE3-1445-BB05-D1C296FA978F}" presName="hierChild5" presStyleCnt="0"/>
      <dgm:spPr/>
    </dgm:pt>
    <dgm:pt modelId="{B24F3573-428B-E543-B44A-8BBAB85D9E6F}" type="pres">
      <dgm:prSet presAssocID="{6C2FFF61-E0A2-9D4E-A822-5C2818B5805F}" presName="Name64" presStyleLbl="parChTrans1D2" presStyleIdx="1" presStyleCnt="3"/>
      <dgm:spPr/>
      <dgm:t>
        <a:bodyPr/>
        <a:lstStyle/>
        <a:p>
          <a:endParaRPr lang="zh-CN" altLang="en-US"/>
        </a:p>
      </dgm:t>
    </dgm:pt>
    <dgm:pt modelId="{08CC8CEA-D85C-AD47-ADDC-067B6BF88CCB}" type="pres">
      <dgm:prSet presAssocID="{73D87169-1B38-E342-86C0-24A1F7444EDB}" presName="hierRoot2" presStyleCnt="0">
        <dgm:presLayoutVars>
          <dgm:hierBranch val="init"/>
        </dgm:presLayoutVars>
      </dgm:prSet>
      <dgm:spPr/>
    </dgm:pt>
    <dgm:pt modelId="{D93C2028-FA92-4844-9045-12FB7B55724D}" type="pres">
      <dgm:prSet presAssocID="{73D87169-1B38-E342-86C0-24A1F7444EDB}" presName="rootComposite" presStyleCnt="0"/>
      <dgm:spPr/>
    </dgm:pt>
    <dgm:pt modelId="{47D30D3E-439B-4642-A41D-DA9550FBF220}" type="pres">
      <dgm:prSet presAssocID="{73D87169-1B38-E342-86C0-24A1F7444EDB}" presName="rootText" presStyleLbl="node2" presStyleIdx="1" presStyleCnt="3">
        <dgm:presLayoutVars>
          <dgm:chPref val="3"/>
        </dgm:presLayoutVars>
      </dgm:prSet>
      <dgm:spPr/>
      <dgm:t>
        <a:bodyPr/>
        <a:lstStyle/>
        <a:p>
          <a:endParaRPr lang="zh-CN" altLang="en-US"/>
        </a:p>
      </dgm:t>
    </dgm:pt>
    <dgm:pt modelId="{6E987FDB-C32C-C741-A5D4-4695F679452F}" type="pres">
      <dgm:prSet presAssocID="{73D87169-1B38-E342-86C0-24A1F7444EDB}" presName="rootConnector" presStyleLbl="node2" presStyleIdx="1" presStyleCnt="3"/>
      <dgm:spPr/>
      <dgm:t>
        <a:bodyPr/>
        <a:lstStyle/>
        <a:p>
          <a:endParaRPr lang="zh-CN" altLang="en-US"/>
        </a:p>
      </dgm:t>
    </dgm:pt>
    <dgm:pt modelId="{4A82F005-286C-1A46-B536-4D73692BBCC6}" type="pres">
      <dgm:prSet presAssocID="{73D87169-1B38-E342-86C0-24A1F7444EDB}" presName="hierChild4" presStyleCnt="0"/>
      <dgm:spPr/>
    </dgm:pt>
    <dgm:pt modelId="{03A40F92-641B-654E-A6CE-91B15D3DD322}" type="pres">
      <dgm:prSet presAssocID="{BB9F919E-032F-1441-B9B9-A90619EDA7ED}" presName="Name64" presStyleLbl="parChTrans1D3" presStyleIdx="2" presStyleCnt="5"/>
      <dgm:spPr/>
      <dgm:t>
        <a:bodyPr/>
        <a:lstStyle/>
        <a:p>
          <a:endParaRPr lang="zh-CN" altLang="en-US"/>
        </a:p>
      </dgm:t>
    </dgm:pt>
    <dgm:pt modelId="{79343BA1-A833-C148-BE4B-FB8CD6C1B221}" type="pres">
      <dgm:prSet presAssocID="{734259FD-53AE-4B45-86D0-6F8BDE8A8CEF}" presName="hierRoot2" presStyleCnt="0">
        <dgm:presLayoutVars>
          <dgm:hierBranch val="init"/>
        </dgm:presLayoutVars>
      </dgm:prSet>
      <dgm:spPr/>
    </dgm:pt>
    <dgm:pt modelId="{E8C0C2D5-8C07-BB48-9715-783BCA68910D}" type="pres">
      <dgm:prSet presAssocID="{734259FD-53AE-4B45-86D0-6F8BDE8A8CEF}" presName="rootComposite" presStyleCnt="0"/>
      <dgm:spPr/>
    </dgm:pt>
    <dgm:pt modelId="{46698088-EAB7-0548-B389-D490ECF5B4CD}" type="pres">
      <dgm:prSet presAssocID="{734259FD-53AE-4B45-86D0-6F8BDE8A8CEF}" presName="rootText" presStyleLbl="node3" presStyleIdx="2" presStyleCnt="5">
        <dgm:presLayoutVars>
          <dgm:chPref val="3"/>
        </dgm:presLayoutVars>
      </dgm:prSet>
      <dgm:spPr/>
      <dgm:t>
        <a:bodyPr/>
        <a:lstStyle/>
        <a:p>
          <a:endParaRPr lang="zh-CN" altLang="en-US"/>
        </a:p>
      </dgm:t>
    </dgm:pt>
    <dgm:pt modelId="{FC2B5F40-4BE5-4E42-9C1E-8E7A6CCCA313}" type="pres">
      <dgm:prSet presAssocID="{734259FD-53AE-4B45-86D0-6F8BDE8A8CEF}" presName="rootConnector" presStyleLbl="node3" presStyleIdx="2" presStyleCnt="5"/>
      <dgm:spPr/>
      <dgm:t>
        <a:bodyPr/>
        <a:lstStyle/>
        <a:p>
          <a:endParaRPr lang="zh-CN" altLang="en-US"/>
        </a:p>
      </dgm:t>
    </dgm:pt>
    <dgm:pt modelId="{F008E04A-7795-A344-848B-FFCB3EBD7FB2}" type="pres">
      <dgm:prSet presAssocID="{734259FD-53AE-4B45-86D0-6F8BDE8A8CEF}" presName="hierChild4" presStyleCnt="0"/>
      <dgm:spPr/>
    </dgm:pt>
    <dgm:pt modelId="{D6E95471-C5EE-4344-95F2-81771408BC6B}" type="pres">
      <dgm:prSet presAssocID="{734259FD-53AE-4B45-86D0-6F8BDE8A8CEF}" presName="hierChild5" presStyleCnt="0"/>
      <dgm:spPr/>
    </dgm:pt>
    <dgm:pt modelId="{571580EC-45EE-D449-B8C8-11D3311064D1}" type="pres">
      <dgm:prSet presAssocID="{DEB81C37-67E3-4848-A60F-575374AE8709}" presName="Name64" presStyleLbl="parChTrans1D3" presStyleIdx="3" presStyleCnt="5"/>
      <dgm:spPr/>
      <dgm:t>
        <a:bodyPr/>
        <a:lstStyle/>
        <a:p>
          <a:endParaRPr lang="zh-CN" altLang="en-US"/>
        </a:p>
      </dgm:t>
    </dgm:pt>
    <dgm:pt modelId="{793EC690-FA68-FF4C-8660-9A0804F1403F}" type="pres">
      <dgm:prSet presAssocID="{D98C33DB-AA20-164E-A771-D770E5AE9502}" presName="hierRoot2" presStyleCnt="0">
        <dgm:presLayoutVars>
          <dgm:hierBranch val="init"/>
        </dgm:presLayoutVars>
      </dgm:prSet>
      <dgm:spPr/>
    </dgm:pt>
    <dgm:pt modelId="{6A2F448D-BC86-4147-B67C-C506C6D35EF2}" type="pres">
      <dgm:prSet presAssocID="{D98C33DB-AA20-164E-A771-D770E5AE9502}" presName="rootComposite" presStyleCnt="0"/>
      <dgm:spPr/>
    </dgm:pt>
    <dgm:pt modelId="{E1936815-CE87-414E-AA31-745E9C74446D}" type="pres">
      <dgm:prSet presAssocID="{D98C33DB-AA20-164E-A771-D770E5AE9502}" presName="rootText" presStyleLbl="node3" presStyleIdx="3" presStyleCnt="5">
        <dgm:presLayoutVars>
          <dgm:chPref val="3"/>
        </dgm:presLayoutVars>
      </dgm:prSet>
      <dgm:spPr/>
      <dgm:t>
        <a:bodyPr/>
        <a:lstStyle/>
        <a:p>
          <a:endParaRPr lang="zh-CN" altLang="en-US"/>
        </a:p>
      </dgm:t>
    </dgm:pt>
    <dgm:pt modelId="{3214D8CF-0B49-B54B-8962-6E16A6BB392A}" type="pres">
      <dgm:prSet presAssocID="{D98C33DB-AA20-164E-A771-D770E5AE9502}" presName="rootConnector" presStyleLbl="node3" presStyleIdx="3" presStyleCnt="5"/>
      <dgm:spPr/>
      <dgm:t>
        <a:bodyPr/>
        <a:lstStyle/>
        <a:p>
          <a:endParaRPr lang="zh-CN" altLang="en-US"/>
        </a:p>
      </dgm:t>
    </dgm:pt>
    <dgm:pt modelId="{BC70B228-651B-DC41-B5C0-62FF77EC3435}" type="pres">
      <dgm:prSet presAssocID="{D98C33DB-AA20-164E-A771-D770E5AE9502}" presName="hierChild4" presStyleCnt="0"/>
      <dgm:spPr/>
    </dgm:pt>
    <dgm:pt modelId="{B547C9E3-4AD6-AC4F-AD20-FFCD54840205}" type="pres">
      <dgm:prSet presAssocID="{D98C33DB-AA20-164E-A771-D770E5AE9502}" presName="hierChild5" presStyleCnt="0"/>
      <dgm:spPr/>
    </dgm:pt>
    <dgm:pt modelId="{C7DFC4C1-1F24-444C-8EFF-D7DF2AE68217}" type="pres">
      <dgm:prSet presAssocID="{F47408D9-D280-AB46-972A-2FD9258C6BD9}" presName="Name64" presStyleLbl="parChTrans1D3" presStyleIdx="4" presStyleCnt="5"/>
      <dgm:spPr/>
      <dgm:t>
        <a:bodyPr/>
        <a:lstStyle/>
        <a:p>
          <a:endParaRPr lang="zh-CN" altLang="en-US"/>
        </a:p>
      </dgm:t>
    </dgm:pt>
    <dgm:pt modelId="{077AE587-8F5A-1F43-93B9-36CD1400D980}" type="pres">
      <dgm:prSet presAssocID="{F781DD88-A504-AE4F-9BCE-0EAB5FC80FAD}" presName="hierRoot2" presStyleCnt="0">
        <dgm:presLayoutVars>
          <dgm:hierBranch val="init"/>
        </dgm:presLayoutVars>
      </dgm:prSet>
      <dgm:spPr/>
    </dgm:pt>
    <dgm:pt modelId="{AFDEE896-E076-DD4D-AF11-99BAE2160978}" type="pres">
      <dgm:prSet presAssocID="{F781DD88-A504-AE4F-9BCE-0EAB5FC80FAD}" presName="rootComposite" presStyleCnt="0"/>
      <dgm:spPr/>
    </dgm:pt>
    <dgm:pt modelId="{CDED7B2B-8196-4D45-85BB-B63A7F174565}" type="pres">
      <dgm:prSet presAssocID="{F781DD88-A504-AE4F-9BCE-0EAB5FC80FAD}" presName="rootText" presStyleLbl="node3" presStyleIdx="4" presStyleCnt="5">
        <dgm:presLayoutVars>
          <dgm:chPref val="3"/>
        </dgm:presLayoutVars>
      </dgm:prSet>
      <dgm:spPr/>
      <dgm:t>
        <a:bodyPr/>
        <a:lstStyle/>
        <a:p>
          <a:endParaRPr lang="zh-CN" altLang="en-US"/>
        </a:p>
      </dgm:t>
    </dgm:pt>
    <dgm:pt modelId="{7185CA06-E0AF-5948-8C9D-1893199D90DC}" type="pres">
      <dgm:prSet presAssocID="{F781DD88-A504-AE4F-9BCE-0EAB5FC80FAD}" presName="rootConnector" presStyleLbl="node3" presStyleIdx="4" presStyleCnt="5"/>
      <dgm:spPr/>
      <dgm:t>
        <a:bodyPr/>
        <a:lstStyle/>
        <a:p>
          <a:endParaRPr lang="zh-CN" altLang="en-US"/>
        </a:p>
      </dgm:t>
    </dgm:pt>
    <dgm:pt modelId="{FF7EA8D3-2D85-8B4E-94A9-CB9DD9ABF5C5}" type="pres">
      <dgm:prSet presAssocID="{F781DD88-A504-AE4F-9BCE-0EAB5FC80FAD}" presName="hierChild4" presStyleCnt="0"/>
      <dgm:spPr/>
    </dgm:pt>
    <dgm:pt modelId="{A7D716BF-B73A-B849-910C-FAB3CE2E6385}" type="pres">
      <dgm:prSet presAssocID="{F781DD88-A504-AE4F-9BCE-0EAB5FC80FAD}" presName="hierChild5" presStyleCnt="0"/>
      <dgm:spPr/>
    </dgm:pt>
    <dgm:pt modelId="{4FEB2FC4-CC38-284D-B8E4-D3AC5B193FA0}" type="pres">
      <dgm:prSet presAssocID="{73D87169-1B38-E342-86C0-24A1F7444EDB}" presName="hierChild5" presStyleCnt="0"/>
      <dgm:spPr/>
    </dgm:pt>
    <dgm:pt modelId="{78B24B45-7659-CA4F-B99A-58297F4F1DB9}" type="pres">
      <dgm:prSet presAssocID="{4B09176A-7F00-DE46-9A81-B19877BE64D4}" presName="Name64" presStyleLbl="parChTrans1D2" presStyleIdx="2" presStyleCnt="3"/>
      <dgm:spPr/>
      <dgm:t>
        <a:bodyPr/>
        <a:lstStyle/>
        <a:p>
          <a:endParaRPr lang="zh-CN" altLang="en-US"/>
        </a:p>
      </dgm:t>
    </dgm:pt>
    <dgm:pt modelId="{23D785F4-F14B-9F4B-9976-9160314246CB}" type="pres">
      <dgm:prSet presAssocID="{8484B423-B3E4-4547-B09E-2BEEC0846F12}" presName="hierRoot2" presStyleCnt="0">
        <dgm:presLayoutVars>
          <dgm:hierBranch val="init"/>
        </dgm:presLayoutVars>
      </dgm:prSet>
      <dgm:spPr/>
    </dgm:pt>
    <dgm:pt modelId="{3331695B-C631-FE42-BF80-3B18A0919D9B}" type="pres">
      <dgm:prSet presAssocID="{8484B423-B3E4-4547-B09E-2BEEC0846F12}" presName="rootComposite" presStyleCnt="0"/>
      <dgm:spPr/>
    </dgm:pt>
    <dgm:pt modelId="{C36B1629-AB69-DE41-856F-F8E338C10155}" type="pres">
      <dgm:prSet presAssocID="{8484B423-B3E4-4547-B09E-2BEEC0846F12}" presName="rootText" presStyleLbl="node2" presStyleIdx="2" presStyleCnt="3" custScaleX="228516">
        <dgm:presLayoutVars>
          <dgm:chPref val="3"/>
        </dgm:presLayoutVars>
      </dgm:prSet>
      <dgm:spPr/>
      <dgm:t>
        <a:bodyPr/>
        <a:lstStyle/>
        <a:p>
          <a:endParaRPr lang="zh-CN" altLang="en-US"/>
        </a:p>
      </dgm:t>
    </dgm:pt>
    <dgm:pt modelId="{DA391DAC-FBBC-0C45-BCCA-B32FFF43E9CF}" type="pres">
      <dgm:prSet presAssocID="{8484B423-B3E4-4547-B09E-2BEEC0846F12}" presName="rootConnector" presStyleLbl="node2" presStyleIdx="2" presStyleCnt="3"/>
      <dgm:spPr/>
      <dgm:t>
        <a:bodyPr/>
        <a:lstStyle/>
        <a:p>
          <a:endParaRPr lang="zh-CN" altLang="en-US"/>
        </a:p>
      </dgm:t>
    </dgm:pt>
    <dgm:pt modelId="{ECC774A3-8DCD-F143-BF95-F1D9B0EDD004}" type="pres">
      <dgm:prSet presAssocID="{8484B423-B3E4-4547-B09E-2BEEC0846F12}" presName="hierChild4" presStyleCnt="0"/>
      <dgm:spPr/>
    </dgm:pt>
    <dgm:pt modelId="{A5DDBCF2-D1CA-4841-98FC-5B2D50D6DFC4}" type="pres">
      <dgm:prSet presAssocID="{8484B423-B3E4-4547-B09E-2BEEC0846F12}" presName="hierChild5" presStyleCnt="0"/>
      <dgm:spPr/>
    </dgm:pt>
    <dgm:pt modelId="{CC3659C2-CA7D-D04F-952A-236B73B25A7A}" type="pres">
      <dgm:prSet presAssocID="{B5E5589A-BA6B-3E46-8A33-5658DA610036}" presName="hierChild3" presStyleCnt="0"/>
      <dgm:spPr/>
    </dgm:pt>
  </dgm:ptLst>
  <dgm:cxnLst>
    <dgm:cxn modelId="{CC3B549E-4393-2F4F-9B91-C9A02C277F6D}" srcId="{73D87169-1B38-E342-86C0-24A1F7444EDB}" destId="{D98C33DB-AA20-164E-A771-D770E5AE9502}" srcOrd="1" destOrd="0" parTransId="{DEB81C37-67E3-4848-A60F-575374AE8709}" sibTransId="{B95E962D-2402-1A40-A961-A594BC9D3FDB}"/>
    <dgm:cxn modelId="{FD2E881A-26CB-7745-BE52-2E2D84362008}" type="presOf" srcId="{F47408D9-D280-AB46-972A-2FD9258C6BD9}" destId="{C7DFC4C1-1F24-444C-8EFF-D7DF2AE68217}" srcOrd="0" destOrd="0" presId="urn:microsoft.com/office/officeart/2009/3/layout/HorizontalOrganizationChart#111"/>
    <dgm:cxn modelId="{B3CB03AA-C422-6E48-A521-7C5F3FF6BD03}" type="presOf" srcId="{2CF87BEF-46BA-9C40-8888-1CEC40C31997}" destId="{74C7065B-5A48-2846-96C4-DB32F1AAC889}" srcOrd="0" destOrd="0" presId="urn:microsoft.com/office/officeart/2009/3/layout/HorizontalOrganizationChart#111"/>
    <dgm:cxn modelId="{1DFEC1CE-7D98-6F40-B459-F5DE87FB9650}" type="presOf" srcId="{F781DD88-A504-AE4F-9BCE-0EAB5FC80FAD}" destId="{7185CA06-E0AF-5948-8C9D-1893199D90DC}" srcOrd="1" destOrd="0" presId="urn:microsoft.com/office/officeart/2009/3/layout/HorizontalOrganizationChart#111"/>
    <dgm:cxn modelId="{06E617C1-6396-3B4C-81AA-63BDF2294890}" type="presOf" srcId="{D216AED1-AD4D-8B4C-A382-33F9CDC22442}" destId="{518B3F96-9F44-0648-8856-B1885995C30D}" srcOrd="0" destOrd="0" presId="urn:microsoft.com/office/officeart/2009/3/layout/HorizontalOrganizationChart#111"/>
    <dgm:cxn modelId="{FB339756-1251-7D45-9380-2ED2E422CFDD}" type="presOf" srcId="{734259FD-53AE-4B45-86D0-6F8BDE8A8CEF}" destId="{FC2B5F40-4BE5-4E42-9C1E-8E7A6CCCA313}" srcOrd="1" destOrd="0" presId="urn:microsoft.com/office/officeart/2009/3/layout/HorizontalOrganizationChart#111"/>
    <dgm:cxn modelId="{F46C94E7-899C-AB41-B62A-3A080C4A6A6C}" srcId="{AB50F07C-0CE3-1445-BB05-D1C296FA978F}" destId="{F456ECF8-1215-FD41-8F8D-68365EE2C93A}" srcOrd="0" destOrd="0" parTransId="{2CF87BEF-46BA-9C40-8888-1CEC40C31997}" sibTransId="{6E2D5386-66E2-1544-BA24-E8E6EA1FB830}"/>
    <dgm:cxn modelId="{3CB81E82-0C1F-4D4A-BA9E-BAA2E98DACA6}" type="presOf" srcId="{D216AED1-AD4D-8B4C-A382-33F9CDC22442}" destId="{702E7209-C6F0-9747-B760-B34FCC36FE85}" srcOrd="1" destOrd="0" presId="urn:microsoft.com/office/officeart/2009/3/layout/HorizontalOrganizationChart#111"/>
    <dgm:cxn modelId="{D35C0AB9-99FF-E64B-88C7-C2EACEE350E6}" type="presOf" srcId="{AB50F07C-0CE3-1445-BB05-D1C296FA978F}" destId="{BD641615-020C-6646-8E96-4F4476DE2FB7}" srcOrd="1" destOrd="0" presId="urn:microsoft.com/office/officeart/2009/3/layout/HorizontalOrganizationChart#111"/>
    <dgm:cxn modelId="{D2F91968-13A1-F340-A5D3-8DA6F3B21636}" type="presOf" srcId="{8484B423-B3E4-4547-B09E-2BEEC0846F12}" destId="{C36B1629-AB69-DE41-856F-F8E338C10155}" srcOrd="0" destOrd="0" presId="urn:microsoft.com/office/officeart/2009/3/layout/HorizontalOrganizationChart#111"/>
    <dgm:cxn modelId="{04C4CE34-7906-A549-9ABE-CD9D61E020BA}" srcId="{73D87169-1B38-E342-86C0-24A1F7444EDB}" destId="{F781DD88-A504-AE4F-9BCE-0EAB5FC80FAD}" srcOrd="2" destOrd="0" parTransId="{F47408D9-D280-AB46-972A-2FD9258C6BD9}" sibTransId="{5EE58875-7987-0042-B953-341641BB6C8F}"/>
    <dgm:cxn modelId="{FD761E0C-7D63-3247-8848-189CB52B0512}" srcId="{B5E5589A-BA6B-3E46-8A33-5658DA610036}" destId="{8484B423-B3E4-4547-B09E-2BEEC0846F12}" srcOrd="2" destOrd="0" parTransId="{4B09176A-7F00-DE46-9A81-B19877BE64D4}" sibTransId="{A408B2C8-8613-EC45-902C-14ED6E41EF02}"/>
    <dgm:cxn modelId="{77A97D7B-A651-F44A-A283-27C4B3C5E142}" type="presOf" srcId="{BB9F919E-032F-1441-B9B9-A90619EDA7ED}" destId="{03A40F92-641B-654E-A6CE-91B15D3DD322}" srcOrd="0" destOrd="0" presId="urn:microsoft.com/office/officeart/2009/3/layout/HorizontalOrganizationChart#111"/>
    <dgm:cxn modelId="{D94F56CD-516D-DC44-8BE8-285895378579}" type="presOf" srcId="{4B09176A-7F00-DE46-9A81-B19877BE64D4}" destId="{78B24B45-7659-CA4F-B99A-58297F4F1DB9}" srcOrd="0" destOrd="0" presId="urn:microsoft.com/office/officeart/2009/3/layout/HorizontalOrganizationChart#111"/>
    <dgm:cxn modelId="{597E65D0-D53B-D545-9CD3-53173503641C}" type="presOf" srcId="{73D87169-1B38-E342-86C0-24A1F7444EDB}" destId="{6E987FDB-C32C-C741-A5D4-4695F679452F}" srcOrd="1" destOrd="0" presId="urn:microsoft.com/office/officeart/2009/3/layout/HorizontalOrganizationChart#111"/>
    <dgm:cxn modelId="{05245538-2B26-8543-9AAF-63BA780BFE03}" srcId="{B5E5589A-BA6B-3E46-8A33-5658DA610036}" destId="{AB50F07C-0CE3-1445-BB05-D1C296FA978F}" srcOrd="0" destOrd="0" parTransId="{7961557C-8402-434B-9E95-EDDAEB2564FF}" sibTransId="{7DD242E7-7BA5-E94A-8F99-BFC1A39D309F}"/>
    <dgm:cxn modelId="{57F27B54-DCD6-DF49-B99C-F0119DA10074}" srcId="{AB50F07C-0CE3-1445-BB05-D1C296FA978F}" destId="{D216AED1-AD4D-8B4C-A382-33F9CDC22442}" srcOrd="1" destOrd="0" parTransId="{0D729610-9B3E-4547-98FE-4470D195DEC0}" sibTransId="{4B2E48D6-93D5-B248-976F-3783BBAD6A3B}"/>
    <dgm:cxn modelId="{B178BF28-7901-F340-B66F-D9C0D749BB6A}" type="presOf" srcId="{D98C33DB-AA20-164E-A771-D770E5AE9502}" destId="{E1936815-CE87-414E-AA31-745E9C74446D}" srcOrd="0" destOrd="0" presId="urn:microsoft.com/office/officeart/2009/3/layout/HorizontalOrganizationChart#111"/>
    <dgm:cxn modelId="{D43E1B3D-3E50-904B-9903-FE895EF4E5B5}" type="presOf" srcId="{AB50F07C-0CE3-1445-BB05-D1C296FA978F}" destId="{01D9CC06-6CAC-5E4F-B35A-9BC249165B1E}" srcOrd="0" destOrd="0" presId="urn:microsoft.com/office/officeart/2009/3/layout/HorizontalOrganizationChart#111"/>
    <dgm:cxn modelId="{A78220E0-6E76-7D46-AF6D-7ED2002F5394}" type="presOf" srcId="{F456ECF8-1215-FD41-8F8D-68365EE2C93A}" destId="{23F6233E-6431-8543-A720-08B116F0EDEA}" srcOrd="0" destOrd="0" presId="urn:microsoft.com/office/officeart/2009/3/layout/HorizontalOrganizationChart#111"/>
    <dgm:cxn modelId="{6490DB9C-81CC-344E-8B4B-61687234B210}" type="presOf" srcId="{73D87169-1B38-E342-86C0-24A1F7444EDB}" destId="{47D30D3E-439B-4642-A41D-DA9550FBF220}" srcOrd="0" destOrd="0" presId="urn:microsoft.com/office/officeart/2009/3/layout/HorizontalOrganizationChart#111"/>
    <dgm:cxn modelId="{21FD6165-82EC-334F-9B17-F717CA07CE0C}" type="presOf" srcId="{B5E5589A-BA6B-3E46-8A33-5658DA610036}" destId="{C6C1A46A-12C6-3648-B91B-ADCF42B44646}" srcOrd="0" destOrd="0" presId="urn:microsoft.com/office/officeart/2009/3/layout/HorizontalOrganizationChart#111"/>
    <dgm:cxn modelId="{CD7CC25E-1F73-C14B-AEF1-62B5ED542F00}" type="presOf" srcId="{6C2FFF61-E0A2-9D4E-A822-5C2818B5805F}" destId="{B24F3573-428B-E543-B44A-8BBAB85D9E6F}" srcOrd="0" destOrd="0" presId="urn:microsoft.com/office/officeart/2009/3/layout/HorizontalOrganizationChart#111"/>
    <dgm:cxn modelId="{871B1260-EBC9-114B-8450-F990C6268512}" type="presOf" srcId="{734259FD-53AE-4B45-86D0-6F8BDE8A8CEF}" destId="{46698088-EAB7-0548-B389-D490ECF5B4CD}" srcOrd="0" destOrd="0" presId="urn:microsoft.com/office/officeart/2009/3/layout/HorizontalOrganizationChart#111"/>
    <dgm:cxn modelId="{881A6A9A-6920-B447-A3B7-84154F7D2505}" type="presOf" srcId="{8484B423-B3E4-4547-B09E-2BEEC0846F12}" destId="{DA391DAC-FBBC-0C45-BCCA-B32FFF43E9CF}" srcOrd="1" destOrd="0" presId="urn:microsoft.com/office/officeart/2009/3/layout/HorizontalOrganizationChart#111"/>
    <dgm:cxn modelId="{71F80185-23C7-2A44-8D22-0DE4868D1538}" type="presOf" srcId="{0D729610-9B3E-4547-98FE-4470D195DEC0}" destId="{ADC60055-0243-674C-AC7D-A4D66EF71D02}" srcOrd="0" destOrd="0" presId="urn:microsoft.com/office/officeart/2009/3/layout/HorizontalOrganizationChart#111"/>
    <dgm:cxn modelId="{55309BA2-8965-954D-B2CC-D77049F5AFFD}" type="presOf" srcId="{7961557C-8402-434B-9E95-EDDAEB2564FF}" destId="{4C0DC61F-38DD-B244-A445-5CF9C1685A3F}" srcOrd="0" destOrd="0" presId="urn:microsoft.com/office/officeart/2009/3/layout/HorizontalOrganizationChart#111"/>
    <dgm:cxn modelId="{871CC010-26B6-B64C-A71B-7F9CFD9737F6}" type="presOf" srcId="{DEB81C37-67E3-4848-A60F-575374AE8709}" destId="{571580EC-45EE-D449-B8C8-11D3311064D1}" srcOrd="0" destOrd="0" presId="urn:microsoft.com/office/officeart/2009/3/layout/HorizontalOrganizationChart#111"/>
    <dgm:cxn modelId="{ACB12CAE-1020-4E42-BC6D-1A420EF444B8}" srcId="{76E7E384-F6D7-974B-99C9-B4C3B2FDC314}" destId="{B5E5589A-BA6B-3E46-8A33-5658DA610036}" srcOrd="0" destOrd="0" parTransId="{7367D8C9-1A69-C34F-867D-A6D74D6803E1}" sibTransId="{12CD53A1-9557-3749-9B3D-511CD2B6C2CE}"/>
    <dgm:cxn modelId="{49C8248D-622E-F741-AF91-8DB8110A53F8}" type="presOf" srcId="{F456ECF8-1215-FD41-8F8D-68365EE2C93A}" destId="{51895A1C-20E1-0D4E-9E5A-9502891F8941}" srcOrd="1" destOrd="0" presId="urn:microsoft.com/office/officeart/2009/3/layout/HorizontalOrganizationChart#111"/>
    <dgm:cxn modelId="{8107C63C-A918-444E-AFA2-2147511A2F3A}" type="presOf" srcId="{D98C33DB-AA20-164E-A771-D770E5AE9502}" destId="{3214D8CF-0B49-B54B-8962-6E16A6BB392A}" srcOrd="1" destOrd="0" presId="urn:microsoft.com/office/officeart/2009/3/layout/HorizontalOrganizationChart#111"/>
    <dgm:cxn modelId="{4CABACD4-38BE-504E-9E1C-11357E59B5F5}" srcId="{73D87169-1B38-E342-86C0-24A1F7444EDB}" destId="{734259FD-53AE-4B45-86D0-6F8BDE8A8CEF}" srcOrd="0" destOrd="0" parTransId="{BB9F919E-032F-1441-B9B9-A90619EDA7ED}" sibTransId="{01168B7E-80C2-C549-B53B-7B993DECAB4B}"/>
    <dgm:cxn modelId="{08FB99AA-8D6F-244A-9044-621037ADDFFC}" srcId="{B5E5589A-BA6B-3E46-8A33-5658DA610036}" destId="{73D87169-1B38-E342-86C0-24A1F7444EDB}" srcOrd="1" destOrd="0" parTransId="{6C2FFF61-E0A2-9D4E-A822-5C2818B5805F}" sibTransId="{5E322BA8-E7DE-5B4C-8576-7CA80A493537}"/>
    <dgm:cxn modelId="{E1E3112C-BBB6-574A-83D3-6660E672E485}" type="presOf" srcId="{76E7E384-F6D7-974B-99C9-B4C3B2FDC314}" destId="{4BE5C81B-654A-9142-87AA-F1B7B9DA0D24}" srcOrd="0" destOrd="0" presId="urn:microsoft.com/office/officeart/2009/3/layout/HorizontalOrganizationChart#111"/>
    <dgm:cxn modelId="{F44C60D6-F2FB-2949-A76F-D204E4377946}" type="presOf" srcId="{F781DD88-A504-AE4F-9BCE-0EAB5FC80FAD}" destId="{CDED7B2B-8196-4D45-85BB-B63A7F174565}" srcOrd="0" destOrd="0" presId="urn:microsoft.com/office/officeart/2009/3/layout/HorizontalOrganizationChart#111"/>
    <dgm:cxn modelId="{B1A95979-3E39-A143-A46E-AA0D407B7D34}" type="presOf" srcId="{B5E5589A-BA6B-3E46-8A33-5658DA610036}" destId="{97736844-D3C6-5C42-91EB-3E885DB7CC7F}" srcOrd="1" destOrd="0" presId="urn:microsoft.com/office/officeart/2009/3/layout/HorizontalOrganizationChart#111"/>
    <dgm:cxn modelId="{989A969A-DBA8-0F4D-8320-A00487AC2C1B}" type="presParOf" srcId="{4BE5C81B-654A-9142-87AA-F1B7B9DA0D24}" destId="{D1328362-8E0B-ED4C-B34E-BCA5DBE6FFC8}" srcOrd="0" destOrd="0" presId="urn:microsoft.com/office/officeart/2009/3/layout/HorizontalOrganizationChart#111"/>
    <dgm:cxn modelId="{DFCEC1A2-4F2F-5A4C-B34E-592A43979B71}" type="presParOf" srcId="{D1328362-8E0B-ED4C-B34E-BCA5DBE6FFC8}" destId="{0F1A93DF-CAE1-C244-B957-4ACE4DA9E062}" srcOrd="0" destOrd="0" presId="urn:microsoft.com/office/officeart/2009/3/layout/HorizontalOrganizationChart#111"/>
    <dgm:cxn modelId="{E3BA4DC4-DF6E-5D49-8886-233229680CC6}" type="presParOf" srcId="{0F1A93DF-CAE1-C244-B957-4ACE4DA9E062}" destId="{C6C1A46A-12C6-3648-B91B-ADCF42B44646}" srcOrd="0" destOrd="0" presId="urn:microsoft.com/office/officeart/2009/3/layout/HorizontalOrganizationChart#111"/>
    <dgm:cxn modelId="{AFE5DFF0-2476-6249-B05F-C0DE7353C427}" type="presParOf" srcId="{0F1A93DF-CAE1-C244-B957-4ACE4DA9E062}" destId="{97736844-D3C6-5C42-91EB-3E885DB7CC7F}" srcOrd="1" destOrd="0" presId="urn:microsoft.com/office/officeart/2009/3/layout/HorizontalOrganizationChart#111"/>
    <dgm:cxn modelId="{AEF2F871-3191-5A44-9771-2CD5079EE639}" type="presParOf" srcId="{D1328362-8E0B-ED4C-B34E-BCA5DBE6FFC8}" destId="{6811DA99-AC09-A449-A4C5-83607F585D14}" srcOrd="1" destOrd="0" presId="urn:microsoft.com/office/officeart/2009/3/layout/HorizontalOrganizationChart#111"/>
    <dgm:cxn modelId="{442FF9C6-01AA-744D-A046-B059896E48A2}" type="presParOf" srcId="{6811DA99-AC09-A449-A4C5-83607F585D14}" destId="{4C0DC61F-38DD-B244-A445-5CF9C1685A3F}" srcOrd="0" destOrd="0" presId="urn:microsoft.com/office/officeart/2009/3/layout/HorizontalOrganizationChart#111"/>
    <dgm:cxn modelId="{15B9EB54-EAC0-0B43-B33C-609F5875BFDE}" type="presParOf" srcId="{6811DA99-AC09-A449-A4C5-83607F585D14}" destId="{D7C56EE2-E3BE-1248-8BE4-16D445E0BDA3}" srcOrd="1" destOrd="0" presId="urn:microsoft.com/office/officeart/2009/3/layout/HorizontalOrganizationChart#111"/>
    <dgm:cxn modelId="{C4B85742-4863-2949-BFFB-A3C872BEC528}" type="presParOf" srcId="{D7C56EE2-E3BE-1248-8BE4-16D445E0BDA3}" destId="{5F1C45EB-48A5-E943-A05E-AED6E935BE33}" srcOrd="0" destOrd="0" presId="urn:microsoft.com/office/officeart/2009/3/layout/HorizontalOrganizationChart#111"/>
    <dgm:cxn modelId="{1D2F89B1-88E7-AC46-993E-F977899B75AC}" type="presParOf" srcId="{5F1C45EB-48A5-E943-A05E-AED6E935BE33}" destId="{01D9CC06-6CAC-5E4F-B35A-9BC249165B1E}" srcOrd="0" destOrd="0" presId="urn:microsoft.com/office/officeart/2009/3/layout/HorizontalOrganizationChart#111"/>
    <dgm:cxn modelId="{6C289CA8-09CE-6541-A892-82BDEFD4C422}" type="presParOf" srcId="{5F1C45EB-48A5-E943-A05E-AED6E935BE33}" destId="{BD641615-020C-6646-8E96-4F4476DE2FB7}" srcOrd="1" destOrd="0" presId="urn:microsoft.com/office/officeart/2009/3/layout/HorizontalOrganizationChart#111"/>
    <dgm:cxn modelId="{3225D7D1-E649-7B49-8FB0-9B0EEFB900DE}" type="presParOf" srcId="{D7C56EE2-E3BE-1248-8BE4-16D445E0BDA3}" destId="{22BB150B-C517-2142-B785-089F36B553BA}" srcOrd="1" destOrd="0" presId="urn:microsoft.com/office/officeart/2009/3/layout/HorizontalOrganizationChart#111"/>
    <dgm:cxn modelId="{9C2AAA84-ECE4-2540-972F-B66C26EF55DB}" type="presParOf" srcId="{22BB150B-C517-2142-B785-089F36B553BA}" destId="{74C7065B-5A48-2846-96C4-DB32F1AAC889}" srcOrd="0" destOrd="0" presId="urn:microsoft.com/office/officeart/2009/3/layout/HorizontalOrganizationChart#111"/>
    <dgm:cxn modelId="{692E7A4B-AD43-1A4B-A67A-727084DE97F4}" type="presParOf" srcId="{22BB150B-C517-2142-B785-089F36B553BA}" destId="{7143D363-B7F4-6F43-A075-B03145CE895D}" srcOrd="1" destOrd="0" presId="urn:microsoft.com/office/officeart/2009/3/layout/HorizontalOrganizationChart#111"/>
    <dgm:cxn modelId="{105FC880-3A56-274F-89A4-D35CAC591A14}" type="presParOf" srcId="{7143D363-B7F4-6F43-A075-B03145CE895D}" destId="{84D6868C-6094-3145-BA6F-A62E976821DA}" srcOrd="0" destOrd="0" presId="urn:microsoft.com/office/officeart/2009/3/layout/HorizontalOrganizationChart#111"/>
    <dgm:cxn modelId="{B89E399F-FF3D-2544-8681-89E0A56C7E37}" type="presParOf" srcId="{84D6868C-6094-3145-BA6F-A62E976821DA}" destId="{23F6233E-6431-8543-A720-08B116F0EDEA}" srcOrd="0" destOrd="0" presId="urn:microsoft.com/office/officeart/2009/3/layout/HorizontalOrganizationChart#111"/>
    <dgm:cxn modelId="{4376C526-8201-F843-B319-98200544AE1F}" type="presParOf" srcId="{84D6868C-6094-3145-BA6F-A62E976821DA}" destId="{51895A1C-20E1-0D4E-9E5A-9502891F8941}" srcOrd="1" destOrd="0" presId="urn:microsoft.com/office/officeart/2009/3/layout/HorizontalOrganizationChart#111"/>
    <dgm:cxn modelId="{681BA6B5-6A13-7348-8813-E3DE09232436}" type="presParOf" srcId="{7143D363-B7F4-6F43-A075-B03145CE895D}" destId="{518D1246-0B9D-A747-AA8B-1F24BF437356}" srcOrd="1" destOrd="0" presId="urn:microsoft.com/office/officeart/2009/3/layout/HorizontalOrganizationChart#111"/>
    <dgm:cxn modelId="{D756B78C-F2AE-514E-BE99-8B8EA738A7D4}" type="presParOf" srcId="{7143D363-B7F4-6F43-A075-B03145CE895D}" destId="{67014389-1D53-3146-A4F7-73101E39F082}" srcOrd="2" destOrd="0" presId="urn:microsoft.com/office/officeart/2009/3/layout/HorizontalOrganizationChart#111"/>
    <dgm:cxn modelId="{75CFCA07-0E76-5D4E-B9DD-692B1F6CC480}" type="presParOf" srcId="{22BB150B-C517-2142-B785-089F36B553BA}" destId="{ADC60055-0243-674C-AC7D-A4D66EF71D02}" srcOrd="2" destOrd="0" presId="urn:microsoft.com/office/officeart/2009/3/layout/HorizontalOrganizationChart#111"/>
    <dgm:cxn modelId="{F1CD4248-67E1-B14E-989C-2FE795C40834}" type="presParOf" srcId="{22BB150B-C517-2142-B785-089F36B553BA}" destId="{2A49F926-64F4-3B4E-B0E8-E6C14B47EA32}" srcOrd="3" destOrd="0" presId="urn:microsoft.com/office/officeart/2009/3/layout/HorizontalOrganizationChart#111"/>
    <dgm:cxn modelId="{659DF25F-5B31-F145-B6DB-B9E47CC907CF}" type="presParOf" srcId="{2A49F926-64F4-3B4E-B0E8-E6C14B47EA32}" destId="{0C536BEE-8957-0943-ACA7-4075FE47D3C5}" srcOrd="0" destOrd="0" presId="urn:microsoft.com/office/officeart/2009/3/layout/HorizontalOrganizationChart#111"/>
    <dgm:cxn modelId="{8FA4DA39-7CB3-AE4A-A7DE-87EBBF215C1E}" type="presParOf" srcId="{0C536BEE-8957-0943-ACA7-4075FE47D3C5}" destId="{518B3F96-9F44-0648-8856-B1885995C30D}" srcOrd="0" destOrd="0" presId="urn:microsoft.com/office/officeart/2009/3/layout/HorizontalOrganizationChart#111"/>
    <dgm:cxn modelId="{93C7F15F-A408-CA42-86E2-3A03371C9EC8}" type="presParOf" srcId="{0C536BEE-8957-0943-ACA7-4075FE47D3C5}" destId="{702E7209-C6F0-9747-B760-B34FCC36FE85}" srcOrd="1" destOrd="0" presId="urn:microsoft.com/office/officeart/2009/3/layout/HorizontalOrganizationChart#111"/>
    <dgm:cxn modelId="{3929E1C2-A5D2-8343-BB8D-536475CCA48F}" type="presParOf" srcId="{2A49F926-64F4-3B4E-B0E8-E6C14B47EA32}" destId="{D283DF90-2A23-E342-BD8A-5E5F4DCE39D4}" srcOrd="1" destOrd="0" presId="urn:microsoft.com/office/officeart/2009/3/layout/HorizontalOrganizationChart#111"/>
    <dgm:cxn modelId="{7712030F-3A86-AC43-9F23-4E744A284E7A}" type="presParOf" srcId="{2A49F926-64F4-3B4E-B0E8-E6C14B47EA32}" destId="{82789976-E657-474A-86FA-BF3BEA6C5A08}" srcOrd="2" destOrd="0" presId="urn:microsoft.com/office/officeart/2009/3/layout/HorizontalOrganizationChart#111"/>
    <dgm:cxn modelId="{779AFB61-BDF7-464C-8818-B4FCF58D4A7D}" type="presParOf" srcId="{D7C56EE2-E3BE-1248-8BE4-16D445E0BDA3}" destId="{6536BA5A-AD2B-FC4F-ABF0-5F6B9ECB57C3}" srcOrd="2" destOrd="0" presId="urn:microsoft.com/office/officeart/2009/3/layout/HorizontalOrganizationChart#111"/>
    <dgm:cxn modelId="{26F82533-7CB3-ED45-AD3E-61CAD44BA5DE}" type="presParOf" srcId="{6811DA99-AC09-A449-A4C5-83607F585D14}" destId="{B24F3573-428B-E543-B44A-8BBAB85D9E6F}" srcOrd="2" destOrd="0" presId="urn:microsoft.com/office/officeart/2009/3/layout/HorizontalOrganizationChart#111"/>
    <dgm:cxn modelId="{5618188F-3D04-D741-B2FB-D4EFB9E886B4}" type="presParOf" srcId="{6811DA99-AC09-A449-A4C5-83607F585D14}" destId="{08CC8CEA-D85C-AD47-ADDC-067B6BF88CCB}" srcOrd="3" destOrd="0" presId="urn:microsoft.com/office/officeart/2009/3/layout/HorizontalOrganizationChart#111"/>
    <dgm:cxn modelId="{5237590F-F93E-624E-83AE-36C91F75F8AD}" type="presParOf" srcId="{08CC8CEA-D85C-AD47-ADDC-067B6BF88CCB}" destId="{D93C2028-FA92-4844-9045-12FB7B55724D}" srcOrd="0" destOrd="0" presId="urn:microsoft.com/office/officeart/2009/3/layout/HorizontalOrganizationChart#111"/>
    <dgm:cxn modelId="{75728BB0-8F50-FA47-9847-B6025C4C3050}" type="presParOf" srcId="{D93C2028-FA92-4844-9045-12FB7B55724D}" destId="{47D30D3E-439B-4642-A41D-DA9550FBF220}" srcOrd="0" destOrd="0" presId="urn:microsoft.com/office/officeart/2009/3/layout/HorizontalOrganizationChart#111"/>
    <dgm:cxn modelId="{C71F1441-BE7A-8644-B6A5-E824E0EDC243}" type="presParOf" srcId="{D93C2028-FA92-4844-9045-12FB7B55724D}" destId="{6E987FDB-C32C-C741-A5D4-4695F679452F}" srcOrd="1" destOrd="0" presId="urn:microsoft.com/office/officeart/2009/3/layout/HorizontalOrganizationChart#111"/>
    <dgm:cxn modelId="{1A78E30B-5DEF-F945-9C4F-FF88A2C8F729}" type="presParOf" srcId="{08CC8CEA-D85C-AD47-ADDC-067B6BF88CCB}" destId="{4A82F005-286C-1A46-B536-4D73692BBCC6}" srcOrd="1" destOrd="0" presId="urn:microsoft.com/office/officeart/2009/3/layout/HorizontalOrganizationChart#111"/>
    <dgm:cxn modelId="{ADDA565F-9BDE-D549-BF96-A36FE51B2DE6}" type="presParOf" srcId="{4A82F005-286C-1A46-B536-4D73692BBCC6}" destId="{03A40F92-641B-654E-A6CE-91B15D3DD322}" srcOrd="0" destOrd="0" presId="urn:microsoft.com/office/officeart/2009/3/layout/HorizontalOrganizationChart#111"/>
    <dgm:cxn modelId="{7216E02B-3DCF-F547-B695-8819399253BC}" type="presParOf" srcId="{4A82F005-286C-1A46-B536-4D73692BBCC6}" destId="{79343BA1-A833-C148-BE4B-FB8CD6C1B221}" srcOrd="1" destOrd="0" presId="urn:microsoft.com/office/officeart/2009/3/layout/HorizontalOrganizationChart#111"/>
    <dgm:cxn modelId="{9B875DD9-18F7-D24A-9AF0-FAEB73AEF0C7}" type="presParOf" srcId="{79343BA1-A833-C148-BE4B-FB8CD6C1B221}" destId="{E8C0C2D5-8C07-BB48-9715-783BCA68910D}" srcOrd="0" destOrd="0" presId="urn:microsoft.com/office/officeart/2009/3/layout/HorizontalOrganizationChart#111"/>
    <dgm:cxn modelId="{AC992C73-5843-9A4E-864C-A9FBC88BD9B6}" type="presParOf" srcId="{E8C0C2D5-8C07-BB48-9715-783BCA68910D}" destId="{46698088-EAB7-0548-B389-D490ECF5B4CD}" srcOrd="0" destOrd="0" presId="urn:microsoft.com/office/officeart/2009/3/layout/HorizontalOrganizationChart#111"/>
    <dgm:cxn modelId="{6BFC6BBD-06AC-F34C-8EEC-870756398516}" type="presParOf" srcId="{E8C0C2D5-8C07-BB48-9715-783BCA68910D}" destId="{FC2B5F40-4BE5-4E42-9C1E-8E7A6CCCA313}" srcOrd="1" destOrd="0" presId="urn:microsoft.com/office/officeart/2009/3/layout/HorizontalOrganizationChart#111"/>
    <dgm:cxn modelId="{1FEBD857-E7E3-044F-A9AA-B6582DED56CE}" type="presParOf" srcId="{79343BA1-A833-C148-BE4B-FB8CD6C1B221}" destId="{F008E04A-7795-A344-848B-FFCB3EBD7FB2}" srcOrd="1" destOrd="0" presId="urn:microsoft.com/office/officeart/2009/3/layout/HorizontalOrganizationChart#111"/>
    <dgm:cxn modelId="{86476C70-802E-FC49-A8C6-B9B1EFD4B6DE}" type="presParOf" srcId="{79343BA1-A833-C148-BE4B-FB8CD6C1B221}" destId="{D6E95471-C5EE-4344-95F2-81771408BC6B}" srcOrd="2" destOrd="0" presId="urn:microsoft.com/office/officeart/2009/3/layout/HorizontalOrganizationChart#111"/>
    <dgm:cxn modelId="{A89F108E-979D-464C-ACC5-4D326A3F049A}" type="presParOf" srcId="{4A82F005-286C-1A46-B536-4D73692BBCC6}" destId="{571580EC-45EE-D449-B8C8-11D3311064D1}" srcOrd="2" destOrd="0" presId="urn:microsoft.com/office/officeart/2009/3/layout/HorizontalOrganizationChart#111"/>
    <dgm:cxn modelId="{13989A66-D727-9445-A2D9-B257DA7908D9}" type="presParOf" srcId="{4A82F005-286C-1A46-B536-4D73692BBCC6}" destId="{793EC690-FA68-FF4C-8660-9A0804F1403F}" srcOrd="3" destOrd="0" presId="urn:microsoft.com/office/officeart/2009/3/layout/HorizontalOrganizationChart#111"/>
    <dgm:cxn modelId="{4EE756D7-2106-C646-A21B-87DB8573C2AE}" type="presParOf" srcId="{793EC690-FA68-FF4C-8660-9A0804F1403F}" destId="{6A2F448D-BC86-4147-B67C-C506C6D35EF2}" srcOrd="0" destOrd="0" presId="urn:microsoft.com/office/officeart/2009/3/layout/HorizontalOrganizationChart#111"/>
    <dgm:cxn modelId="{8CE468F3-A3B3-1F49-88FD-FFC4A3FD7C5E}" type="presParOf" srcId="{6A2F448D-BC86-4147-B67C-C506C6D35EF2}" destId="{E1936815-CE87-414E-AA31-745E9C74446D}" srcOrd="0" destOrd="0" presId="urn:microsoft.com/office/officeart/2009/3/layout/HorizontalOrganizationChart#111"/>
    <dgm:cxn modelId="{19AB4B4F-4370-FF43-9128-8BF54F19C4B4}" type="presParOf" srcId="{6A2F448D-BC86-4147-B67C-C506C6D35EF2}" destId="{3214D8CF-0B49-B54B-8962-6E16A6BB392A}" srcOrd="1" destOrd="0" presId="urn:microsoft.com/office/officeart/2009/3/layout/HorizontalOrganizationChart#111"/>
    <dgm:cxn modelId="{B90809F5-70E3-1C46-9FDC-AF93BB0556B1}" type="presParOf" srcId="{793EC690-FA68-FF4C-8660-9A0804F1403F}" destId="{BC70B228-651B-DC41-B5C0-62FF77EC3435}" srcOrd="1" destOrd="0" presId="urn:microsoft.com/office/officeart/2009/3/layout/HorizontalOrganizationChart#111"/>
    <dgm:cxn modelId="{E9CBEA63-1E3D-B543-B18D-FD4EAACB6D02}" type="presParOf" srcId="{793EC690-FA68-FF4C-8660-9A0804F1403F}" destId="{B547C9E3-4AD6-AC4F-AD20-FFCD54840205}" srcOrd="2" destOrd="0" presId="urn:microsoft.com/office/officeart/2009/3/layout/HorizontalOrganizationChart#111"/>
    <dgm:cxn modelId="{448BCC31-4566-8C47-83D7-56DF07D7FF00}" type="presParOf" srcId="{4A82F005-286C-1A46-B536-4D73692BBCC6}" destId="{C7DFC4C1-1F24-444C-8EFF-D7DF2AE68217}" srcOrd="4" destOrd="0" presId="urn:microsoft.com/office/officeart/2009/3/layout/HorizontalOrganizationChart#111"/>
    <dgm:cxn modelId="{5A74DEA8-AEC3-7C41-B08A-42733B35E9B3}" type="presParOf" srcId="{4A82F005-286C-1A46-B536-4D73692BBCC6}" destId="{077AE587-8F5A-1F43-93B9-36CD1400D980}" srcOrd="5" destOrd="0" presId="urn:microsoft.com/office/officeart/2009/3/layout/HorizontalOrganizationChart#111"/>
    <dgm:cxn modelId="{8F10D5A7-1B20-C843-8AE3-6D98C4B2E9EB}" type="presParOf" srcId="{077AE587-8F5A-1F43-93B9-36CD1400D980}" destId="{AFDEE896-E076-DD4D-AF11-99BAE2160978}" srcOrd="0" destOrd="0" presId="urn:microsoft.com/office/officeart/2009/3/layout/HorizontalOrganizationChart#111"/>
    <dgm:cxn modelId="{F1D5DB11-413B-E243-8CF3-AF02F2B9ABB6}" type="presParOf" srcId="{AFDEE896-E076-DD4D-AF11-99BAE2160978}" destId="{CDED7B2B-8196-4D45-85BB-B63A7F174565}" srcOrd="0" destOrd="0" presId="urn:microsoft.com/office/officeart/2009/3/layout/HorizontalOrganizationChart#111"/>
    <dgm:cxn modelId="{04BCAD93-9CAF-6E43-8FF4-EFC2B6D81635}" type="presParOf" srcId="{AFDEE896-E076-DD4D-AF11-99BAE2160978}" destId="{7185CA06-E0AF-5948-8C9D-1893199D90DC}" srcOrd="1" destOrd="0" presId="urn:microsoft.com/office/officeart/2009/3/layout/HorizontalOrganizationChart#111"/>
    <dgm:cxn modelId="{3497D419-9565-194B-A8C4-92259406EC2E}" type="presParOf" srcId="{077AE587-8F5A-1F43-93B9-36CD1400D980}" destId="{FF7EA8D3-2D85-8B4E-94A9-CB9DD9ABF5C5}" srcOrd="1" destOrd="0" presId="urn:microsoft.com/office/officeart/2009/3/layout/HorizontalOrganizationChart#111"/>
    <dgm:cxn modelId="{0AD6B6C1-7C4C-C14F-8F71-E0359B19A0DD}" type="presParOf" srcId="{077AE587-8F5A-1F43-93B9-36CD1400D980}" destId="{A7D716BF-B73A-B849-910C-FAB3CE2E6385}" srcOrd="2" destOrd="0" presId="urn:microsoft.com/office/officeart/2009/3/layout/HorizontalOrganizationChart#111"/>
    <dgm:cxn modelId="{77D0F232-FBBE-2A45-B911-AED0304D2138}" type="presParOf" srcId="{08CC8CEA-D85C-AD47-ADDC-067B6BF88CCB}" destId="{4FEB2FC4-CC38-284D-B8E4-D3AC5B193FA0}" srcOrd="2" destOrd="0" presId="urn:microsoft.com/office/officeart/2009/3/layout/HorizontalOrganizationChart#111"/>
    <dgm:cxn modelId="{F58EE52F-B6A2-F14C-A21B-ABE35F4923C1}" type="presParOf" srcId="{6811DA99-AC09-A449-A4C5-83607F585D14}" destId="{78B24B45-7659-CA4F-B99A-58297F4F1DB9}" srcOrd="4" destOrd="0" presId="urn:microsoft.com/office/officeart/2009/3/layout/HorizontalOrganizationChart#111"/>
    <dgm:cxn modelId="{E4F7F440-F92B-4F42-B38A-EBE1BC7DFCF7}" type="presParOf" srcId="{6811DA99-AC09-A449-A4C5-83607F585D14}" destId="{23D785F4-F14B-9F4B-9976-9160314246CB}" srcOrd="5" destOrd="0" presId="urn:microsoft.com/office/officeart/2009/3/layout/HorizontalOrganizationChart#111"/>
    <dgm:cxn modelId="{21D2EF13-3CE9-114E-85C8-1BF22F9C8C18}" type="presParOf" srcId="{23D785F4-F14B-9F4B-9976-9160314246CB}" destId="{3331695B-C631-FE42-BF80-3B18A0919D9B}" srcOrd="0" destOrd="0" presId="urn:microsoft.com/office/officeart/2009/3/layout/HorizontalOrganizationChart#111"/>
    <dgm:cxn modelId="{EE160490-D0B4-F748-9043-6B38A724107E}" type="presParOf" srcId="{3331695B-C631-FE42-BF80-3B18A0919D9B}" destId="{C36B1629-AB69-DE41-856F-F8E338C10155}" srcOrd="0" destOrd="0" presId="urn:microsoft.com/office/officeart/2009/3/layout/HorizontalOrganizationChart#111"/>
    <dgm:cxn modelId="{6592C945-ED97-D54C-8960-329F919FD596}" type="presParOf" srcId="{3331695B-C631-FE42-BF80-3B18A0919D9B}" destId="{DA391DAC-FBBC-0C45-BCCA-B32FFF43E9CF}" srcOrd="1" destOrd="0" presId="urn:microsoft.com/office/officeart/2009/3/layout/HorizontalOrganizationChart#111"/>
    <dgm:cxn modelId="{22CF533D-F923-2349-8EA3-9863B864FA13}" type="presParOf" srcId="{23D785F4-F14B-9F4B-9976-9160314246CB}" destId="{ECC774A3-8DCD-F143-BF95-F1D9B0EDD004}" srcOrd="1" destOrd="0" presId="urn:microsoft.com/office/officeart/2009/3/layout/HorizontalOrganizationChart#111"/>
    <dgm:cxn modelId="{8EAB9804-CE70-9147-B7C8-F14058C61C51}" type="presParOf" srcId="{23D785F4-F14B-9F4B-9976-9160314246CB}" destId="{A5DDBCF2-D1CA-4841-98FC-5B2D50D6DFC4}" srcOrd="2" destOrd="0" presId="urn:microsoft.com/office/officeart/2009/3/layout/HorizontalOrganizationChart#111"/>
    <dgm:cxn modelId="{656395A3-2A8F-F64A-9D44-CFD93302A788}" type="presParOf" srcId="{D1328362-8E0B-ED4C-B34E-BCA5DBE6FFC8}" destId="{CC3659C2-CA7D-D04F-952A-236B73B25A7A}" srcOrd="2" destOrd="0" presId="urn:microsoft.com/office/officeart/2009/3/layout/HorizontalOrganizationChart#1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76E7E384-F6D7-974B-99C9-B4C3B2FDC314}" type="doc">
      <dgm:prSet loTypeId="urn:microsoft.com/office/officeart/2009/3/layout/HorizontalOrganizationChart#112" loCatId="" qsTypeId="urn:microsoft.com/office/officeart/2005/8/quickstyle/simple1#139" qsCatId="simple" csTypeId="urn:microsoft.com/office/officeart/2005/8/colors/accent5_1#139" csCatId="accent5" phldr="1"/>
      <dgm:spPr/>
      <dgm:t>
        <a:bodyPr/>
        <a:lstStyle/>
        <a:p>
          <a:endParaRPr lang="zh-CN" altLang="en-US"/>
        </a:p>
      </dgm:t>
    </dgm:pt>
    <dgm:pt modelId="{B5E5589A-BA6B-3E46-8A33-5658DA610036}">
      <dgm:prSet phldrT="[文本]" custT="1"/>
      <dgm:spPr/>
      <dgm:t>
        <a:bodyPr/>
        <a:lstStyle/>
        <a:p>
          <a:r>
            <a:rPr lang="en-US" altLang="zh-CN" sz="1800" dirty="0">
              <a:latin typeface="微软雅黑" panose="020B0503020204020204" charset="-122"/>
              <a:ea typeface="微软雅黑" panose="020B0503020204020204" charset="-122"/>
              <a:cs typeface="微软雅黑" panose="020B0503020204020204" charset="-122"/>
            </a:rPr>
            <a:t>3.</a:t>
          </a:r>
          <a:r>
            <a:rPr lang="zh-CN" altLang="en-US" sz="1800" dirty="0">
              <a:latin typeface="微软雅黑" panose="020B0503020204020204" charset="-122"/>
              <a:ea typeface="微软雅黑" panose="020B0503020204020204" charset="-122"/>
              <a:cs typeface="微软雅黑" panose="020B0503020204020204" charset="-122"/>
            </a:rPr>
            <a:t>客观规律性与</a:t>
          </a:r>
        </a:p>
        <a:p>
          <a:r>
            <a:rPr lang="zh-CN" altLang="en-US" sz="1800" dirty="0">
              <a:latin typeface="微软雅黑" panose="020B0503020204020204" charset="-122"/>
              <a:ea typeface="微软雅黑" panose="020B0503020204020204" charset="-122"/>
              <a:cs typeface="微软雅黑" panose="020B0503020204020204" charset="-122"/>
            </a:rPr>
            <a:t>主观能动性</a:t>
          </a:r>
        </a:p>
      </dgm:t>
    </dgm:pt>
    <dgm:pt modelId="{7367D8C9-1A69-C34F-867D-A6D74D6803E1}" type="parTrans" cxnId="{ACB12CAE-1020-4E42-BC6D-1A420EF444B8}">
      <dgm:prSet/>
      <dgm:spPr/>
      <dgm:t>
        <a:bodyPr/>
        <a:lstStyle/>
        <a:p>
          <a:endParaRPr lang="zh-CN" altLang="en-US"/>
        </a:p>
      </dgm:t>
    </dgm:pt>
    <dgm:pt modelId="{12CD53A1-9557-3749-9B3D-511CD2B6C2CE}" type="sibTrans" cxnId="{ACB12CAE-1020-4E42-BC6D-1A420EF444B8}">
      <dgm:prSet/>
      <dgm:spPr/>
      <dgm:t>
        <a:bodyPr/>
        <a:lstStyle/>
        <a:p>
          <a:endParaRPr lang="zh-CN" altLang="en-US"/>
        </a:p>
      </dgm:t>
    </dgm:pt>
    <dgm:pt modelId="{AB50F07C-0CE3-1445-BB05-D1C296FA978F}">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规律</a:t>
          </a:r>
        </a:p>
      </dgm:t>
    </dgm:pt>
    <dgm:pt modelId="{7961557C-8402-434B-9E95-EDDAEB2564FF}" type="parTrans" cxnId="{05245538-2B26-8543-9AAF-63BA780BFE03}">
      <dgm:prSet/>
      <dgm:spPr/>
      <dgm:t>
        <a:bodyPr/>
        <a:lstStyle/>
        <a:p>
          <a:endParaRPr lang="zh-CN" altLang="en-US"/>
        </a:p>
      </dgm:t>
    </dgm:pt>
    <dgm:pt modelId="{7DD242E7-7BA5-E94A-8F99-BFC1A39D309F}" type="sibTrans" cxnId="{05245538-2B26-8543-9AAF-63BA780BFE03}">
      <dgm:prSet/>
      <dgm:spPr/>
      <dgm:t>
        <a:bodyPr/>
        <a:lstStyle/>
        <a:p>
          <a:endParaRPr lang="zh-CN" altLang="en-US"/>
        </a:p>
      </dgm:t>
    </dgm:pt>
    <dgm:pt modelId="{73D87169-1B38-E342-86C0-24A1F7444EDB}">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意识</a:t>
          </a:r>
        </a:p>
      </dgm:t>
    </dgm:pt>
    <dgm:pt modelId="{6C2FFF61-E0A2-9D4E-A822-5C2818B5805F}" type="parTrans" cxnId="{08FB99AA-8D6F-244A-9044-621037ADDFFC}">
      <dgm:prSet/>
      <dgm:spPr/>
      <dgm:t>
        <a:bodyPr/>
        <a:lstStyle/>
        <a:p>
          <a:endParaRPr lang="zh-CN" altLang="en-US"/>
        </a:p>
      </dgm:t>
    </dgm:pt>
    <dgm:pt modelId="{5E322BA8-E7DE-5B4C-8576-7CA80A493537}" type="sibTrans" cxnId="{08FB99AA-8D6F-244A-9044-621037ADDFFC}">
      <dgm:prSet/>
      <dgm:spPr/>
      <dgm:t>
        <a:bodyPr/>
        <a:lstStyle/>
        <a:p>
          <a:endParaRPr lang="zh-CN" altLang="en-US"/>
        </a:p>
      </dgm:t>
    </dgm:pt>
    <dgm:pt modelId="{8484B423-B3E4-4547-B09E-2BEEC0846F12}">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客观规律与主观能动性之间的关系</a:t>
          </a:r>
        </a:p>
      </dgm:t>
    </dgm:pt>
    <dgm:pt modelId="{4B09176A-7F00-DE46-9A81-B19877BE64D4}" type="parTrans" cxnId="{FD761E0C-7D63-3247-8848-189CB52B0512}">
      <dgm:prSet/>
      <dgm:spPr/>
      <dgm:t>
        <a:bodyPr/>
        <a:lstStyle/>
        <a:p>
          <a:endParaRPr lang="zh-CN" altLang="en-US"/>
        </a:p>
      </dgm:t>
    </dgm:pt>
    <dgm:pt modelId="{A408B2C8-8613-EC45-902C-14ED6E41EF02}" type="sibTrans" cxnId="{FD761E0C-7D63-3247-8848-189CB52B0512}">
      <dgm:prSet/>
      <dgm:spPr/>
      <dgm:t>
        <a:bodyPr/>
        <a:lstStyle/>
        <a:p>
          <a:endParaRPr lang="zh-CN" altLang="en-US"/>
        </a:p>
      </dgm:t>
    </dgm:pt>
    <dgm:pt modelId="{F456ECF8-1215-FD41-8F8D-68365EE2C93A}">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含义</a:t>
          </a:r>
        </a:p>
      </dgm:t>
    </dgm:pt>
    <dgm:pt modelId="{2CF87BEF-46BA-9C40-8888-1CEC40C31997}" type="parTrans" cxnId="{F46C94E7-899C-AB41-B62A-3A080C4A6A6C}">
      <dgm:prSet/>
      <dgm:spPr/>
      <dgm:t>
        <a:bodyPr/>
        <a:lstStyle/>
        <a:p>
          <a:endParaRPr lang="zh-CN" altLang="en-US"/>
        </a:p>
      </dgm:t>
    </dgm:pt>
    <dgm:pt modelId="{6E2D5386-66E2-1544-BA24-E8E6EA1FB830}" type="sibTrans" cxnId="{F46C94E7-899C-AB41-B62A-3A080C4A6A6C}">
      <dgm:prSet/>
      <dgm:spPr/>
      <dgm:t>
        <a:bodyPr/>
        <a:lstStyle/>
        <a:p>
          <a:endParaRPr lang="zh-CN" altLang="en-US"/>
        </a:p>
      </dgm:t>
    </dgm:pt>
    <dgm:pt modelId="{D216AED1-AD4D-8B4C-A382-33F9CDC22442}">
      <dgm:prSet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特征</a:t>
          </a:r>
        </a:p>
      </dgm:t>
    </dgm:pt>
    <dgm:pt modelId="{0D729610-9B3E-4547-98FE-4470D195DEC0}" type="parTrans" cxnId="{57F27B54-DCD6-DF49-B99C-F0119DA10074}">
      <dgm:prSet/>
      <dgm:spPr/>
      <dgm:t>
        <a:bodyPr/>
        <a:lstStyle/>
        <a:p>
          <a:endParaRPr lang="zh-CN" altLang="en-US"/>
        </a:p>
      </dgm:t>
    </dgm:pt>
    <dgm:pt modelId="{4B2E48D6-93D5-B248-976F-3783BBAD6A3B}" type="sibTrans" cxnId="{57F27B54-DCD6-DF49-B99C-F0119DA10074}">
      <dgm:prSet/>
      <dgm:spPr/>
      <dgm:t>
        <a:bodyPr/>
        <a:lstStyle/>
        <a:p>
          <a:endParaRPr lang="zh-CN" altLang="en-US"/>
        </a:p>
      </dgm:t>
    </dgm:pt>
    <dgm:pt modelId="{4BE5C81B-654A-9142-87AA-F1B7B9DA0D24}" type="pres">
      <dgm:prSet presAssocID="{76E7E384-F6D7-974B-99C9-B4C3B2FDC314}" presName="hierChild1" presStyleCnt="0">
        <dgm:presLayoutVars>
          <dgm:orgChart val="1"/>
          <dgm:chPref val="1"/>
          <dgm:dir/>
          <dgm:animOne val="branch"/>
          <dgm:animLvl val="lvl"/>
          <dgm:resizeHandles/>
        </dgm:presLayoutVars>
      </dgm:prSet>
      <dgm:spPr/>
      <dgm:t>
        <a:bodyPr/>
        <a:lstStyle/>
        <a:p>
          <a:endParaRPr lang="zh-CN" altLang="en-US"/>
        </a:p>
      </dgm:t>
    </dgm:pt>
    <dgm:pt modelId="{D1328362-8E0B-ED4C-B34E-BCA5DBE6FFC8}" type="pres">
      <dgm:prSet presAssocID="{B5E5589A-BA6B-3E46-8A33-5658DA610036}" presName="hierRoot1" presStyleCnt="0">
        <dgm:presLayoutVars>
          <dgm:hierBranch val="init"/>
        </dgm:presLayoutVars>
      </dgm:prSet>
      <dgm:spPr/>
    </dgm:pt>
    <dgm:pt modelId="{0F1A93DF-CAE1-C244-B957-4ACE4DA9E062}" type="pres">
      <dgm:prSet presAssocID="{B5E5589A-BA6B-3E46-8A33-5658DA610036}" presName="rootComposite1" presStyleCnt="0"/>
      <dgm:spPr/>
    </dgm:pt>
    <dgm:pt modelId="{C6C1A46A-12C6-3648-B91B-ADCF42B44646}" type="pres">
      <dgm:prSet presAssocID="{B5E5589A-BA6B-3E46-8A33-5658DA610036}" presName="rootText1" presStyleLbl="node0" presStyleIdx="0" presStyleCnt="1" custScaleX="203275" custScaleY="211977">
        <dgm:presLayoutVars>
          <dgm:chPref val="3"/>
        </dgm:presLayoutVars>
      </dgm:prSet>
      <dgm:spPr/>
      <dgm:t>
        <a:bodyPr/>
        <a:lstStyle/>
        <a:p>
          <a:endParaRPr lang="zh-CN" altLang="en-US"/>
        </a:p>
      </dgm:t>
    </dgm:pt>
    <dgm:pt modelId="{97736844-D3C6-5C42-91EB-3E885DB7CC7F}" type="pres">
      <dgm:prSet presAssocID="{B5E5589A-BA6B-3E46-8A33-5658DA610036}" presName="rootConnector1" presStyleLbl="node1" presStyleIdx="0" presStyleCnt="0"/>
      <dgm:spPr/>
      <dgm:t>
        <a:bodyPr/>
        <a:lstStyle/>
        <a:p>
          <a:endParaRPr lang="zh-CN" altLang="en-US"/>
        </a:p>
      </dgm:t>
    </dgm:pt>
    <dgm:pt modelId="{6811DA99-AC09-A449-A4C5-83607F585D14}" type="pres">
      <dgm:prSet presAssocID="{B5E5589A-BA6B-3E46-8A33-5658DA610036}" presName="hierChild2" presStyleCnt="0"/>
      <dgm:spPr/>
    </dgm:pt>
    <dgm:pt modelId="{4C0DC61F-38DD-B244-A445-5CF9C1685A3F}" type="pres">
      <dgm:prSet presAssocID="{7961557C-8402-434B-9E95-EDDAEB2564FF}" presName="Name64" presStyleLbl="parChTrans1D2" presStyleIdx="0" presStyleCnt="3"/>
      <dgm:spPr/>
      <dgm:t>
        <a:bodyPr/>
        <a:lstStyle/>
        <a:p>
          <a:endParaRPr lang="zh-CN" altLang="en-US"/>
        </a:p>
      </dgm:t>
    </dgm:pt>
    <dgm:pt modelId="{D7C56EE2-E3BE-1248-8BE4-16D445E0BDA3}" type="pres">
      <dgm:prSet presAssocID="{AB50F07C-0CE3-1445-BB05-D1C296FA978F}" presName="hierRoot2" presStyleCnt="0">
        <dgm:presLayoutVars>
          <dgm:hierBranch val="init"/>
        </dgm:presLayoutVars>
      </dgm:prSet>
      <dgm:spPr/>
    </dgm:pt>
    <dgm:pt modelId="{5F1C45EB-48A5-E943-A05E-AED6E935BE33}" type="pres">
      <dgm:prSet presAssocID="{AB50F07C-0CE3-1445-BB05-D1C296FA978F}" presName="rootComposite" presStyleCnt="0"/>
      <dgm:spPr/>
    </dgm:pt>
    <dgm:pt modelId="{01D9CC06-6CAC-5E4F-B35A-9BC249165B1E}" type="pres">
      <dgm:prSet presAssocID="{AB50F07C-0CE3-1445-BB05-D1C296FA978F}" presName="rootText" presStyleLbl="node2" presStyleIdx="0" presStyleCnt="3">
        <dgm:presLayoutVars>
          <dgm:chPref val="3"/>
        </dgm:presLayoutVars>
      </dgm:prSet>
      <dgm:spPr/>
      <dgm:t>
        <a:bodyPr/>
        <a:lstStyle/>
        <a:p>
          <a:endParaRPr lang="zh-CN" altLang="en-US"/>
        </a:p>
      </dgm:t>
    </dgm:pt>
    <dgm:pt modelId="{BD641615-020C-6646-8E96-4F4476DE2FB7}" type="pres">
      <dgm:prSet presAssocID="{AB50F07C-0CE3-1445-BB05-D1C296FA978F}" presName="rootConnector" presStyleLbl="node2" presStyleIdx="0" presStyleCnt="3"/>
      <dgm:spPr/>
      <dgm:t>
        <a:bodyPr/>
        <a:lstStyle/>
        <a:p>
          <a:endParaRPr lang="zh-CN" altLang="en-US"/>
        </a:p>
      </dgm:t>
    </dgm:pt>
    <dgm:pt modelId="{22BB150B-C517-2142-B785-089F36B553BA}" type="pres">
      <dgm:prSet presAssocID="{AB50F07C-0CE3-1445-BB05-D1C296FA978F}" presName="hierChild4" presStyleCnt="0"/>
      <dgm:spPr/>
    </dgm:pt>
    <dgm:pt modelId="{74C7065B-5A48-2846-96C4-DB32F1AAC889}" type="pres">
      <dgm:prSet presAssocID="{2CF87BEF-46BA-9C40-8888-1CEC40C31997}" presName="Name64" presStyleLbl="parChTrans1D3" presStyleIdx="0" presStyleCnt="2"/>
      <dgm:spPr/>
      <dgm:t>
        <a:bodyPr/>
        <a:lstStyle/>
        <a:p>
          <a:endParaRPr lang="zh-CN" altLang="en-US"/>
        </a:p>
      </dgm:t>
    </dgm:pt>
    <dgm:pt modelId="{7143D363-B7F4-6F43-A075-B03145CE895D}" type="pres">
      <dgm:prSet presAssocID="{F456ECF8-1215-FD41-8F8D-68365EE2C93A}" presName="hierRoot2" presStyleCnt="0">
        <dgm:presLayoutVars>
          <dgm:hierBranch val="init"/>
        </dgm:presLayoutVars>
      </dgm:prSet>
      <dgm:spPr/>
    </dgm:pt>
    <dgm:pt modelId="{84D6868C-6094-3145-BA6F-A62E976821DA}" type="pres">
      <dgm:prSet presAssocID="{F456ECF8-1215-FD41-8F8D-68365EE2C93A}" presName="rootComposite" presStyleCnt="0"/>
      <dgm:spPr/>
    </dgm:pt>
    <dgm:pt modelId="{23F6233E-6431-8543-A720-08B116F0EDEA}" type="pres">
      <dgm:prSet presAssocID="{F456ECF8-1215-FD41-8F8D-68365EE2C93A}" presName="rootText" presStyleLbl="node3" presStyleIdx="0" presStyleCnt="2">
        <dgm:presLayoutVars>
          <dgm:chPref val="3"/>
        </dgm:presLayoutVars>
      </dgm:prSet>
      <dgm:spPr/>
      <dgm:t>
        <a:bodyPr/>
        <a:lstStyle/>
        <a:p>
          <a:endParaRPr lang="zh-CN" altLang="en-US"/>
        </a:p>
      </dgm:t>
    </dgm:pt>
    <dgm:pt modelId="{51895A1C-20E1-0D4E-9E5A-9502891F8941}" type="pres">
      <dgm:prSet presAssocID="{F456ECF8-1215-FD41-8F8D-68365EE2C93A}" presName="rootConnector" presStyleLbl="node3" presStyleIdx="0" presStyleCnt="2"/>
      <dgm:spPr/>
      <dgm:t>
        <a:bodyPr/>
        <a:lstStyle/>
        <a:p>
          <a:endParaRPr lang="zh-CN" altLang="en-US"/>
        </a:p>
      </dgm:t>
    </dgm:pt>
    <dgm:pt modelId="{518D1246-0B9D-A747-AA8B-1F24BF437356}" type="pres">
      <dgm:prSet presAssocID="{F456ECF8-1215-FD41-8F8D-68365EE2C93A}" presName="hierChild4" presStyleCnt="0"/>
      <dgm:spPr/>
    </dgm:pt>
    <dgm:pt modelId="{67014389-1D53-3146-A4F7-73101E39F082}" type="pres">
      <dgm:prSet presAssocID="{F456ECF8-1215-FD41-8F8D-68365EE2C93A}" presName="hierChild5" presStyleCnt="0"/>
      <dgm:spPr/>
    </dgm:pt>
    <dgm:pt modelId="{ADC60055-0243-674C-AC7D-A4D66EF71D02}" type="pres">
      <dgm:prSet presAssocID="{0D729610-9B3E-4547-98FE-4470D195DEC0}" presName="Name64" presStyleLbl="parChTrans1D3" presStyleIdx="1" presStyleCnt="2"/>
      <dgm:spPr/>
      <dgm:t>
        <a:bodyPr/>
        <a:lstStyle/>
        <a:p>
          <a:endParaRPr lang="zh-CN" altLang="en-US"/>
        </a:p>
      </dgm:t>
    </dgm:pt>
    <dgm:pt modelId="{2A49F926-64F4-3B4E-B0E8-E6C14B47EA32}" type="pres">
      <dgm:prSet presAssocID="{D216AED1-AD4D-8B4C-A382-33F9CDC22442}" presName="hierRoot2" presStyleCnt="0">
        <dgm:presLayoutVars>
          <dgm:hierBranch val="init"/>
        </dgm:presLayoutVars>
      </dgm:prSet>
      <dgm:spPr/>
    </dgm:pt>
    <dgm:pt modelId="{0C536BEE-8957-0943-ACA7-4075FE47D3C5}" type="pres">
      <dgm:prSet presAssocID="{D216AED1-AD4D-8B4C-A382-33F9CDC22442}" presName="rootComposite" presStyleCnt="0"/>
      <dgm:spPr/>
    </dgm:pt>
    <dgm:pt modelId="{518B3F96-9F44-0648-8856-B1885995C30D}" type="pres">
      <dgm:prSet presAssocID="{D216AED1-AD4D-8B4C-A382-33F9CDC22442}" presName="rootText" presStyleLbl="node3" presStyleIdx="1" presStyleCnt="2">
        <dgm:presLayoutVars>
          <dgm:chPref val="3"/>
        </dgm:presLayoutVars>
      </dgm:prSet>
      <dgm:spPr/>
      <dgm:t>
        <a:bodyPr/>
        <a:lstStyle/>
        <a:p>
          <a:endParaRPr lang="zh-CN" altLang="en-US"/>
        </a:p>
      </dgm:t>
    </dgm:pt>
    <dgm:pt modelId="{702E7209-C6F0-9747-B760-B34FCC36FE85}" type="pres">
      <dgm:prSet presAssocID="{D216AED1-AD4D-8B4C-A382-33F9CDC22442}" presName="rootConnector" presStyleLbl="node3" presStyleIdx="1" presStyleCnt="2"/>
      <dgm:spPr/>
      <dgm:t>
        <a:bodyPr/>
        <a:lstStyle/>
        <a:p>
          <a:endParaRPr lang="zh-CN" altLang="en-US"/>
        </a:p>
      </dgm:t>
    </dgm:pt>
    <dgm:pt modelId="{D283DF90-2A23-E342-BD8A-5E5F4DCE39D4}" type="pres">
      <dgm:prSet presAssocID="{D216AED1-AD4D-8B4C-A382-33F9CDC22442}" presName="hierChild4" presStyleCnt="0"/>
      <dgm:spPr/>
    </dgm:pt>
    <dgm:pt modelId="{82789976-E657-474A-86FA-BF3BEA6C5A08}" type="pres">
      <dgm:prSet presAssocID="{D216AED1-AD4D-8B4C-A382-33F9CDC22442}" presName="hierChild5" presStyleCnt="0"/>
      <dgm:spPr/>
    </dgm:pt>
    <dgm:pt modelId="{6536BA5A-AD2B-FC4F-ABF0-5F6B9ECB57C3}" type="pres">
      <dgm:prSet presAssocID="{AB50F07C-0CE3-1445-BB05-D1C296FA978F}" presName="hierChild5" presStyleCnt="0"/>
      <dgm:spPr/>
    </dgm:pt>
    <dgm:pt modelId="{B24F3573-428B-E543-B44A-8BBAB85D9E6F}" type="pres">
      <dgm:prSet presAssocID="{6C2FFF61-E0A2-9D4E-A822-5C2818B5805F}" presName="Name64" presStyleLbl="parChTrans1D2" presStyleIdx="1" presStyleCnt="3"/>
      <dgm:spPr/>
      <dgm:t>
        <a:bodyPr/>
        <a:lstStyle/>
        <a:p>
          <a:endParaRPr lang="zh-CN" altLang="en-US"/>
        </a:p>
      </dgm:t>
    </dgm:pt>
    <dgm:pt modelId="{08CC8CEA-D85C-AD47-ADDC-067B6BF88CCB}" type="pres">
      <dgm:prSet presAssocID="{73D87169-1B38-E342-86C0-24A1F7444EDB}" presName="hierRoot2" presStyleCnt="0">
        <dgm:presLayoutVars>
          <dgm:hierBranch val="init"/>
        </dgm:presLayoutVars>
      </dgm:prSet>
      <dgm:spPr/>
    </dgm:pt>
    <dgm:pt modelId="{D93C2028-FA92-4844-9045-12FB7B55724D}" type="pres">
      <dgm:prSet presAssocID="{73D87169-1B38-E342-86C0-24A1F7444EDB}" presName="rootComposite" presStyleCnt="0"/>
      <dgm:spPr/>
    </dgm:pt>
    <dgm:pt modelId="{47D30D3E-439B-4642-A41D-DA9550FBF220}" type="pres">
      <dgm:prSet presAssocID="{73D87169-1B38-E342-86C0-24A1F7444EDB}" presName="rootText" presStyleLbl="node2" presStyleIdx="1" presStyleCnt="3">
        <dgm:presLayoutVars>
          <dgm:chPref val="3"/>
        </dgm:presLayoutVars>
      </dgm:prSet>
      <dgm:spPr/>
      <dgm:t>
        <a:bodyPr/>
        <a:lstStyle/>
        <a:p>
          <a:endParaRPr lang="zh-CN" altLang="en-US"/>
        </a:p>
      </dgm:t>
    </dgm:pt>
    <dgm:pt modelId="{6E987FDB-C32C-C741-A5D4-4695F679452F}" type="pres">
      <dgm:prSet presAssocID="{73D87169-1B38-E342-86C0-24A1F7444EDB}" presName="rootConnector" presStyleLbl="node2" presStyleIdx="1" presStyleCnt="3"/>
      <dgm:spPr/>
      <dgm:t>
        <a:bodyPr/>
        <a:lstStyle/>
        <a:p>
          <a:endParaRPr lang="zh-CN" altLang="en-US"/>
        </a:p>
      </dgm:t>
    </dgm:pt>
    <dgm:pt modelId="{4A82F005-286C-1A46-B536-4D73692BBCC6}" type="pres">
      <dgm:prSet presAssocID="{73D87169-1B38-E342-86C0-24A1F7444EDB}" presName="hierChild4" presStyleCnt="0"/>
      <dgm:spPr/>
    </dgm:pt>
    <dgm:pt modelId="{4FEB2FC4-CC38-284D-B8E4-D3AC5B193FA0}" type="pres">
      <dgm:prSet presAssocID="{73D87169-1B38-E342-86C0-24A1F7444EDB}" presName="hierChild5" presStyleCnt="0"/>
      <dgm:spPr/>
    </dgm:pt>
    <dgm:pt modelId="{78B24B45-7659-CA4F-B99A-58297F4F1DB9}" type="pres">
      <dgm:prSet presAssocID="{4B09176A-7F00-DE46-9A81-B19877BE64D4}" presName="Name64" presStyleLbl="parChTrans1D2" presStyleIdx="2" presStyleCnt="3"/>
      <dgm:spPr/>
      <dgm:t>
        <a:bodyPr/>
        <a:lstStyle/>
        <a:p>
          <a:endParaRPr lang="zh-CN" altLang="en-US"/>
        </a:p>
      </dgm:t>
    </dgm:pt>
    <dgm:pt modelId="{23D785F4-F14B-9F4B-9976-9160314246CB}" type="pres">
      <dgm:prSet presAssocID="{8484B423-B3E4-4547-B09E-2BEEC0846F12}" presName="hierRoot2" presStyleCnt="0">
        <dgm:presLayoutVars>
          <dgm:hierBranch val="init"/>
        </dgm:presLayoutVars>
      </dgm:prSet>
      <dgm:spPr/>
    </dgm:pt>
    <dgm:pt modelId="{3331695B-C631-FE42-BF80-3B18A0919D9B}" type="pres">
      <dgm:prSet presAssocID="{8484B423-B3E4-4547-B09E-2BEEC0846F12}" presName="rootComposite" presStyleCnt="0"/>
      <dgm:spPr/>
    </dgm:pt>
    <dgm:pt modelId="{C36B1629-AB69-DE41-856F-F8E338C10155}" type="pres">
      <dgm:prSet presAssocID="{8484B423-B3E4-4547-B09E-2BEEC0846F12}" presName="rootText" presStyleLbl="node2" presStyleIdx="2" presStyleCnt="3" custScaleX="340805" custScaleY="102295">
        <dgm:presLayoutVars>
          <dgm:chPref val="3"/>
        </dgm:presLayoutVars>
      </dgm:prSet>
      <dgm:spPr/>
      <dgm:t>
        <a:bodyPr/>
        <a:lstStyle/>
        <a:p>
          <a:endParaRPr lang="zh-CN" altLang="en-US"/>
        </a:p>
      </dgm:t>
    </dgm:pt>
    <dgm:pt modelId="{DA391DAC-FBBC-0C45-BCCA-B32FFF43E9CF}" type="pres">
      <dgm:prSet presAssocID="{8484B423-B3E4-4547-B09E-2BEEC0846F12}" presName="rootConnector" presStyleLbl="node2" presStyleIdx="2" presStyleCnt="3"/>
      <dgm:spPr/>
      <dgm:t>
        <a:bodyPr/>
        <a:lstStyle/>
        <a:p>
          <a:endParaRPr lang="zh-CN" altLang="en-US"/>
        </a:p>
      </dgm:t>
    </dgm:pt>
    <dgm:pt modelId="{ECC774A3-8DCD-F143-BF95-F1D9B0EDD004}" type="pres">
      <dgm:prSet presAssocID="{8484B423-B3E4-4547-B09E-2BEEC0846F12}" presName="hierChild4" presStyleCnt="0"/>
      <dgm:spPr/>
    </dgm:pt>
    <dgm:pt modelId="{A5DDBCF2-D1CA-4841-98FC-5B2D50D6DFC4}" type="pres">
      <dgm:prSet presAssocID="{8484B423-B3E4-4547-B09E-2BEEC0846F12}" presName="hierChild5" presStyleCnt="0"/>
      <dgm:spPr/>
    </dgm:pt>
    <dgm:pt modelId="{CC3659C2-CA7D-D04F-952A-236B73B25A7A}" type="pres">
      <dgm:prSet presAssocID="{B5E5589A-BA6B-3E46-8A33-5658DA610036}" presName="hierChild3" presStyleCnt="0"/>
      <dgm:spPr/>
    </dgm:pt>
  </dgm:ptLst>
  <dgm:cxnLst>
    <dgm:cxn modelId="{FD761E0C-7D63-3247-8848-189CB52B0512}" srcId="{B5E5589A-BA6B-3E46-8A33-5658DA610036}" destId="{8484B423-B3E4-4547-B09E-2BEEC0846F12}" srcOrd="2" destOrd="0" parTransId="{4B09176A-7F00-DE46-9A81-B19877BE64D4}" sibTransId="{A408B2C8-8613-EC45-902C-14ED6E41EF02}"/>
    <dgm:cxn modelId="{93C6CDF3-0034-C241-B45B-2D05FD73F09F}" type="presOf" srcId="{B5E5589A-BA6B-3E46-8A33-5658DA610036}" destId="{C6C1A46A-12C6-3648-B91B-ADCF42B44646}" srcOrd="0" destOrd="0" presId="urn:microsoft.com/office/officeart/2009/3/layout/HorizontalOrganizationChart#112"/>
    <dgm:cxn modelId="{ACB12CAE-1020-4E42-BC6D-1A420EF444B8}" srcId="{76E7E384-F6D7-974B-99C9-B4C3B2FDC314}" destId="{B5E5589A-BA6B-3E46-8A33-5658DA610036}" srcOrd="0" destOrd="0" parTransId="{7367D8C9-1A69-C34F-867D-A6D74D6803E1}" sibTransId="{12CD53A1-9557-3749-9B3D-511CD2B6C2CE}"/>
    <dgm:cxn modelId="{59F233E8-7095-4141-8346-9E58619908F4}" type="presOf" srcId="{0D729610-9B3E-4547-98FE-4470D195DEC0}" destId="{ADC60055-0243-674C-AC7D-A4D66EF71D02}" srcOrd="0" destOrd="0" presId="urn:microsoft.com/office/officeart/2009/3/layout/HorizontalOrganizationChart#112"/>
    <dgm:cxn modelId="{6484F522-484E-6B4D-B552-779E35758ECC}" type="presOf" srcId="{8484B423-B3E4-4547-B09E-2BEEC0846F12}" destId="{C36B1629-AB69-DE41-856F-F8E338C10155}" srcOrd="0" destOrd="0" presId="urn:microsoft.com/office/officeart/2009/3/layout/HorizontalOrganizationChart#112"/>
    <dgm:cxn modelId="{0E7C93F3-8350-DE44-8E2F-BCCE4C8438CA}" type="presOf" srcId="{B5E5589A-BA6B-3E46-8A33-5658DA610036}" destId="{97736844-D3C6-5C42-91EB-3E885DB7CC7F}" srcOrd="1" destOrd="0" presId="urn:microsoft.com/office/officeart/2009/3/layout/HorizontalOrganizationChart#112"/>
    <dgm:cxn modelId="{08FB99AA-8D6F-244A-9044-621037ADDFFC}" srcId="{B5E5589A-BA6B-3E46-8A33-5658DA610036}" destId="{73D87169-1B38-E342-86C0-24A1F7444EDB}" srcOrd="1" destOrd="0" parTransId="{6C2FFF61-E0A2-9D4E-A822-5C2818B5805F}" sibTransId="{5E322BA8-E7DE-5B4C-8576-7CA80A493537}"/>
    <dgm:cxn modelId="{BCF6CE68-FFC0-1F41-9070-A35B0BF19DAC}" type="presOf" srcId="{2CF87BEF-46BA-9C40-8888-1CEC40C31997}" destId="{74C7065B-5A48-2846-96C4-DB32F1AAC889}" srcOrd="0" destOrd="0" presId="urn:microsoft.com/office/officeart/2009/3/layout/HorizontalOrganizationChart#112"/>
    <dgm:cxn modelId="{A7C25F0D-37B5-1B42-ADFB-00A9CF29B5B5}" type="presOf" srcId="{8484B423-B3E4-4547-B09E-2BEEC0846F12}" destId="{DA391DAC-FBBC-0C45-BCCA-B32FFF43E9CF}" srcOrd="1" destOrd="0" presId="urn:microsoft.com/office/officeart/2009/3/layout/HorizontalOrganizationChart#112"/>
    <dgm:cxn modelId="{9B189D2F-6408-7847-9186-60BE3442A8E9}" type="presOf" srcId="{76E7E384-F6D7-974B-99C9-B4C3B2FDC314}" destId="{4BE5C81B-654A-9142-87AA-F1B7B9DA0D24}" srcOrd="0" destOrd="0" presId="urn:microsoft.com/office/officeart/2009/3/layout/HorizontalOrganizationChart#112"/>
    <dgm:cxn modelId="{F4ED969F-3EF7-5747-9910-F4B6E40D8EFA}" type="presOf" srcId="{D216AED1-AD4D-8B4C-A382-33F9CDC22442}" destId="{518B3F96-9F44-0648-8856-B1885995C30D}" srcOrd="0" destOrd="0" presId="urn:microsoft.com/office/officeart/2009/3/layout/HorizontalOrganizationChart#112"/>
    <dgm:cxn modelId="{D6F53C43-36BE-6D4F-B728-84FA9E8FA57D}" type="presOf" srcId="{F456ECF8-1215-FD41-8F8D-68365EE2C93A}" destId="{23F6233E-6431-8543-A720-08B116F0EDEA}" srcOrd="0" destOrd="0" presId="urn:microsoft.com/office/officeart/2009/3/layout/HorizontalOrganizationChart#112"/>
    <dgm:cxn modelId="{47D1BBAA-4D39-9E42-AAA3-B817962D1A3F}" type="presOf" srcId="{F456ECF8-1215-FD41-8F8D-68365EE2C93A}" destId="{51895A1C-20E1-0D4E-9E5A-9502891F8941}" srcOrd="1" destOrd="0" presId="urn:microsoft.com/office/officeart/2009/3/layout/HorizontalOrganizationChart#112"/>
    <dgm:cxn modelId="{06559B0F-AF8B-C64C-A8A2-8BA00E1BF13C}" type="presOf" srcId="{73D87169-1B38-E342-86C0-24A1F7444EDB}" destId="{47D30D3E-439B-4642-A41D-DA9550FBF220}" srcOrd="0" destOrd="0" presId="urn:microsoft.com/office/officeart/2009/3/layout/HorizontalOrganizationChart#112"/>
    <dgm:cxn modelId="{35AB19D0-2F72-5048-822D-E23A37F6AD6B}" type="presOf" srcId="{AB50F07C-0CE3-1445-BB05-D1C296FA978F}" destId="{01D9CC06-6CAC-5E4F-B35A-9BC249165B1E}" srcOrd="0" destOrd="0" presId="urn:microsoft.com/office/officeart/2009/3/layout/HorizontalOrganizationChart#112"/>
    <dgm:cxn modelId="{5AFD2B1C-966C-CE46-91D0-AB503EDFE630}" type="presOf" srcId="{7961557C-8402-434B-9E95-EDDAEB2564FF}" destId="{4C0DC61F-38DD-B244-A445-5CF9C1685A3F}" srcOrd="0" destOrd="0" presId="urn:microsoft.com/office/officeart/2009/3/layout/HorizontalOrganizationChart#112"/>
    <dgm:cxn modelId="{5BAD7057-C8E8-664F-9DE8-B6B83A1EC56A}" type="presOf" srcId="{4B09176A-7F00-DE46-9A81-B19877BE64D4}" destId="{78B24B45-7659-CA4F-B99A-58297F4F1DB9}" srcOrd="0" destOrd="0" presId="urn:microsoft.com/office/officeart/2009/3/layout/HorizontalOrganizationChart#112"/>
    <dgm:cxn modelId="{25034839-8707-EA43-B815-53F50F481FB1}" type="presOf" srcId="{73D87169-1B38-E342-86C0-24A1F7444EDB}" destId="{6E987FDB-C32C-C741-A5D4-4695F679452F}" srcOrd="1" destOrd="0" presId="urn:microsoft.com/office/officeart/2009/3/layout/HorizontalOrganizationChart#112"/>
    <dgm:cxn modelId="{F46C94E7-899C-AB41-B62A-3A080C4A6A6C}" srcId="{AB50F07C-0CE3-1445-BB05-D1C296FA978F}" destId="{F456ECF8-1215-FD41-8F8D-68365EE2C93A}" srcOrd="0" destOrd="0" parTransId="{2CF87BEF-46BA-9C40-8888-1CEC40C31997}" sibTransId="{6E2D5386-66E2-1544-BA24-E8E6EA1FB830}"/>
    <dgm:cxn modelId="{2974C85A-C927-D944-82B8-4C743DDB7EA5}" type="presOf" srcId="{D216AED1-AD4D-8B4C-A382-33F9CDC22442}" destId="{702E7209-C6F0-9747-B760-B34FCC36FE85}" srcOrd="1" destOrd="0" presId="urn:microsoft.com/office/officeart/2009/3/layout/HorizontalOrganizationChart#112"/>
    <dgm:cxn modelId="{411A3142-9F31-7345-AFDF-92C099BC838F}" type="presOf" srcId="{AB50F07C-0CE3-1445-BB05-D1C296FA978F}" destId="{BD641615-020C-6646-8E96-4F4476DE2FB7}" srcOrd="1" destOrd="0" presId="urn:microsoft.com/office/officeart/2009/3/layout/HorizontalOrganizationChart#112"/>
    <dgm:cxn modelId="{2920C886-F2EA-1044-B3DD-757DA8A08A88}" type="presOf" srcId="{6C2FFF61-E0A2-9D4E-A822-5C2818B5805F}" destId="{B24F3573-428B-E543-B44A-8BBAB85D9E6F}" srcOrd="0" destOrd="0" presId="urn:microsoft.com/office/officeart/2009/3/layout/HorizontalOrganizationChart#112"/>
    <dgm:cxn modelId="{05245538-2B26-8543-9AAF-63BA780BFE03}" srcId="{B5E5589A-BA6B-3E46-8A33-5658DA610036}" destId="{AB50F07C-0CE3-1445-BB05-D1C296FA978F}" srcOrd="0" destOrd="0" parTransId="{7961557C-8402-434B-9E95-EDDAEB2564FF}" sibTransId="{7DD242E7-7BA5-E94A-8F99-BFC1A39D309F}"/>
    <dgm:cxn modelId="{57F27B54-DCD6-DF49-B99C-F0119DA10074}" srcId="{AB50F07C-0CE3-1445-BB05-D1C296FA978F}" destId="{D216AED1-AD4D-8B4C-A382-33F9CDC22442}" srcOrd="1" destOrd="0" parTransId="{0D729610-9B3E-4547-98FE-4470D195DEC0}" sibTransId="{4B2E48D6-93D5-B248-976F-3783BBAD6A3B}"/>
    <dgm:cxn modelId="{932DEA50-7B23-2F4B-9CC3-CA93999A6CDE}" type="presParOf" srcId="{4BE5C81B-654A-9142-87AA-F1B7B9DA0D24}" destId="{D1328362-8E0B-ED4C-B34E-BCA5DBE6FFC8}" srcOrd="0" destOrd="0" presId="urn:microsoft.com/office/officeart/2009/3/layout/HorizontalOrganizationChart#112"/>
    <dgm:cxn modelId="{852ECDDC-7353-DF40-A572-EA0825E57ABF}" type="presParOf" srcId="{D1328362-8E0B-ED4C-B34E-BCA5DBE6FFC8}" destId="{0F1A93DF-CAE1-C244-B957-4ACE4DA9E062}" srcOrd="0" destOrd="0" presId="urn:microsoft.com/office/officeart/2009/3/layout/HorizontalOrganizationChart#112"/>
    <dgm:cxn modelId="{CC8AC2E8-6EB5-EB43-9555-4504D9DF5435}" type="presParOf" srcId="{0F1A93DF-CAE1-C244-B957-4ACE4DA9E062}" destId="{C6C1A46A-12C6-3648-B91B-ADCF42B44646}" srcOrd="0" destOrd="0" presId="urn:microsoft.com/office/officeart/2009/3/layout/HorizontalOrganizationChart#112"/>
    <dgm:cxn modelId="{98957265-9193-8245-9E4F-D846FC251CDD}" type="presParOf" srcId="{0F1A93DF-CAE1-C244-B957-4ACE4DA9E062}" destId="{97736844-D3C6-5C42-91EB-3E885DB7CC7F}" srcOrd="1" destOrd="0" presId="urn:microsoft.com/office/officeart/2009/3/layout/HorizontalOrganizationChart#112"/>
    <dgm:cxn modelId="{6AD22F9F-CFB9-074A-85F0-7552E2910AFA}" type="presParOf" srcId="{D1328362-8E0B-ED4C-B34E-BCA5DBE6FFC8}" destId="{6811DA99-AC09-A449-A4C5-83607F585D14}" srcOrd="1" destOrd="0" presId="urn:microsoft.com/office/officeart/2009/3/layout/HorizontalOrganizationChart#112"/>
    <dgm:cxn modelId="{C097E39A-AF49-2445-9FF2-AFE96EF4924A}" type="presParOf" srcId="{6811DA99-AC09-A449-A4C5-83607F585D14}" destId="{4C0DC61F-38DD-B244-A445-5CF9C1685A3F}" srcOrd="0" destOrd="0" presId="urn:microsoft.com/office/officeart/2009/3/layout/HorizontalOrganizationChart#112"/>
    <dgm:cxn modelId="{FABB5A0E-AD54-7D48-9092-B6AEE93B0DC2}" type="presParOf" srcId="{6811DA99-AC09-A449-A4C5-83607F585D14}" destId="{D7C56EE2-E3BE-1248-8BE4-16D445E0BDA3}" srcOrd="1" destOrd="0" presId="urn:microsoft.com/office/officeart/2009/3/layout/HorizontalOrganizationChart#112"/>
    <dgm:cxn modelId="{A6D2609C-3150-794F-85F4-E06E76241E8D}" type="presParOf" srcId="{D7C56EE2-E3BE-1248-8BE4-16D445E0BDA3}" destId="{5F1C45EB-48A5-E943-A05E-AED6E935BE33}" srcOrd="0" destOrd="0" presId="urn:microsoft.com/office/officeart/2009/3/layout/HorizontalOrganizationChart#112"/>
    <dgm:cxn modelId="{37A91F7D-884D-214F-B9A8-B7F1E9B73EF9}" type="presParOf" srcId="{5F1C45EB-48A5-E943-A05E-AED6E935BE33}" destId="{01D9CC06-6CAC-5E4F-B35A-9BC249165B1E}" srcOrd="0" destOrd="0" presId="urn:microsoft.com/office/officeart/2009/3/layout/HorizontalOrganizationChart#112"/>
    <dgm:cxn modelId="{528D0DC5-93A3-364E-B04A-07192847271A}" type="presParOf" srcId="{5F1C45EB-48A5-E943-A05E-AED6E935BE33}" destId="{BD641615-020C-6646-8E96-4F4476DE2FB7}" srcOrd="1" destOrd="0" presId="urn:microsoft.com/office/officeart/2009/3/layout/HorizontalOrganizationChart#112"/>
    <dgm:cxn modelId="{4D2E5B42-9439-024F-90C4-70640E78B708}" type="presParOf" srcId="{D7C56EE2-E3BE-1248-8BE4-16D445E0BDA3}" destId="{22BB150B-C517-2142-B785-089F36B553BA}" srcOrd="1" destOrd="0" presId="urn:microsoft.com/office/officeart/2009/3/layout/HorizontalOrganizationChart#112"/>
    <dgm:cxn modelId="{06856313-6242-4F42-B63B-58A90A053A5F}" type="presParOf" srcId="{22BB150B-C517-2142-B785-089F36B553BA}" destId="{74C7065B-5A48-2846-96C4-DB32F1AAC889}" srcOrd="0" destOrd="0" presId="urn:microsoft.com/office/officeart/2009/3/layout/HorizontalOrganizationChart#112"/>
    <dgm:cxn modelId="{DC3B64BD-8826-D44B-8A35-F98864F571C4}" type="presParOf" srcId="{22BB150B-C517-2142-B785-089F36B553BA}" destId="{7143D363-B7F4-6F43-A075-B03145CE895D}" srcOrd="1" destOrd="0" presId="urn:microsoft.com/office/officeart/2009/3/layout/HorizontalOrganizationChart#112"/>
    <dgm:cxn modelId="{D7CFE35E-6DFA-5041-92F0-95562691A460}" type="presParOf" srcId="{7143D363-B7F4-6F43-A075-B03145CE895D}" destId="{84D6868C-6094-3145-BA6F-A62E976821DA}" srcOrd="0" destOrd="0" presId="urn:microsoft.com/office/officeart/2009/3/layout/HorizontalOrganizationChart#112"/>
    <dgm:cxn modelId="{557D862B-53C4-A248-850D-3CAEB357A318}" type="presParOf" srcId="{84D6868C-6094-3145-BA6F-A62E976821DA}" destId="{23F6233E-6431-8543-A720-08B116F0EDEA}" srcOrd="0" destOrd="0" presId="urn:microsoft.com/office/officeart/2009/3/layout/HorizontalOrganizationChart#112"/>
    <dgm:cxn modelId="{59A3CD04-B1FE-F048-A116-5854A6BD21B2}" type="presParOf" srcId="{84D6868C-6094-3145-BA6F-A62E976821DA}" destId="{51895A1C-20E1-0D4E-9E5A-9502891F8941}" srcOrd="1" destOrd="0" presId="urn:microsoft.com/office/officeart/2009/3/layout/HorizontalOrganizationChart#112"/>
    <dgm:cxn modelId="{1DBAB81B-F9C1-1F4C-B78A-81ACE10B5409}" type="presParOf" srcId="{7143D363-B7F4-6F43-A075-B03145CE895D}" destId="{518D1246-0B9D-A747-AA8B-1F24BF437356}" srcOrd="1" destOrd="0" presId="urn:microsoft.com/office/officeart/2009/3/layout/HorizontalOrganizationChart#112"/>
    <dgm:cxn modelId="{46EE1DDA-818E-6947-A09B-FA3DE17D3629}" type="presParOf" srcId="{7143D363-B7F4-6F43-A075-B03145CE895D}" destId="{67014389-1D53-3146-A4F7-73101E39F082}" srcOrd="2" destOrd="0" presId="urn:microsoft.com/office/officeart/2009/3/layout/HorizontalOrganizationChart#112"/>
    <dgm:cxn modelId="{BAAB7895-2A6B-5D49-97B6-47CE82C53999}" type="presParOf" srcId="{22BB150B-C517-2142-B785-089F36B553BA}" destId="{ADC60055-0243-674C-AC7D-A4D66EF71D02}" srcOrd="2" destOrd="0" presId="urn:microsoft.com/office/officeart/2009/3/layout/HorizontalOrganizationChart#112"/>
    <dgm:cxn modelId="{DCCC4EFB-0746-E249-9C19-01D850B2C228}" type="presParOf" srcId="{22BB150B-C517-2142-B785-089F36B553BA}" destId="{2A49F926-64F4-3B4E-B0E8-E6C14B47EA32}" srcOrd="3" destOrd="0" presId="urn:microsoft.com/office/officeart/2009/3/layout/HorizontalOrganizationChart#112"/>
    <dgm:cxn modelId="{93B64F9C-4880-544A-87A2-3978C961CA4E}" type="presParOf" srcId="{2A49F926-64F4-3B4E-B0E8-E6C14B47EA32}" destId="{0C536BEE-8957-0943-ACA7-4075FE47D3C5}" srcOrd="0" destOrd="0" presId="urn:microsoft.com/office/officeart/2009/3/layout/HorizontalOrganizationChart#112"/>
    <dgm:cxn modelId="{1C410ED7-1FFB-6D40-BD9C-ED347060E64B}" type="presParOf" srcId="{0C536BEE-8957-0943-ACA7-4075FE47D3C5}" destId="{518B3F96-9F44-0648-8856-B1885995C30D}" srcOrd="0" destOrd="0" presId="urn:microsoft.com/office/officeart/2009/3/layout/HorizontalOrganizationChart#112"/>
    <dgm:cxn modelId="{31E8C060-6EE0-5042-93DE-C3549B6B4D6D}" type="presParOf" srcId="{0C536BEE-8957-0943-ACA7-4075FE47D3C5}" destId="{702E7209-C6F0-9747-B760-B34FCC36FE85}" srcOrd="1" destOrd="0" presId="urn:microsoft.com/office/officeart/2009/3/layout/HorizontalOrganizationChart#112"/>
    <dgm:cxn modelId="{38DAEECC-C182-104B-A27A-B54E399C967E}" type="presParOf" srcId="{2A49F926-64F4-3B4E-B0E8-E6C14B47EA32}" destId="{D283DF90-2A23-E342-BD8A-5E5F4DCE39D4}" srcOrd="1" destOrd="0" presId="urn:microsoft.com/office/officeart/2009/3/layout/HorizontalOrganizationChart#112"/>
    <dgm:cxn modelId="{128D3FAA-A2EF-4E40-A52F-1C6FCA24D4EA}" type="presParOf" srcId="{2A49F926-64F4-3B4E-B0E8-E6C14B47EA32}" destId="{82789976-E657-474A-86FA-BF3BEA6C5A08}" srcOrd="2" destOrd="0" presId="urn:microsoft.com/office/officeart/2009/3/layout/HorizontalOrganizationChart#112"/>
    <dgm:cxn modelId="{ECB23D83-8E2F-9D45-A020-0700525785DD}" type="presParOf" srcId="{D7C56EE2-E3BE-1248-8BE4-16D445E0BDA3}" destId="{6536BA5A-AD2B-FC4F-ABF0-5F6B9ECB57C3}" srcOrd="2" destOrd="0" presId="urn:microsoft.com/office/officeart/2009/3/layout/HorizontalOrganizationChart#112"/>
    <dgm:cxn modelId="{5144E6B8-4BDF-234D-B086-52D1557AC23C}" type="presParOf" srcId="{6811DA99-AC09-A449-A4C5-83607F585D14}" destId="{B24F3573-428B-E543-B44A-8BBAB85D9E6F}" srcOrd="2" destOrd="0" presId="urn:microsoft.com/office/officeart/2009/3/layout/HorizontalOrganizationChart#112"/>
    <dgm:cxn modelId="{66D6A94A-2512-6743-8885-B3A3C47012F7}" type="presParOf" srcId="{6811DA99-AC09-A449-A4C5-83607F585D14}" destId="{08CC8CEA-D85C-AD47-ADDC-067B6BF88CCB}" srcOrd="3" destOrd="0" presId="urn:microsoft.com/office/officeart/2009/3/layout/HorizontalOrganizationChart#112"/>
    <dgm:cxn modelId="{B82B8BC2-A998-614F-AA26-892A91C7BF7D}" type="presParOf" srcId="{08CC8CEA-D85C-AD47-ADDC-067B6BF88CCB}" destId="{D93C2028-FA92-4844-9045-12FB7B55724D}" srcOrd="0" destOrd="0" presId="urn:microsoft.com/office/officeart/2009/3/layout/HorizontalOrganizationChart#112"/>
    <dgm:cxn modelId="{FAC6E9E6-4A31-0149-8A86-4D1BF8967A4B}" type="presParOf" srcId="{D93C2028-FA92-4844-9045-12FB7B55724D}" destId="{47D30D3E-439B-4642-A41D-DA9550FBF220}" srcOrd="0" destOrd="0" presId="urn:microsoft.com/office/officeart/2009/3/layout/HorizontalOrganizationChart#112"/>
    <dgm:cxn modelId="{7F0C5084-5B36-BA4B-A158-FA4020F72C32}" type="presParOf" srcId="{D93C2028-FA92-4844-9045-12FB7B55724D}" destId="{6E987FDB-C32C-C741-A5D4-4695F679452F}" srcOrd="1" destOrd="0" presId="urn:microsoft.com/office/officeart/2009/3/layout/HorizontalOrganizationChart#112"/>
    <dgm:cxn modelId="{C8748D8E-7277-6D47-BB47-8B20CF294F87}" type="presParOf" srcId="{08CC8CEA-D85C-AD47-ADDC-067B6BF88CCB}" destId="{4A82F005-286C-1A46-B536-4D73692BBCC6}" srcOrd="1" destOrd="0" presId="urn:microsoft.com/office/officeart/2009/3/layout/HorizontalOrganizationChart#112"/>
    <dgm:cxn modelId="{7211A8CD-C8D5-D547-BF3E-A3E86BB17586}" type="presParOf" srcId="{08CC8CEA-D85C-AD47-ADDC-067B6BF88CCB}" destId="{4FEB2FC4-CC38-284D-B8E4-D3AC5B193FA0}" srcOrd="2" destOrd="0" presId="urn:microsoft.com/office/officeart/2009/3/layout/HorizontalOrganizationChart#112"/>
    <dgm:cxn modelId="{21AC3408-9309-F84D-B347-1E3521C7B6C0}" type="presParOf" srcId="{6811DA99-AC09-A449-A4C5-83607F585D14}" destId="{78B24B45-7659-CA4F-B99A-58297F4F1DB9}" srcOrd="4" destOrd="0" presId="urn:microsoft.com/office/officeart/2009/3/layout/HorizontalOrganizationChart#112"/>
    <dgm:cxn modelId="{04E13F78-5954-5943-A183-C14FD05FC1FF}" type="presParOf" srcId="{6811DA99-AC09-A449-A4C5-83607F585D14}" destId="{23D785F4-F14B-9F4B-9976-9160314246CB}" srcOrd="5" destOrd="0" presId="urn:microsoft.com/office/officeart/2009/3/layout/HorizontalOrganizationChart#112"/>
    <dgm:cxn modelId="{3875B266-6FB0-0647-9141-0318F98CB34F}" type="presParOf" srcId="{23D785F4-F14B-9F4B-9976-9160314246CB}" destId="{3331695B-C631-FE42-BF80-3B18A0919D9B}" srcOrd="0" destOrd="0" presId="urn:microsoft.com/office/officeart/2009/3/layout/HorizontalOrganizationChart#112"/>
    <dgm:cxn modelId="{9098AFA5-D228-FA47-8387-77FB46385C00}" type="presParOf" srcId="{3331695B-C631-FE42-BF80-3B18A0919D9B}" destId="{C36B1629-AB69-DE41-856F-F8E338C10155}" srcOrd="0" destOrd="0" presId="urn:microsoft.com/office/officeart/2009/3/layout/HorizontalOrganizationChart#112"/>
    <dgm:cxn modelId="{5F842580-FA0B-D742-B9DC-5A21C753D85F}" type="presParOf" srcId="{3331695B-C631-FE42-BF80-3B18A0919D9B}" destId="{DA391DAC-FBBC-0C45-BCCA-B32FFF43E9CF}" srcOrd="1" destOrd="0" presId="urn:microsoft.com/office/officeart/2009/3/layout/HorizontalOrganizationChart#112"/>
    <dgm:cxn modelId="{56252B15-8399-6548-B041-41D4FB88574E}" type="presParOf" srcId="{23D785F4-F14B-9F4B-9976-9160314246CB}" destId="{ECC774A3-8DCD-F143-BF95-F1D9B0EDD004}" srcOrd="1" destOrd="0" presId="urn:microsoft.com/office/officeart/2009/3/layout/HorizontalOrganizationChart#112"/>
    <dgm:cxn modelId="{4860D3A4-DD38-9544-9640-C901D19F30EE}" type="presParOf" srcId="{23D785F4-F14B-9F4B-9976-9160314246CB}" destId="{A5DDBCF2-D1CA-4841-98FC-5B2D50D6DFC4}" srcOrd="2" destOrd="0" presId="urn:microsoft.com/office/officeart/2009/3/layout/HorizontalOrganizationChart#112"/>
    <dgm:cxn modelId="{81F545D0-BC08-5848-B868-5A8CE4B762A8}" type="presParOf" srcId="{D1328362-8E0B-ED4C-B34E-BCA5DBE6FFC8}" destId="{CC3659C2-CA7D-D04F-952A-236B73B25A7A}" srcOrd="2" destOrd="0" presId="urn:microsoft.com/office/officeart/2009/3/layout/HorizontalOrganizationChart#11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76E7E384-F6D7-974B-99C9-B4C3B2FDC314}" type="doc">
      <dgm:prSet loTypeId="urn:microsoft.com/office/officeart/2009/3/layout/HorizontalOrganizationChart#113" loCatId="" qsTypeId="urn:microsoft.com/office/officeart/2005/8/quickstyle/simple1#140" qsCatId="simple" csTypeId="urn:microsoft.com/office/officeart/2005/8/colors/accent5_1#140" csCatId="accent5" phldr="1"/>
      <dgm:spPr/>
      <dgm:t>
        <a:bodyPr/>
        <a:lstStyle/>
        <a:p>
          <a:endParaRPr lang="zh-CN" altLang="en-US"/>
        </a:p>
      </dgm:t>
    </dgm:pt>
    <dgm:pt modelId="{B5E5589A-BA6B-3E46-8A33-5658DA610036}">
      <dgm:prSet phldrT="[文本]" custT="1"/>
      <dgm:spPr/>
      <dgm:t>
        <a:bodyPr/>
        <a:lstStyle/>
        <a:p>
          <a:r>
            <a:rPr lang="en-US" altLang="zh-CN" sz="1800" dirty="0">
              <a:latin typeface="微软雅黑" panose="020B0503020204020204" charset="-122"/>
              <a:ea typeface="微软雅黑" panose="020B0503020204020204" charset="-122"/>
              <a:cs typeface="微软雅黑" panose="020B0503020204020204" charset="-122"/>
            </a:rPr>
            <a:t>3.</a:t>
          </a:r>
          <a:r>
            <a:rPr lang="zh-CN" altLang="en-US" sz="1800" dirty="0">
              <a:latin typeface="微软雅黑" panose="020B0503020204020204" charset="-122"/>
              <a:ea typeface="微软雅黑" panose="020B0503020204020204" charset="-122"/>
              <a:cs typeface="微软雅黑" panose="020B0503020204020204" charset="-122"/>
            </a:rPr>
            <a:t>客观规律性与</a:t>
          </a:r>
        </a:p>
        <a:p>
          <a:r>
            <a:rPr lang="zh-CN" altLang="en-US" sz="1800" dirty="0">
              <a:latin typeface="微软雅黑" panose="020B0503020204020204" charset="-122"/>
              <a:ea typeface="微软雅黑" panose="020B0503020204020204" charset="-122"/>
              <a:cs typeface="微软雅黑" panose="020B0503020204020204" charset="-122"/>
            </a:rPr>
            <a:t>主观能动性</a:t>
          </a:r>
        </a:p>
      </dgm:t>
    </dgm:pt>
    <dgm:pt modelId="{7367D8C9-1A69-C34F-867D-A6D74D6803E1}" type="parTrans" cxnId="{ACB12CAE-1020-4E42-BC6D-1A420EF444B8}">
      <dgm:prSet/>
      <dgm:spPr/>
      <dgm:t>
        <a:bodyPr/>
        <a:lstStyle/>
        <a:p>
          <a:endParaRPr lang="zh-CN" altLang="en-US"/>
        </a:p>
      </dgm:t>
    </dgm:pt>
    <dgm:pt modelId="{12CD53A1-9557-3749-9B3D-511CD2B6C2CE}" type="sibTrans" cxnId="{ACB12CAE-1020-4E42-BC6D-1A420EF444B8}">
      <dgm:prSet/>
      <dgm:spPr/>
      <dgm:t>
        <a:bodyPr/>
        <a:lstStyle/>
        <a:p>
          <a:endParaRPr lang="zh-CN" altLang="en-US"/>
        </a:p>
      </dgm:t>
    </dgm:pt>
    <dgm:pt modelId="{AB50F07C-0CE3-1445-BB05-D1C296FA978F}">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规律</a:t>
          </a:r>
        </a:p>
      </dgm:t>
    </dgm:pt>
    <dgm:pt modelId="{7961557C-8402-434B-9E95-EDDAEB2564FF}" type="parTrans" cxnId="{05245538-2B26-8543-9AAF-63BA780BFE03}">
      <dgm:prSet/>
      <dgm:spPr/>
      <dgm:t>
        <a:bodyPr/>
        <a:lstStyle/>
        <a:p>
          <a:endParaRPr lang="zh-CN" altLang="en-US"/>
        </a:p>
      </dgm:t>
    </dgm:pt>
    <dgm:pt modelId="{7DD242E7-7BA5-E94A-8F99-BFC1A39D309F}" type="sibTrans" cxnId="{05245538-2B26-8543-9AAF-63BA780BFE03}">
      <dgm:prSet/>
      <dgm:spPr/>
      <dgm:t>
        <a:bodyPr/>
        <a:lstStyle/>
        <a:p>
          <a:endParaRPr lang="zh-CN" altLang="en-US"/>
        </a:p>
      </dgm:t>
    </dgm:pt>
    <dgm:pt modelId="{73D87169-1B38-E342-86C0-24A1F7444EDB}">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意识</a:t>
          </a:r>
        </a:p>
      </dgm:t>
    </dgm:pt>
    <dgm:pt modelId="{6C2FFF61-E0A2-9D4E-A822-5C2818B5805F}" type="parTrans" cxnId="{08FB99AA-8D6F-244A-9044-621037ADDFFC}">
      <dgm:prSet/>
      <dgm:spPr/>
      <dgm:t>
        <a:bodyPr/>
        <a:lstStyle/>
        <a:p>
          <a:endParaRPr lang="zh-CN" altLang="en-US"/>
        </a:p>
      </dgm:t>
    </dgm:pt>
    <dgm:pt modelId="{5E322BA8-E7DE-5B4C-8576-7CA80A493537}" type="sibTrans" cxnId="{08FB99AA-8D6F-244A-9044-621037ADDFFC}">
      <dgm:prSet/>
      <dgm:spPr/>
      <dgm:t>
        <a:bodyPr/>
        <a:lstStyle/>
        <a:p>
          <a:endParaRPr lang="zh-CN" altLang="en-US"/>
        </a:p>
      </dgm:t>
    </dgm:pt>
    <dgm:pt modelId="{8484B423-B3E4-4547-B09E-2BEEC0846F12}">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客观规律与主观能动性之间的关系</a:t>
          </a:r>
        </a:p>
      </dgm:t>
    </dgm:pt>
    <dgm:pt modelId="{4B09176A-7F00-DE46-9A81-B19877BE64D4}" type="parTrans" cxnId="{FD761E0C-7D63-3247-8848-189CB52B0512}">
      <dgm:prSet/>
      <dgm:spPr/>
      <dgm:t>
        <a:bodyPr/>
        <a:lstStyle/>
        <a:p>
          <a:endParaRPr lang="zh-CN" altLang="en-US"/>
        </a:p>
      </dgm:t>
    </dgm:pt>
    <dgm:pt modelId="{A408B2C8-8613-EC45-902C-14ED6E41EF02}" type="sibTrans" cxnId="{FD761E0C-7D63-3247-8848-189CB52B0512}">
      <dgm:prSet/>
      <dgm:spPr/>
      <dgm:t>
        <a:bodyPr/>
        <a:lstStyle/>
        <a:p>
          <a:endParaRPr lang="zh-CN" altLang="en-US"/>
        </a:p>
      </dgm:t>
    </dgm:pt>
    <dgm:pt modelId="{F456ECF8-1215-FD41-8F8D-68365EE2C93A}">
      <dgm:prSet custT="1"/>
      <dgm:spPr>
        <a:noFill/>
      </dgm:spPr>
      <dgm:t>
        <a:bodyPr/>
        <a:lstStyle/>
        <a:p>
          <a:r>
            <a:rPr lang="zh-CN" altLang="en-US" sz="1800" dirty="0">
              <a:solidFill>
                <a:schemeClr val="tx1"/>
              </a:solidFill>
              <a:latin typeface="微软雅黑" panose="020B0503020204020204" charset="-122"/>
              <a:ea typeface="微软雅黑" panose="020B0503020204020204" charset="-122"/>
              <a:cs typeface="微软雅黑" panose="020B0503020204020204" charset="-122"/>
            </a:rPr>
            <a:t>含义</a:t>
          </a:r>
        </a:p>
      </dgm:t>
    </dgm:pt>
    <dgm:pt modelId="{2CF87BEF-46BA-9C40-8888-1CEC40C31997}" type="parTrans" cxnId="{F46C94E7-899C-AB41-B62A-3A080C4A6A6C}">
      <dgm:prSet/>
      <dgm:spPr/>
      <dgm:t>
        <a:bodyPr/>
        <a:lstStyle/>
        <a:p>
          <a:endParaRPr lang="zh-CN" altLang="en-US"/>
        </a:p>
      </dgm:t>
    </dgm:pt>
    <dgm:pt modelId="{6E2D5386-66E2-1544-BA24-E8E6EA1FB830}" type="sibTrans" cxnId="{F46C94E7-899C-AB41-B62A-3A080C4A6A6C}">
      <dgm:prSet/>
      <dgm:spPr/>
      <dgm:t>
        <a:bodyPr/>
        <a:lstStyle/>
        <a:p>
          <a:endParaRPr lang="zh-CN" altLang="en-US"/>
        </a:p>
      </dgm:t>
    </dgm:pt>
    <dgm:pt modelId="{D216AED1-AD4D-8B4C-A382-33F9CDC22442}">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特征</a:t>
          </a:r>
        </a:p>
      </dgm:t>
    </dgm:pt>
    <dgm:pt modelId="{0D729610-9B3E-4547-98FE-4470D195DEC0}" type="parTrans" cxnId="{57F27B54-DCD6-DF49-B99C-F0119DA10074}">
      <dgm:prSet/>
      <dgm:spPr/>
      <dgm:t>
        <a:bodyPr/>
        <a:lstStyle/>
        <a:p>
          <a:endParaRPr lang="zh-CN" altLang="en-US"/>
        </a:p>
      </dgm:t>
    </dgm:pt>
    <dgm:pt modelId="{4B2E48D6-93D5-B248-976F-3783BBAD6A3B}" type="sibTrans" cxnId="{57F27B54-DCD6-DF49-B99C-F0119DA10074}">
      <dgm:prSet/>
      <dgm:spPr/>
      <dgm:t>
        <a:bodyPr/>
        <a:lstStyle/>
        <a:p>
          <a:endParaRPr lang="zh-CN" altLang="en-US"/>
        </a:p>
      </dgm:t>
    </dgm:pt>
    <dgm:pt modelId="{4BE5C81B-654A-9142-87AA-F1B7B9DA0D24}" type="pres">
      <dgm:prSet presAssocID="{76E7E384-F6D7-974B-99C9-B4C3B2FDC314}" presName="hierChild1" presStyleCnt="0">
        <dgm:presLayoutVars>
          <dgm:orgChart val="1"/>
          <dgm:chPref val="1"/>
          <dgm:dir/>
          <dgm:animOne val="branch"/>
          <dgm:animLvl val="lvl"/>
          <dgm:resizeHandles/>
        </dgm:presLayoutVars>
      </dgm:prSet>
      <dgm:spPr/>
      <dgm:t>
        <a:bodyPr/>
        <a:lstStyle/>
        <a:p>
          <a:endParaRPr lang="zh-CN" altLang="en-US"/>
        </a:p>
      </dgm:t>
    </dgm:pt>
    <dgm:pt modelId="{D1328362-8E0B-ED4C-B34E-BCA5DBE6FFC8}" type="pres">
      <dgm:prSet presAssocID="{B5E5589A-BA6B-3E46-8A33-5658DA610036}" presName="hierRoot1" presStyleCnt="0">
        <dgm:presLayoutVars>
          <dgm:hierBranch val="init"/>
        </dgm:presLayoutVars>
      </dgm:prSet>
      <dgm:spPr/>
    </dgm:pt>
    <dgm:pt modelId="{0F1A93DF-CAE1-C244-B957-4ACE4DA9E062}" type="pres">
      <dgm:prSet presAssocID="{B5E5589A-BA6B-3E46-8A33-5658DA610036}" presName="rootComposite1" presStyleCnt="0"/>
      <dgm:spPr/>
    </dgm:pt>
    <dgm:pt modelId="{C6C1A46A-12C6-3648-B91B-ADCF42B44646}" type="pres">
      <dgm:prSet presAssocID="{B5E5589A-BA6B-3E46-8A33-5658DA610036}" presName="rootText1" presStyleLbl="node0" presStyleIdx="0" presStyleCnt="1" custScaleX="203275" custScaleY="211977">
        <dgm:presLayoutVars>
          <dgm:chPref val="3"/>
        </dgm:presLayoutVars>
      </dgm:prSet>
      <dgm:spPr/>
      <dgm:t>
        <a:bodyPr/>
        <a:lstStyle/>
        <a:p>
          <a:endParaRPr lang="zh-CN" altLang="en-US"/>
        </a:p>
      </dgm:t>
    </dgm:pt>
    <dgm:pt modelId="{97736844-D3C6-5C42-91EB-3E885DB7CC7F}" type="pres">
      <dgm:prSet presAssocID="{B5E5589A-BA6B-3E46-8A33-5658DA610036}" presName="rootConnector1" presStyleLbl="node1" presStyleIdx="0" presStyleCnt="0"/>
      <dgm:spPr/>
      <dgm:t>
        <a:bodyPr/>
        <a:lstStyle/>
        <a:p>
          <a:endParaRPr lang="zh-CN" altLang="en-US"/>
        </a:p>
      </dgm:t>
    </dgm:pt>
    <dgm:pt modelId="{6811DA99-AC09-A449-A4C5-83607F585D14}" type="pres">
      <dgm:prSet presAssocID="{B5E5589A-BA6B-3E46-8A33-5658DA610036}" presName="hierChild2" presStyleCnt="0"/>
      <dgm:spPr/>
    </dgm:pt>
    <dgm:pt modelId="{4C0DC61F-38DD-B244-A445-5CF9C1685A3F}" type="pres">
      <dgm:prSet presAssocID="{7961557C-8402-434B-9E95-EDDAEB2564FF}" presName="Name64" presStyleLbl="parChTrans1D2" presStyleIdx="0" presStyleCnt="3"/>
      <dgm:spPr/>
      <dgm:t>
        <a:bodyPr/>
        <a:lstStyle/>
        <a:p>
          <a:endParaRPr lang="zh-CN" altLang="en-US"/>
        </a:p>
      </dgm:t>
    </dgm:pt>
    <dgm:pt modelId="{D7C56EE2-E3BE-1248-8BE4-16D445E0BDA3}" type="pres">
      <dgm:prSet presAssocID="{AB50F07C-0CE3-1445-BB05-D1C296FA978F}" presName="hierRoot2" presStyleCnt="0">
        <dgm:presLayoutVars>
          <dgm:hierBranch val="init"/>
        </dgm:presLayoutVars>
      </dgm:prSet>
      <dgm:spPr/>
    </dgm:pt>
    <dgm:pt modelId="{5F1C45EB-48A5-E943-A05E-AED6E935BE33}" type="pres">
      <dgm:prSet presAssocID="{AB50F07C-0CE3-1445-BB05-D1C296FA978F}" presName="rootComposite" presStyleCnt="0"/>
      <dgm:spPr/>
    </dgm:pt>
    <dgm:pt modelId="{01D9CC06-6CAC-5E4F-B35A-9BC249165B1E}" type="pres">
      <dgm:prSet presAssocID="{AB50F07C-0CE3-1445-BB05-D1C296FA978F}" presName="rootText" presStyleLbl="node2" presStyleIdx="0" presStyleCnt="3">
        <dgm:presLayoutVars>
          <dgm:chPref val="3"/>
        </dgm:presLayoutVars>
      </dgm:prSet>
      <dgm:spPr/>
      <dgm:t>
        <a:bodyPr/>
        <a:lstStyle/>
        <a:p>
          <a:endParaRPr lang="zh-CN" altLang="en-US"/>
        </a:p>
      </dgm:t>
    </dgm:pt>
    <dgm:pt modelId="{BD641615-020C-6646-8E96-4F4476DE2FB7}" type="pres">
      <dgm:prSet presAssocID="{AB50F07C-0CE3-1445-BB05-D1C296FA978F}" presName="rootConnector" presStyleLbl="node2" presStyleIdx="0" presStyleCnt="3"/>
      <dgm:spPr/>
      <dgm:t>
        <a:bodyPr/>
        <a:lstStyle/>
        <a:p>
          <a:endParaRPr lang="zh-CN" altLang="en-US"/>
        </a:p>
      </dgm:t>
    </dgm:pt>
    <dgm:pt modelId="{22BB150B-C517-2142-B785-089F36B553BA}" type="pres">
      <dgm:prSet presAssocID="{AB50F07C-0CE3-1445-BB05-D1C296FA978F}" presName="hierChild4" presStyleCnt="0"/>
      <dgm:spPr/>
    </dgm:pt>
    <dgm:pt modelId="{74C7065B-5A48-2846-96C4-DB32F1AAC889}" type="pres">
      <dgm:prSet presAssocID="{2CF87BEF-46BA-9C40-8888-1CEC40C31997}" presName="Name64" presStyleLbl="parChTrans1D3" presStyleIdx="0" presStyleCnt="2"/>
      <dgm:spPr/>
      <dgm:t>
        <a:bodyPr/>
        <a:lstStyle/>
        <a:p>
          <a:endParaRPr lang="zh-CN" altLang="en-US"/>
        </a:p>
      </dgm:t>
    </dgm:pt>
    <dgm:pt modelId="{7143D363-B7F4-6F43-A075-B03145CE895D}" type="pres">
      <dgm:prSet presAssocID="{F456ECF8-1215-FD41-8F8D-68365EE2C93A}" presName="hierRoot2" presStyleCnt="0">
        <dgm:presLayoutVars>
          <dgm:hierBranch val="init"/>
        </dgm:presLayoutVars>
      </dgm:prSet>
      <dgm:spPr/>
    </dgm:pt>
    <dgm:pt modelId="{84D6868C-6094-3145-BA6F-A62E976821DA}" type="pres">
      <dgm:prSet presAssocID="{F456ECF8-1215-FD41-8F8D-68365EE2C93A}" presName="rootComposite" presStyleCnt="0"/>
      <dgm:spPr/>
    </dgm:pt>
    <dgm:pt modelId="{23F6233E-6431-8543-A720-08B116F0EDEA}" type="pres">
      <dgm:prSet presAssocID="{F456ECF8-1215-FD41-8F8D-68365EE2C93A}" presName="rootText" presStyleLbl="node3" presStyleIdx="0" presStyleCnt="2">
        <dgm:presLayoutVars>
          <dgm:chPref val="3"/>
        </dgm:presLayoutVars>
      </dgm:prSet>
      <dgm:spPr/>
      <dgm:t>
        <a:bodyPr/>
        <a:lstStyle/>
        <a:p>
          <a:endParaRPr lang="zh-CN" altLang="en-US"/>
        </a:p>
      </dgm:t>
    </dgm:pt>
    <dgm:pt modelId="{51895A1C-20E1-0D4E-9E5A-9502891F8941}" type="pres">
      <dgm:prSet presAssocID="{F456ECF8-1215-FD41-8F8D-68365EE2C93A}" presName="rootConnector" presStyleLbl="node3" presStyleIdx="0" presStyleCnt="2"/>
      <dgm:spPr/>
      <dgm:t>
        <a:bodyPr/>
        <a:lstStyle/>
        <a:p>
          <a:endParaRPr lang="zh-CN" altLang="en-US"/>
        </a:p>
      </dgm:t>
    </dgm:pt>
    <dgm:pt modelId="{518D1246-0B9D-A747-AA8B-1F24BF437356}" type="pres">
      <dgm:prSet presAssocID="{F456ECF8-1215-FD41-8F8D-68365EE2C93A}" presName="hierChild4" presStyleCnt="0"/>
      <dgm:spPr/>
    </dgm:pt>
    <dgm:pt modelId="{67014389-1D53-3146-A4F7-73101E39F082}" type="pres">
      <dgm:prSet presAssocID="{F456ECF8-1215-FD41-8F8D-68365EE2C93A}" presName="hierChild5" presStyleCnt="0"/>
      <dgm:spPr/>
    </dgm:pt>
    <dgm:pt modelId="{ADC60055-0243-674C-AC7D-A4D66EF71D02}" type="pres">
      <dgm:prSet presAssocID="{0D729610-9B3E-4547-98FE-4470D195DEC0}" presName="Name64" presStyleLbl="parChTrans1D3" presStyleIdx="1" presStyleCnt="2"/>
      <dgm:spPr/>
      <dgm:t>
        <a:bodyPr/>
        <a:lstStyle/>
        <a:p>
          <a:endParaRPr lang="zh-CN" altLang="en-US"/>
        </a:p>
      </dgm:t>
    </dgm:pt>
    <dgm:pt modelId="{2A49F926-64F4-3B4E-B0E8-E6C14B47EA32}" type="pres">
      <dgm:prSet presAssocID="{D216AED1-AD4D-8B4C-A382-33F9CDC22442}" presName="hierRoot2" presStyleCnt="0">
        <dgm:presLayoutVars>
          <dgm:hierBranch val="init"/>
        </dgm:presLayoutVars>
      </dgm:prSet>
      <dgm:spPr/>
    </dgm:pt>
    <dgm:pt modelId="{0C536BEE-8957-0943-ACA7-4075FE47D3C5}" type="pres">
      <dgm:prSet presAssocID="{D216AED1-AD4D-8B4C-A382-33F9CDC22442}" presName="rootComposite" presStyleCnt="0"/>
      <dgm:spPr/>
    </dgm:pt>
    <dgm:pt modelId="{518B3F96-9F44-0648-8856-B1885995C30D}" type="pres">
      <dgm:prSet presAssocID="{D216AED1-AD4D-8B4C-A382-33F9CDC22442}" presName="rootText" presStyleLbl="node3" presStyleIdx="1" presStyleCnt="2">
        <dgm:presLayoutVars>
          <dgm:chPref val="3"/>
        </dgm:presLayoutVars>
      </dgm:prSet>
      <dgm:spPr/>
      <dgm:t>
        <a:bodyPr/>
        <a:lstStyle/>
        <a:p>
          <a:endParaRPr lang="zh-CN" altLang="en-US"/>
        </a:p>
      </dgm:t>
    </dgm:pt>
    <dgm:pt modelId="{702E7209-C6F0-9747-B760-B34FCC36FE85}" type="pres">
      <dgm:prSet presAssocID="{D216AED1-AD4D-8B4C-A382-33F9CDC22442}" presName="rootConnector" presStyleLbl="node3" presStyleIdx="1" presStyleCnt="2"/>
      <dgm:spPr/>
      <dgm:t>
        <a:bodyPr/>
        <a:lstStyle/>
        <a:p>
          <a:endParaRPr lang="zh-CN" altLang="en-US"/>
        </a:p>
      </dgm:t>
    </dgm:pt>
    <dgm:pt modelId="{D283DF90-2A23-E342-BD8A-5E5F4DCE39D4}" type="pres">
      <dgm:prSet presAssocID="{D216AED1-AD4D-8B4C-A382-33F9CDC22442}" presName="hierChild4" presStyleCnt="0"/>
      <dgm:spPr/>
    </dgm:pt>
    <dgm:pt modelId="{82789976-E657-474A-86FA-BF3BEA6C5A08}" type="pres">
      <dgm:prSet presAssocID="{D216AED1-AD4D-8B4C-A382-33F9CDC22442}" presName="hierChild5" presStyleCnt="0"/>
      <dgm:spPr/>
    </dgm:pt>
    <dgm:pt modelId="{6536BA5A-AD2B-FC4F-ABF0-5F6B9ECB57C3}" type="pres">
      <dgm:prSet presAssocID="{AB50F07C-0CE3-1445-BB05-D1C296FA978F}" presName="hierChild5" presStyleCnt="0"/>
      <dgm:spPr/>
    </dgm:pt>
    <dgm:pt modelId="{B24F3573-428B-E543-B44A-8BBAB85D9E6F}" type="pres">
      <dgm:prSet presAssocID="{6C2FFF61-E0A2-9D4E-A822-5C2818B5805F}" presName="Name64" presStyleLbl="parChTrans1D2" presStyleIdx="1" presStyleCnt="3"/>
      <dgm:spPr/>
      <dgm:t>
        <a:bodyPr/>
        <a:lstStyle/>
        <a:p>
          <a:endParaRPr lang="zh-CN" altLang="en-US"/>
        </a:p>
      </dgm:t>
    </dgm:pt>
    <dgm:pt modelId="{08CC8CEA-D85C-AD47-ADDC-067B6BF88CCB}" type="pres">
      <dgm:prSet presAssocID="{73D87169-1B38-E342-86C0-24A1F7444EDB}" presName="hierRoot2" presStyleCnt="0">
        <dgm:presLayoutVars>
          <dgm:hierBranch val="init"/>
        </dgm:presLayoutVars>
      </dgm:prSet>
      <dgm:spPr/>
    </dgm:pt>
    <dgm:pt modelId="{D93C2028-FA92-4844-9045-12FB7B55724D}" type="pres">
      <dgm:prSet presAssocID="{73D87169-1B38-E342-86C0-24A1F7444EDB}" presName="rootComposite" presStyleCnt="0"/>
      <dgm:spPr/>
    </dgm:pt>
    <dgm:pt modelId="{47D30D3E-439B-4642-A41D-DA9550FBF220}" type="pres">
      <dgm:prSet presAssocID="{73D87169-1B38-E342-86C0-24A1F7444EDB}" presName="rootText" presStyleLbl="node2" presStyleIdx="1" presStyleCnt="3">
        <dgm:presLayoutVars>
          <dgm:chPref val="3"/>
        </dgm:presLayoutVars>
      </dgm:prSet>
      <dgm:spPr/>
      <dgm:t>
        <a:bodyPr/>
        <a:lstStyle/>
        <a:p>
          <a:endParaRPr lang="zh-CN" altLang="en-US"/>
        </a:p>
      </dgm:t>
    </dgm:pt>
    <dgm:pt modelId="{6E987FDB-C32C-C741-A5D4-4695F679452F}" type="pres">
      <dgm:prSet presAssocID="{73D87169-1B38-E342-86C0-24A1F7444EDB}" presName="rootConnector" presStyleLbl="node2" presStyleIdx="1" presStyleCnt="3"/>
      <dgm:spPr/>
      <dgm:t>
        <a:bodyPr/>
        <a:lstStyle/>
        <a:p>
          <a:endParaRPr lang="zh-CN" altLang="en-US"/>
        </a:p>
      </dgm:t>
    </dgm:pt>
    <dgm:pt modelId="{4A82F005-286C-1A46-B536-4D73692BBCC6}" type="pres">
      <dgm:prSet presAssocID="{73D87169-1B38-E342-86C0-24A1F7444EDB}" presName="hierChild4" presStyleCnt="0"/>
      <dgm:spPr/>
    </dgm:pt>
    <dgm:pt modelId="{4FEB2FC4-CC38-284D-B8E4-D3AC5B193FA0}" type="pres">
      <dgm:prSet presAssocID="{73D87169-1B38-E342-86C0-24A1F7444EDB}" presName="hierChild5" presStyleCnt="0"/>
      <dgm:spPr/>
    </dgm:pt>
    <dgm:pt modelId="{78B24B45-7659-CA4F-B99A-58297F4F1DB9}" type="pres">
      <dgm:prSet presAssocID="{4B09176A-7F00-DE46-9A81-B19877BE64D4}" presName="Name64" presStyleLbl="parChTrans1D2" presStyleIdx="2" presStyleCnt="3"/>
      <dgm:spPr/>
      <dgm:t>
        <a:bodyPr/>
        <a:lstStyle/>
        <a:p>
          <a:endParaRPr lang="zh-CN" altLang="en-US"/>
        </a:p>
      </dgm:t>
    </dgm:pt>
    <dgm:pt modelId="{23D785F4-F14B-9F4B-9976-9160314246CB}" type="pres">
      <dgm:prSet presAssocID="{8484B423-B3E4-4547-B09E-2BEEC0846F12}" presName="hierRoot2" presStyleCnt="0">
        <dgm:presLayoutVars>
          <dgm:hierBranch val="init"/>
        </dgm:presLayoutVars>
      </dgm:prSet>
      <dgm:spPr/>
    </dgm:pt>
    <dgm:pt modelId="{3331695B-C631-FE42-BF80-3B18A0919D9B}" type="pres">
      <dgm:prSet presAssocID="{8484B423-B3E4-4547-B09E-2BEEC0846F12}" presName="rootComposite" presStyleCnt="0"/>
      <dgm:spPr/>
    </dgm:pt>
    <dgm:pt modelId="{C36B1629-AB69-DE41-856F-F8E338C10155}" type="pres">
      <dgm:prSet presAssocID="{8484B423-B3E4-4547-B09E-2BEEC0846F12}" presName="rootText" presStyleLbl="node2" presStyleIdx="2" presStyleCnt="3" custScaleX="340805" custScaleY="102295">
        <dgm:presLayoutVars>
          <dgm:chPref val="3"/>
        </dgm:presLayoutVars>
      </dgm:prSet>
      <dgm:spPr/>
      <dgm:t>
        <a:bodyPr/>
        <a:lstStyle/>
        <a:p>
          <a:endParaRPr lang="zh-CN" altLang="en-US"/>
        </a:p>
      </dgm:t>
    </dgm:pt>
    <dgm:pt modelId="{DA391DAC-FBBC-0C45-BCCA-B32FFF43E9CF}" type="pres">
      <dgm:prSet presAssocID="{8484B423-B3E4-4547-B09E-2BEEC0846F12}" presName="rootConnector" presStyleLbl="node2" presStyleIdx="2" presStyleCnt="3"/>
      <dgm:spPr/>
      <dgm:t>
        <a:bodyPr/>
        <a:lstStyle/>
        <a:p>
          <a:endParaRPr lang="zh-CN" altLang="en-US"/>
        </a:p>
      </dgm:t>
    </dgm:pt>
    <dgm:pt modelId="{ECC774A3-8DCD-F143-BF95-F1D9B0EDD004}" type="pres">
      <dgm:prSet presAssocID="{8484B423-B3E4-4547-B09E-2BEEC0846F12}" presName="hierChild4" presStyleCnt="0"/>
      <dgm:spPr/>
    </dgm:pt>
    <dgm:pt modelId="{A5DDBCF2-D1CA-4841-98FC-5B2D50D6DFC4}" type="pres">
      <dgm:prSet presAssocID="{8484B423-B3E4-4547-B09E-2BEEC0846F12}" presName="hierChild5" presStyleCnt="0"/>
      <dgm:spPr/>
    </dgm:pt>
    <dgm:pt modelId="{CC3659C2-CA7D-D04F-952A-236B73B25A7A}" type="pres">
      <dgm:prSet presAssocID="{B5E5589A-BA6B-3E46-8A33-5658DA610036}" presName="hierChild3" presStyleCnt="0"/>
      <dgm:spPr/>
    </dgm:pt>
  </dgm:ptLst>
  <dgm:cxnLst>
    <dgm:cxn modelId="{FD761E0C-7D63-3247-8848-189CB52B0512}" srcId="{B5E5589A-BA6B-3E46-8A33-5658DA610036}" destId="{8484B423-B3E4-4547-B09E-2BEEC0846F12}" srcOrd="2" destOrd="0" parTransId="{4B09176A-7F00-DE46-9A81-B19877BE64D4}" sibTransId="{A408B2C8-8613-EC45-902C-14ED6E41EF02}"/>
    <dgm:cxn modelId="{15D37125-A293-4543-B838-D35A7679FBA2}" type="presOf" srcId="{B5E5589A-BA6B-3E46-8A33-5658DA610036}" destId="{C6C1A46A-12C6-3648-B91B-ADCF42B44646}" srcOrd="0" destOrd="0" presId="urn:microsoft.com/office/officeart/2009/3/layout/HorizontalOrganizationChart#113"/>
    <dgm:cxn modelId="{ACB12CAE-1020-4E42-BC6D-1A420EF444B8}" srcId="{76E7E384-F6D7-974B-99C9-B4C3B2FDC314}" destId="{B5E5589A-BA6B-3E46-8A33-5658DA610036}" srcOrd="0" destOrd="0" parTransId="{7367D8C9-1A69-C34F-867D-A6D74D6803E1}" sibTransId="{12CD53A1-9557-3749-9B3D-511CD2B6C2CE}"/>
    <dgm:cxn modelId="{486823BF-C967-5447-944B-5A33ECF470FC}" type="presOf" srcId="{8484B423-B3E4-4547-B09E-2BEEC0846F12}" destId="{DA391DAC-FBBC-0C45-BCCA-B32FFF43E9CF}" srcOrd="1" destOrd="0" presId="urn:microsoft.com/office/officeart/2009/3/layout/HorizontalOrganizationChart#113"/>
    <dgm:cxn modelId="{1C29558F-3D8B-C441-80FE-97C1FA86ED46}" type="presOf" srcId="{D216AED1-AD4D-8B4C-A382-33F9CDC22442}" destId="{702E7209-C6F0-9747-B760-B34FCC36FE85}" srcOrd="1" destOrd="0" presId="urn:microsoft.com/office/officeart/2009/3/layout/HorizontalOrganizationChart#113"/>
    <dgm:cxn modelId="{C3AFC978-4C8C-1545-8E9A-4EC7812974D3}" type="presOf" srcId="{7961557C-8402-434B-9E95-EDDAEB2564FF}" destId="{4C0DC61F-38DD-B244-A445-5CF9C1685A3F}" srcOrd="0" destOrd="0" presId="urn:microsoft.com/office/officeart/2009/3/layout/HorizontalOrganizationChart#113"/>
    <dgm:cxn modelId="{34693A93-3227-A945-91F3-586D2008ADAD}" type="presOf" srcId="{AB50F07C-0CE3-1445-BB05-D1C296FA978F}" destId="{BD641615-020C-6646-8E96-4F4476DE2FB7}" srcOrd="1" destOrd="0" presId="urn:microsoft.com/office/officeart/2009/3/layout/HorizontalOrganizationChart#113"/>
    <dgm:cxn modelId="{1FBA50FA-97C0-F24A-8A9C-DE2F19878938}" type="presOf" srcId="{2CF87BEF-46BA-9C40-8888-1CEC40C31997}" destId="{74C7065B-5A48-2846-96C4-DB32F1AAC889}" srcOrd="0" destOrd="0" presId="urn:microsoft.com/office/officeart/2009/3/layout/HorizontalOrganizationChart#113"/>
    <dgm:cxn modelId="{08FB99AA-8D6F-244A-9044-621037ADDFFC}" srcId="{B5E5589A-BA6B-3E46-8A33-5658DA610036}" destId="{73D87169-1B38-E342-86C0-24A1F7444EDB}" srcOrd="1" destOrd="0" parTransId="{6C2FFF61-E0A2-9D4E-A822-5C2818B5805F}" sibTransId="{5E322BA8-E7DE-5B4C-8576-7CA80A493537}"/>
    <dgm:cxn modelId="{B9096219-A23E-C749-9B4D-11D8CD7150D1}" type="presOf" srcId="{0D729610-9B3E-4547-98FE-4470D195DEC0}" destId="{ADC60055-0243-674C-AC7D-A4D66EF71D02}" srcOrd="0" destOrd="0" presId="urn:microsoft.com/office/officeart/2009/3/layout/HorizontalOrganizationChart#113"/>
    <dgm:cxn modelId="{C3B0A881-897D-4D4B-8F4D-CBF4CF82DA14}" type="presOf" srcId="{6C2FFF61-E0A2-9D4E-A822-5C2818B5805F}" destId="{B24F3573-428B-E543-B44A-8BBAB85D9E6F}" srcOrd="0" destOrd="0" presId="urn:microsoft.com/office/officeart/2009/3/layout/HorizontalOrganizationChart#113"/>
    <dgm:cxn modelId="{55BAE4D0-F824-274E-B3CA-6BE2E266322F}" type="presOf" srcId="{F456ECF8-1215-FD41-8F8D-68365EE2C93A}" destId="{23F6233E-6431-8543-A720-08B116F0EDEA}" srcOrd="0" destOrd="0" presId="urn:microsoft.com/office/officeart/2009/3/layout/HorizontalOrganizationChart#113"/>
    <dgm:cxn modelId="{3001A745-8CD7-4049-8410-5455AFCE7AC9}" type="presOf" srcId="{73D87169-1B38-E342-86C0-24A1F7444EDB}" destId="{47D30D3E-439B-4642-A41D-DA9550FBF220}" srcOrd="0" destOrd="0" presId="urn:microsoft.com/office/officeart/2009/3/layout/HorizontalOrganizationChart#113"/>
    <dgm:cxn modelId="{14936077-1840-6047-B101-F00EBD7166B8}" type="presOf" srcId="{4B09176A-7F00-DE46-9A81-B19877BE64D4}" destId="{78B24B45-7659-CA4F-B99A-58297F4F1DB9}" srcOrd="0" destOrd="0" presId="urn:microsoft.com/office/officeart/2009/3/layout/HorizontalOrganizationChart#113"/>
    <dgm:cxn modelId="{272C387C-E5F4-6D44-A601-ED7B47A54A54}" type="presOf" srcId="{D216AED1-AD4D-8B4C-A382-33F9CDC22442}" destId="{518B3F96-9F44-0648-8856-B1885995C30D}" srcOrd="0" destOrd="0" presId="urn:microsoft.com/office/officeart/2009/3/layout/HorizontalOrganizationChart#113"/>
    <dgm:cxn modelId="{629EF74B-AD3C-9F40-8057-85E748A7CE30}" type="presOf" srcId="{8484B423-B3E4-4547-B09E-2BEEC0846F12}" destId="{C36B1629-AB69-DE41-856F-F8E338C10155}" srcOrd="0" destOrd="0" presId="urn:microsoft.com/office/officeart/2009/3/layout/HorizontalOrganizationChart#113"/>
    <dgm:cxn modelId="{C4C58692-9190-3348-89E4-BAD52DEB0A8E}" type="presOf" srcId="{F456ECF8-1215-FD41-8F8D-68365EE2C93A}" destId="{51895A1C-20E1-0D4E-9E5A-9502891F8941}" srcOrd="1" destOrd="0" presId="urn:microsoft.com/office/officeart/2009/3/layout/HorizontalOrganizationChart#113"/>
    <dgm:cxn modelId="{F46C94E7-899C-AB41-B62A-3A080C4A6A6C}" srcId="{AB50F07C-0CE3-1445-BB05-D1C296FA978F}" destId="{F456ECF8-1215-FD41-8F8D-68365EE2C93A}" srcOrd="0" destOrd="0" parTransId="{2CF87BEF-46BA-9C40-8888-1CEC40C31997}" sibTransId="{6E2D5386-66E2-1544-BA24-E8E6EA1FB830}"/>
    <dgm:cxn modelId="{956763C7-011A-2D43-9D94-6C241F2BADAE}" type="presOf" srcId="{AB50F07C-0CE3-1445-BB05-D1C296FA978F}" destId="{01D9CC06-6CAC-5E4F-B35A-9BC249165B1E}" srcOrd="0" destOrd="0" presId="urn:microsoft.com/office/officeart/2009/3/layout/HorizontalOrganizationChart#113"/>
    <dgm:cxn modelId="{05245538-2B26-8543-9AAF-63BA780BFE03}" srcId="{B5E5589A-BA6B-3E46-8A33-5658DA610036}" destId="{AB50F07C-0CE3-1445-BB05-D1C296FA978F}" srcOrd="0" destOrd="0" parTransId="{7961557C-8402-434B-9E95-EDDAEB2564FF}" sibTransId="{7DD242E7-7BA5-E94A-8F99-BFC1A39D309F}"/>
    <dgm:cxn modelId="{E822F40B-2B34-7C41-BCCF-68778AB85753}" type="presOf" srcId="{73D87169-1B38-E342-86C0-24A1F7444EDB}" destId="{6E987FDB-C32C-C741-A5D4-4695F679452F}" srcOrd="1" destOrd="0" presId="urn:microsoft.com/office/officeart/2009/3/layout/HorizontalOrganizationChart#113"/>
    <dgm:cxn modelId="{2CFCA446-D2C4-BB4A-A010-898109FBAC2C}" type="presOf" srcId="{76E7E384-F6D7-974B-99C9-B4C3B2FDC314}" destId="{4BE5C81B-654A-9142-87AA-F1B7B9DA0D24}" srcOrd="0" destOrd="0" presId="urn:microsoft.com/office/officeart/2009/3/layout/HorizontalOrganizationChart#113"/>
    <dgm:cxn modelId="{B2E9D3CD-385A-134D-BA9E-0AD97148CC89}" type="presOf" srcId="{B5E5589A-BA6B-3E46-8A33-5658DA610036}" destId="{97736844-D3C6-5C42-91EB-3E885DB7CC7F}" srcOrd="1" destOrd="0" presId="urn:microsoft.com/office/officeart/2009/3/layout/HorizontalOrganizationChart#113"/>
    <dgm:cxn modelId="{57F27B54-DCD6-DF49-B99C-F0119DA10074}" srcId="{AB50F07C-0CE3-1445-BB05-D1C296FA978F}" destId="{D216AED1-AD4D-8B4C-A382-33F9CDC22442}" srcOrd="1" destOrd="0" parTransId="{0D729610-9B3E-4547-98FE-4470D195DEC0}" sibTransId="{4B2E48D6-93D5-B248-976F-3783BBAD6A3B}"/>
    <dgm:cxn modelId="{F6ED3DB0-7C13-0243-820F-7107C31A4BB1}" type="presParOf" srcId="{4BE5C81B-654A-9142-87AA-F1B7B9DA0D24}" destId="{D1328362-8E0B-ED4C-B34E-BCA5DBE6FFC8}" srcOrd="0" destOrd="0" presId="urn:microsoft.com/office/officeart/2009/3/layout/HorizontalOrganizationChart#113"/>
    <dgm:cxn modelId="{AAB8EF2A-903F-7D45-AB21-6C72E40BDEFD}" type="presParOf" srcId="{D1328362-8E0B-ED4C-B34E-BCA5DBE6FFC8}" destId="{0F1A93DF-CAE1-C244-B957-4ACE4DA9E062}" srcOrd="0" destOrd="0" presId="urn:microsoft.com/office/officeart/2009/3/layout/HorizontalOrganizationChart#113"/>
    <dgm:cxn modelId="{CFE1522B-95F8-C447-AC26-2AFC9EB1ABC1}" type="presParOf" srcId="{0F1A93DF-CAE1-C244-B957-4ACE4DA9E062}" destId="{C6C1A46A-12C6-3648-B91B-ADCF42B44646}" srcOrd="0" destOrd="0" presId="urn:microsoft.com/office/officeart/2009/3/layout/HorizontalOrganizationChart#113"/>
    <dgm:cxn modelId="{5D660B40-5BA2-1D47-8177-7EC7C87D4383}" type="presParOf" srcId="{0F1A93DF-CAE1-C244-B957-4ACE4DA9E062}" destId="{97736844-D3C6-5C42-91EB-3E885DB7CC7F}" srcOrd="1" destOrd="0" presId="urn:microsoft.com/office/officeart/2009/3/layout/HorizontalOrganizationChart#113"/>
    <dgm:cxn modelId="{1997E939-B02B-654F-8322-B3057DB29A80}" type="presParOf" srcId="{D1328362-8E0B-ED4C-B34E-BCA5DBE6FFC8}" destId="{6811DA99-AC09-A449-A4C5-83607F585D14}" srcOrd="1" destOrd="0" presId="urn:microsoft.com/office/officeart/2009/3/layout/HorizontalOrganizationChart#113"/>
    <dgm:cxn modelId="{9BC3CAD3-9B53-BB4D-9B1B-E5231D4FEFAB}" type="presParOf" srcId="{6811DA99-AC09-A449-A4C5-83607F585D14}" destId="{4C0DC61F-38DD-B244-A445-5CF9C1685A3F}" srcOrd="0" destOrd="0" presId="urn:microsoft.com/office/officeart/2009/3/layout/HorizontalOrganizationChart#113"/>
    <dgm:cxn modelId="{6135CD37-DF55-1445-ADF6-C4D2C708932A}" type="presParOf" srcId="{6811DA99-AC09-A449-A4C5-83607F585D14}" destId="{D7C56EE2-E3BE-1248-8BE4-16D445E0BDA3}" srcOrd="1" destOrd="0" presId="urn:microsoft.com/office/officeart/2009/3/layout/HorizontalOrganizationChart#113"/>
    <dgm:cxn modelId="{D751689B-A732-6E4A-A1FF-4566193D6967}" type="presParOf" srcId="{D7C56EE2-E3BE-1248-8BE4-16D445E0BDA3}" destId="{5F1C45EB-48A5-E943-A05E-AED6E935BE33}" srcOrd="0" destOrd="0" presId="urn:microsoft.com/office/officeart/2009/3/layout/HorizontalOrganizationChart#113"/>
    <dgm:cxn modelId="{BF3F1A3D-971B-044C-A10F-E4BBAD7D59FA}" type="presParOf" srcId="{5F1C45EB-48A5-E943-A05E-AED6E935BE33}" destId="{01D9CC06-6CAC-5E4F-B35A-9BC249165B1E}" srcOrd="0" destOrd="0" presId="urn:microsoft.com/office/officeart/2009/3/layout/HorizontalOrganizationChart#113"/>
    <dgm:cxn modelId="{1C4A7BB1-F820-F042-980D-9917D3C9E9BF}" type="presParOf" srcId="{5F1C45EB-48A5-E943-A05E-AED6E935BE33}" destId="{BD641615-020C-6646-8E96-4F4476DE2FB7}" srcOrd="1" destOrd="0" presId="urn:microsoft.com/office/officeart/2009/3/layout/HorizontalOrganizationChart#113"/>
    <dgm:cxn modelId="{F450F38F-1837-9244-AE67-733536E016FE}" type="presParOf" srcId="{D7C56EE2-E3BE-1248-8BE4-16D445E0BDA3}" destId="{22BB150B-C517-2142-B785-089F36B553BA}" srcOrd="1" destOrd="0" presId="urn:microsoft.com/office/officeart/2009/3/layout/HorizontalOrganizationChart#113"/>
    <dgm:cxn modelId="{FDEC1B7C-CCCB-1B4C-922E-CEFB318104F5}" type="presParOf" srcId="{22BB150B-C517-2142-B785-089F36B553BA}" destId="{74C7065B-5A48-2846-96C4-DB32F1AAC889}" srcOrd="0" destOrd="0" presId="urn:microsoft.com/office/officeart/2009/3/layout/HorizontalOrganizationChart#113"/>
    <dgm:cxn modelId="{44AE58D5-DF74-3C4C-BE0E-4EF09AC76830}" type="presParOf" srcId="{22BB150B-C517-2142-B785-089F36B553BA}" destId="{7143D363-B7F4-6F43-A075-B03145CE895D}" srcOrd="1" destOrd="0" presId="urn:microsoft.com/office/officeart/2009/3/layout/HorizontalOrganizationChart#113"/>
    <dgm:cxn modelId="{044A87EB-286D-274A-82BA-90883902E355}" type="presParOf" srcId="{7143D363-B7F4-6F43-A075-B03145CE895D}" destId="{84D6868C-6094-3145-BA6F-A62E976821DA}" srcOrd="0" destOrd="0" presId="urn:microsoft.com/office/officeart/2009/3/layout/HorizontalOrganizationChart#113"/>
    <dgm:cxn modelId="{151421CB-B5B9-0F46-AB11-9AA930A55AA9}" type="presParOf" srcId="{84D6868C-6094-3145-BA6F-A62E976821DA}" destId="{23F6233E-6431-8543-A720-08B116F0EDEA}" srcOrd="0" destOrd="0" presId="urn:microsoft.com/office/officeart/2009/3/layout/HorizontalOrganizationChart#113"/>
    <dgm:cxn modelId="{243E5C25-15F0-254A-ADEC-64844303833C}" type="presParOf" srcId="{84D6868C-6094-3145-BA6F-A62E976821DA}" destId="{51895A1C-20E1-0D4E-9E5A-9502891F8941}" srcOrd="1" destOrd="0" presId="urn:microsoft.com/office/officeart/2009/3/layout/HorizontalOrganizationChart#113"/>
    <dgm:cxn modelId="{A7627BBE-9ECC-0040-AEAA-2D3804C93A85}" type="presParOf" srcId="{7143D363-B7F4-6F43-A075-B03145CE895D}" destId="{518D1246-0B9D-A747-AA8B-1F24BF437356}" srcOrd="1" destOrd="0" presId="urn:microsoft.com/office/officeart/2009/3/layout/HorizontalOrganizationChart#113"/>
    <dgm:cxn modelId="{0D9BEF35-300F-484D-991D-D6DA82F54021}" type="presParOf" srcId="{7143D363-B7F4-6F43-A075-B03145CE895D}" destId="{67014389-1D53-3146-A4F7-73101E39F082}" srcOrd="2" destOrd="0" presId="urn:microsoft.com/office/officeart/2009/3/layout/HorizontalOrganizationChart#113"/>
    <dgm:cxn modelId="{24876B9E-5241-4844-B5B2-7172FCA3A4F1}" type="presParOf" srcId="{22BB150B-C517-2142-B785-089F36B553BA}" destId="{ADC60055-0243-674C-AC7D-A4D66EF71D02}" srcOrd="2" destOrd="0" presId="urn:microsoft.com/office/officeart/2009/3/layout/HorizontalOrganizationChart#113"/>
    <dgm:cxn modelId="{BB7D3804-0A47-A140-9FEC-FD144BA7D4B3}" type="presParOf" srcId="{22BB150B-C517-2142-B785-089F36B553BA}" destId="{2A49F926-64F4-3B4E-B0E8-E6C14B47EA32}" srcOrd="3" destOrd="0" presId="urn:microsoft.com/office/officeart/2009/3/layout/HorizontalOrganizationChart#113"/>
    <dgm:cxn modelId="{96AED470-A86E-A748-8050-A58FFB4AFEC7}" type="presParOf" srcId="{2A49F926-64F4-3B4E-B0E8-E6C14B47EA32}" destId="{0C536BEE-8957-0943-ACA7-4075FE47D3C5}" srcOrd="0" destOrd="0" presId="urn:microsoft.com/office/officeart/2009/3/layout/HorizontalOrganizationChart#113"/>
    <dgm:cxn modelId="{17AD8671-A3B1-C149-88B7-2FC5B29C822F}" type="presParOf" srcId="{0C536BEE-8957-0943-ACA7-4075FE47D3C5}" destId="{518B3F96-9F44-0648-8856-B1885995C30D}" srcOrd="0" destOrd="0" presId="urn:microsoft.com/office/officeart/2009/3/layout/HorizontalOrganizationChart#113"/>
    <dgm:cxn modelId="{1CF77F15-9464-8B4A-8FFF-A053AA3E70AE}" type="presParOf" srcId="{0C536BEE-8957-0943-ACA7-4075FE47D3C5}" destId="{702E7209-C6F0-9747-B760-B34FCC36FE85}" srcOrd="1" destOrd="0" presId="urn:microsoft.com/office/officeart/2009/3/layout/HorizontalOrganizationChart#113"/>
    <dgm:cxn modelId="{5D3C4FD4-0A24-F54B-9757-D6A6958C0D8F}" type="presParOf" srcId="{2A49F926-64F4-3B4E-B0E8-E6C14B47EA32}" destId="{D283DF90-2A23-E342-BD8A-5E5F4DCE39D4}" srcOrd="1" destOrd="0" presId="urn:microsoft.com/office/officeart/2009/3/layout/HorizontalOrganizationChart#113"/>
    <dgm:cxn modelId="{5BEAE30A-BC28-0B48-A46E-F4C1242AAC55}" type="presParOf" srcId="{2A49F926-64F4-3B4E-B0E8-E6C14B47EA32}" destId="{82789976-E657-474A-86FA-BF3BEA6C5A08}" srcOrd="2" destOrd="0" presId="urn:microsoft.com/office/officeart/2009/3/layout/HorizontalOrganizationChart#113"/>
    <dgm:cxn modelId="{8E5777EE-94BD-F84A-B6D5-D858F54A947D}" type="presParOf" srcId="{D7C56EE2-E3BE-1248-8BE4-16D445E0BDA3}" destId="{6536BA5A-AD2B-FC4F-ABF0-5F6B9ECB57C3}" srcOrd="2" destOrd="0" presId="urn:microsoft.com/office/officeart/2009/3/layout/HorizontalOrganizationChart#113"/>
    <dgm:cxn modelId="{3E7E6319-A2C2-164F-A54F-497E2100D9CE}" type="presParOf" srcId="{6811DA99-AC09-A449-A4C5-83607F585D14}" destId="{B24F3573-428B-E543-B44A-8BBAB85D9E6F}" srcOrd="2" destOrd="0" presId="urn:microsoft.com/office/officeart/2009/3/layout/HorizontalOrganizationChart#113"/>
    <dgm:cxn modelId="{156D0063-3663-6947-96C4-EAFC35FEBF66}" type="presParOf" srcId="{6811DA99-AC09-A449-A4C5-83607F585D14}" destId="{08CC8CEA-D85C-AD47-ADDC-067B6BF88CCB}" srcOrd="3" destOrd="0" presId="urn:microsoft.com/office/officeart/2009/3/layout/HorizontalOrganizationChart#113"/>
    <dgm:cxn modelId="{BA5C7D81-884B-E149-A238-9B4A3C994C38}" type="presParOf" srcId="{08CC8CEA-D85C-AD47-ADDC-067B6BF88CCB}" destId="{D93C2028-FA92-4844-9045-12FB7B55724D}" srcOrd="0" destOrd="0" presId="urn:microsoft.com/office/officeart/2009/3/layout/HorizontalOrganizationChart#113"/>
    <dgm:cxn modelId="{CEFF0921-CB1C-224A-85F4-D4DF79B97AC1}" type="presParOf" srcId="{D93C2028-FA92-4844-9045-12FB7B55724D}" destId="{47D30D3E-439B-4642-A41D-DA9550FBF220}" srcOrd="0" destOrd="0" presId="urn:microsoft.com/office/officeart/2009/3/layout/HorizontalOrganizationChart#113"/>
    <dgm:cxn modelId="{B9B484EC-8F45-DD44-8331-F8CC28FB397D}" type="presParOf" srcId="{D93C2028-FA92-4844-9045-12FB7B55724D}" destId="{6E987FDB-C32C-C741-A5D4-4695F679452F}" srcOrd="1" destOrd="0" presId="urn:microsoft.com/office/officeart/2009/3/layout/HorizontalOrganizationChart#113"/>
    <dgm:cxn modelId="{73C494A2-0D12-CF40-B1B6-66EFA056D814}" type="presParOf" srcId="{08CC8CEA-D85C-AD47-ADDC-067B6BF88CCB}" destId="{4A82F005-286C-1A46-B536-4D73692BBCC6}" srcOrd="1" destOrd="0" presId="urn:microsoft.com/office/officeart/2009/3/layout/HorizontalOrganizationChart#113"/>
    <dgm:cxn modelId="{5334625C-20DD-EA40-B508-048E9AF63AC1}" type="presParOf" srcId="{08CC8CEA-D85C-AD47-ADDC-067B6BF88CCB}" destId="{4FEB2FC4-CC38-284D-B8E4-D3AC5B193FA0}" srcOrd="2" destOrd="0" presId="urn:microsoft.com/office/officeart/2009/3/layout/HorizontalOrganizationChart#113"/>
    <dgm:cxn modelId="{073CFEB7-688D-7C4D-834D-A95C8B09E9FD}" type="presParOf" srcId="{6811DA99-AC09-A449-A4C5-83607F585D14}" destId="{78B24B45-7659-CA4F-B99A-58297F4F1DB9}" srcOrd="4" destOrd="0" presId="urn:microsoft.com/office/officeart/2009/3/layout/HorizontalOrganizationChart#113"/>
    <dgm:cxn modelId="{558ACBBE-51A4-A847-88D7-877DF050F93E}" type="presParOf" srcId="{6811DA99-AC09-A449-A4C5-83607F585D14}" destId="{23D785F4-F14B-9F4B-9976-9160314246CB}" srcOrd="5" destOrd="0" presId="urn:microsoft.com/office/officeart/2009/3/layout/HorizontalOrganizationChart#113"/>
    <dgm:cxn modelId="{F1503D07-E4CC-FB46-8C2C-59B9FE796989}" type="presParOf" srcId="{23D785F4-F14B-9F4B-9976-9160314246CB}" destId="{3331695B-C631-FE42-BF80-3B18A0919D9B}" srcOrd="0" destOrd="0" presId="urn:microsoft.com/office/officeart/2009/3/layout/HorizontalOrganizationChart#113"/>
    <dgm:cxn modelId="{80FF0B42-C2F8-F240-A1D6-760E62B82AF7}" type="presParOf" srcId="{3331695B-C631-FE42-BF80-3B18A0919D9B}" destId="{C36B1629-AB69-DE41-856F-F8E338C10155}" srcOrd="0" destOrd="0" presId="urn:microsoft.com/office/officeart/2009/3/layout/HorizontalOrganizationChart#113"/>
    <dgm:cxn modelId="{C4B4F9D8-9C5C-7644-9281-A7DB4A7803F0}" type="presParOf" srcId="{3331695B-C631-FE42-BF80-3B18A0919D9B}" destId="{DA391DAC-FBBC-0C45-BCCA-B32FFF43E9CF}" srcOrd="1" destOrd="0" presId="urn:microsoft.com/office/officeart/2009/3/layout/HorizontalOrganizationChart#113"/>
    <dgm:cxn modelId="{043509E5-8C7F-C74B-ADEB-A056293E7906}" type="presParOf" srcId="{23D785F4-F14B-9F4B-9976-9160314246CB}" destId="{ECC774A3-8DCD-F143-BF95-F1D9B0EDD004}" srcOrd="1" destOrd="0" presId="urn:microsoft.com/office/officeart/2009/3/layout/HorizontalOrganizationChart#113"/>
    <dgm:cxn modelId="{98105E76-C214-624B-8789-6DCD49A5AA36}" type="presParOf" srcId="{23D785F4-F14B-9F4B-9976-9160314246CB}" destId="{A5DDBCF2-D1CA-4841-98FC-5B2D50D6DFC4}" srcOrd="2" destOrd="0" presId="urn:microsoft.com/office/officeart/2009/3/layout/HorizontalOrganizationChart#113"/>
    <dgm:cxn modelId="{33ABBCBE-20BA-AA49-9940-051093314F5F}" type="presParOf" srcId="{D1328362-8E0B-ED4C-B34E-BCA5DBE6FFC8}" destId="{CC3659C2-CA7D-D04F-952A-236B73B25A7A}" srcOrd="2" destOrd="0" presId="urn:microsoft.com/office/officeart/2009/3/layout/HorizontalOrganizationChart#11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76E7E384-F6D7-974B-99C9-B4C3B2FDC314}" type="doc">
      <dgm:prSet loTypeId="urn:microsoft.com/office/officeart/2009/3/layout/HorizontalOrganizationChart#115" loCatId="" qsTypeId="urn:microsoft.com/office/officeart/2005/8/quickstyle/simple1#142" qsCatId="simple" csTypeId="urn:microsoft.com/office/officeart/2005/8/colors/accent5_1#142" csCatId="accent5" phldr="1"/>
      <dgm:spPr/>
      <dgm:t>
        <a:bodyPr/>
        <a:lstStyle/>
        <a:p>
          <a:endParaRPr lang="zh-CN" altLang="en-US"/>
        </a:p>
      </dgm:t>
    </dgm:pt>
    <dgm:pt modelId="{B5E5589A-BA6B-3E46-8A33-5658DA610036}">
      <dgm:prSet phldrT="[文本]" custT="1"/>
      <dgm:spPr/>
      <dgm:t>
        <a:bodyPr/>
        <a:lstStyle/>
        <a:p>
          <a:r>
            <a:rPr lang="en-US" altLang="zh-CN" sz="1800" dirty="0">
              <a:latin typeface="微软雅黑" panose="020B0503020204020204" charset="-122"/>
              <a:ea typeface="微软雅黑" panose="020B0503020204020204" charset="-122"/>
              <a:cs typeface="微软雅黑" panose="020B0503020204020204" charset="-122"/>
            </a:rPr>
            <a:t>3.</a:t>
          </a:r>
          <a:r>
            <a:rPr lang="zh-CN" altLang="en-US" sz="1800" dirty="0">
              <a:latin typeface="微软雅黑" panose="020B0503020204020204" charset="-122"/>
              <a:ea typeface="微软雅黑" panose="020B0503020204020204" charset="-122"/>
              <a:cs typeface="微软雅黑" panose="020B0503020204020204" charset="-122"/>
            </a:rPr>
            <a:t>客观规律性与</a:t>
          </a:r>
        </a:p>
        <a:p>
          <a:r>
            <a:rPr lang="zh-CN" altLang="en-US" sz="1800" dirty="0">
              <a:latin typeface="微软雅黑" panose="020B0503020204020204" charset="-122"/>
              <a:ea typeface="微软雅黑" panose="020B0503020204020204" charset="-122"/>
              <a:cs typeface="微软雅黑" panose="020B0503020204020204" charset="-122"/>
            </a:rPr>
            <a:t>主观能动性</a:t>
          </a:r>
        </a:p>
      </dgm:t>
    </dgm:pt>
    <dgm:pt modelId="{7367D8C9-1A69-C34F-867D-A6D74D6803E1}" type="parTrans" cxnId="{ACB12CAE-1020-4E42-BC6D-1A420EF444B8}">
      <dgm:prSet/>
      <dgm:spPr/>
      <dgm:t>
        <a:bodyPr/>
        <a:lstStyle/>
        <a:p>
          <a:endParaRPr lang="zh-CN" altLang="en-US"/>
        </a:p>
      </dgm:t>
    </dgm:pt>
    <dgm:pt modelId="{12CD53A1-9557-3749-9B3D-511CD2B6C2CE}" type="sibTrans" cxnId="{ACB12CAE-1020-4E42-BC6D-1A420EF444B8}">
      <dgm:prSet/>
      <dgm:spPr/>
      <dgm:t>
        <a:bodyPr/>
        <a:lstStyle/>
        <a:p>
          <a:endParaRPr lang="zh-CN" altLang="en-US"/>
        </a:p>
      </dgm:t>
    </dgm:pt>
    <dgm:pt modelId="{AB50F07C-0CE3-1445-BB05-D1C296FA978F}">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规律</a:t>
          </a:r>
        </a:p>
      </dgm:t>
    </dgm:pt>
    <dgm:pt modelId="{7961557C-8402-434B-9E95-EDDAEB2564FF}" type="parTrans" cxnId="{05245538-2B26-8543-9AAF-63BA780BFE03}">
      <dgm:prSet/>
      <dgm:spPr/>
      <dgm:t>
        <a:bodyPr/>
        <a:lstStyle/>
        <a:p>
          <a:endParaRPr lang="zh-CN" altLang="en-US"/>
        </a:p>
      </dgm:t>
    </dgm:pt>
    <dgm:pt modelId="{7DD242E7-7BA5-E94A-8F99-BFC1A39D309F}" type="sibTrans" cxnId="{05245538-2B26-8543-9AAF-63BA780BFE03}">
      <dgm:prSet/>
      <dgm:spPr/>
      <dgm:t>
        <a:bodyPr/>
        <a:lstStyle/>
        <a:p>
          <a:endParaRPr lang="zh-CN" altLang="en-US"/>
        </a:p>
      </dgm:t>
    </dgm:pt>
    <dgm:pt modelId="{73D87169-1B38-E342-86C0-24A1F7444EDB}">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意识</a:t>
          </a:r>
        </a:p>
      </dgm:t>
    </dgm:pt>
    <dgm:pt modelId="{6C2FFF61-E0A2-9D4E-A822-5C2818B5805F}" type="parTrans" cxnId="{08FB99AA-8D6F-244A-9044-621037ADDFFC}">
      <dgm:prSet/>
      <dgm:spPr/>
      <dgm:t>
        <a:bodyPr/>
        <a:lstStyle/>
        <a:p>
          <a:endParaRPr lang="zh-CN" altLang="en-US"/>
        </a:p>
      </dgm:t>
    </dgm:pt>
    <dgm:pt modelId="{5E322BA8-E7DE-5B4C-8576-7CA80A493537}" type="sibTrans" cxnId="{08FB99AA-8D6F-244A-9044-621037ADDFFC}">
      <dgm:prSet/>
      <dgm:spPr/>
      <dgm:t>
        <a:bodyPr/>
        <a:lstStyle/>
        <a:p>
          <a:endParaRPr lang="zh-CN" altLang="en-US"/>
        </a:p>
      </dgm:t>
    </dgm:pt>
    <dgm:pt modelId="{8484B423-B3E4-4547-B09E-2BEEC0846F12}">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客观规律与主观能动性之间的关系</a:t>
          </a:r>
        </a:p>
      </dgm:t>
    </dgm:pt>
    <dgm:pt modelId="{4B09176A-7F00-DE46-9A81-B19877BE64D4}" type="parTrans" cxnId="{FD761E0C-7D63-3247-8848-189CB52B0512}">
      <dgm:prSet/>
      <dgm:spPr/>
      <dgm:t>
        <a:bodyPr/>
        <a:lstStyle/>
        <a:p>
          <a:endParaRPr lang="zh-CN" altLang="en-US"/>
        </a:p>
      </dgm:t>
    </dgm:pt>
    <dgm:pt modelId="{A408B2C8-8613-EC45-902C-14ED6E41EF02}" type="sibTrans" cxnId="{FD761E0C-7D63-3247-8848-189CB52B0512}">
      <dgm:prSet/>
      <dgm:spPr/>
      <dgm:t>
        <a:bodyPr/>
        <a:lstStyle/>
        <a:p>
          <a:endParaRPr lang="zh-CN" altLang="en-US"/>
        </a:p>
      </dgm:t>
    </dgm:pt>
    <dgm:pt modelId="{734259FD-53AE-4B45-86D0-6F8BDE8A8CEF}">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起源</a:t>
          </a:r>
        </a:p>
      </dgm:t>
    </dgm:pt>
    <dgm:pt modelId="{BB9F919E-032F-1441-B9B9-A90619EDA7ED}" type="parTrans" cxnId="{4CABACD4-38BE-504E-9E1C-11357E59B5F5}">
      <dgm:prSet/>
      <dgm:spPr/>
      <dgm:t>
        <a:bodyPr/>
        <a:lstStyle/>
        <a:p>
          <a:endParaRPr lang="zh-CN" altLang="en-US"/>
        </a:p>
      </dgm:t>
    </dgm:pt>
    <dgm:pt modelId="{01168B7E-80C2-C549-B53B-7B993DECAB4B}" type="sibTrans" cxnId="{4CABACD4-38BE-504E-9E1C-11357E59B5F5}">
      <dgm:prSet/>
      <dgm:spPr/>
      <dgm:t>
        <a:bodyPr/>
        <a:lstStyle/>
        <a:p>
          <a:endParaRPr lang="zh-CN" altLang="en-US"/>
        </a:p>
      </dgm:t>
    </dgm:pt>
    <dgm:pt modelId="{D98C33DB-AA20-164E-A771-D770E5AE9502}">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本质</a:t>
          </a:r>
        </a:p>
      </dgm:t>
    </dgm:pt>
    <dgm:pt modelId="{DEB81C37-67E3-4848-A60F-575374AE8709}" type="parTrans" cxnId="{CC3B549E-4393-2F4F-9B91-C9A02C277F6D}">
      <dgm:prSet/>
      <dgm:spPr/>
      <dgm:t>
        <a:bodyPr/>
        <a:lstStyle/>
        <a:p>
          <a:endParaRPr lang="zh-CN" altLang="en-US"/>
        </a:p>
      </dgm:t>
    </dgm:pt>
    <dgm:pt modelId="{B95E962D-2402-1A40-A961-A594BC9D3FDB}" type="sibTrans" cxnId="{CC3B549E-4393-2F4F-9B91-C9A02C277F6D}">
      <dgm:prSet/>
      <dgm:spPr/>
      <dgm:t>
        <a:bodyPr/>
        <a:lstStyle/>
        <a:p>
          <a:endParaRPr lang="zh-CN" altLang="en-US"/>
        </a:p>
      </dgm:t>
    </dgm:pt>
    <dgm:pt modelId="{F781DD88-A504-AE4F-9BCE-0EAB5FC80FAD}">
      <dgm:prSet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能动作用</a:t>
          </a:r>
        </a:p>
      </dgm:t>
    </dgm:pt>
    <dgm:pt modelId="{F47408D9-D280-AB46-972A-2FD9258C6BD9}" type="parTrans" cxnId="{04C4CE34-7906-A549-9ABE-CD9D61E020BA}">
      <dgm:prSet/>
      <dgm:spPr/>
      <dgm:t>
        <a:bodyPr/>
        <a:lstStyle/>
        <a:p>
          <a:endParaRPr lang="zh-CN" altLang="en-US"/>
        </a:p>
      </dgm:t>
    </dgm:pt>
    <dgm:pt modelId="{5EE58875-7987-0042-B953-341641BB6C8F}" type="sibTrans" cxnId="{04C4CE34-7906-A549-9ABE-CD9D61E020BA}">
      <dgm:prSet/>
      <dgm:spPr/>
      <dgm:t>
        <a:bodyPr/>
        <a:lstStyle/>
        <a:p>
          <a:endParaRPr lang="zh-CN" altLang="en-US"/>
        </a:p>
      </dgm:t>
    </dgm:pt>
    <dgm:pt modelId="{4BE5C81B-654A-9142-87AA-F1B7B9DA0D24}" type="pres">
      <dgm:prSet presAssocID="{76E7E384-F6D7-974B-99C9-B4C3B2FDC314}" presName="hierChild1" presStyleCnt="0">
        <dgm:presLayoutVars>
          <dgm:orgChart val="1"/>
          <dgm:chPref val="1"/>
          <dgm:dir/>
          <dgm:animOne val="branch"/>
          <dgm:animLvl val="lvl"/>
          <dgm:resizeHandles/>
        </dgm:presLayoutVars>
      </dgm:prSet>
      <dgm:spPr/>
      <dgm:t>
        <a:bodyPr/>
        <a:lstStyle/>
        <a:p>
          <a:endParaRPr lang="zh-CN" altLang="en-US"/>
        </a:p>
      </dgm:t>
    </dgm:pt>
    <dgm:pt modelId="{D1328362-8E0B-ED4C-B34E-BCA5DBE6FFC8}" type="pres">
      <dgm:prSet presAssocID="{B5E5589A-BA6B-3E46-8A33-5658DA610036}" presName="hierRoot1" presStyleCnt="0">
        <dgm:presLayoutVars>
          <dgm:hierBranch val="init"/>
        </dgm:presLayoutVars>
      </dgm:prSet>
      <dgm:spPr/>
    </dgm:pt>
    <dgm:pt modelId="{0F1A93DF-CAE1-C244-B957-4ACE4DA9E062}" type="pres">
      <dgm:prSet presAssocID="{B5E5589A-BA6B-3E46-8A33-5658DA610036}" presName="rootComposite1" presStyleCnt="0"/>
      <dgm:spPr/>
    </dgm:pt>
    <dgm:pt modelId="{C6C1A46A-12C6-3648-B91B-ADCF42B44646}" type="pres">
      <dgm:prSet presAssocID="{B5E5589A-BA6B-3E46-8A33-5658DA610036}" presName="rootText1" presStyleLbl="node0" presStyleIdx="0" presStyleCnt="1" custScaleX="209795" custScaleY="259457">
        <dgm:presLayoutVars>
          <dgm:chPref val="3"/>
        </dgm:presLayoutVars>
      </dgm:prSet>
      <dgm:spPr/>
      <dgm:t>
        <a:bodyPr/>
        <a:lstStyle/>
        <a:p>
          <a:endParaRPr lang="zh-CN" altLang="en-US"/>
        </a:p>
      </dgm:t>
    </dgm:pt>
    <dgm:pt modelId="{97736844-D3C6-5C42-91EB-3E885DB7CC7F}" type="pres">
      <dgm:prSet presAssocID="{B5E5589A-BA6B-3E46-8A33-5658DA610036}" presName="rootConnector1" presStyleLbl="node1" presStyleIdx="0" presStyleCnt="0"/>
      <dgm:spPr/>
      <dgm:t>
        <a:bodyPr/>
        <a:lstStyle/>
        <a:p>
          <a:endParaRPr lang="zh-CN" altLang="en-US"/>
        </a:p>
      </dgm:t>
    </dgm:pt>
    <dgm:pt modelId="{6811DA99-AC09-A449-A4C5-83607F585D14}" type="pres">
      <dgm:prSet presAssocID="{B5E5589A-BA6B-3E46-8A33-5658DA610036}" presName="hierChild2" presStyleCnt="0"/>
      <dgm:spPr/>
    </dgm:pt>
    <dgm:pt modelId="{4C0DC61F-38DD-B244-A445-5CF9C1685A3F}" type="pres">
      <dgm:prSet presAssocID="{7961557C-8402-434B-9E95-EDDAEB2564FF}" presName="Name64" presStyleLbl="parChTrans1D2" presStyleIdx="0" presStyleCnt="3"/>
      <dgm:spPr/>
      <dgm:t>
        <a:bodyPr/>
        <a:lstStyle/>
        <a:p>
          <a:endParaRPr lang="zh-CN" altLang="en-US"/>
        </a:p>
      </dgm:t>
    </dgm:pt>
    <dgm:pt modelId="{D7C56EE2-E3BE-1248-8BE4-16D445E0BDA3}" type="pres">
      <dgm:prSet presAssocID="{AB50F07C-0CE3-1445-BB05-D1C296FA978F}" presName="hierRoot2" presStyleCnt="0">
        <dgm:presLayoutVars>
          <dgm:hierBranch val="init"/>
        </dgm:presLayoutVars>
      </dgm:prSet>
      <dgm:spPr/>
    </dgm:pt>
    <dgm:pt modelId="{5F1C45EB-48A5-E943-A05E-AED6E935BE33}" type="pres">
      <dgm:prSet presAssocID="{AB50F07C-0CE3-1445-BB05-D1C296FA978F}" presName="rootComposite" presStyleCnt="0"/>
      <dgm:spPr/>
    </dgm:pt>
    <dgm:pt modelId="{01D9CC06-6CAC-5E4F-B35A-9BC249165B1E}" type="pres">
      <dgm:prSet presAssocID="{AB50F07C-0CE3-1445-BB05-D1C296FA978F}" presName="rootText" presStyleLbl="node2" presStyleIdx="0" presStyleCnt="3">
        <dgm:presLayoutVars>
          <dgm:chPref val="3"/>
        </dgm:presLayoutVars>
      </dgm:prSet>
      <dgm:spPr/>
      <dgm:t>
        <a:bodyPr/>
        <a:lstStyle/>
        <a:p>
          <a:endParaRPr lang="zh-CN" altLang="en-US"/>
        </a:p>
      </dgm:t>
    </dgm:pt>
    <dgm:pt modelId="{BD641615-020C-6646-8E96-4F4476DE2FB7}" type="pres">
      <dgm:prSet presAssocID="{AB50F07C-0CE3-1445-BB05-D1C296FA978F}" presName="rootConnector" presStyleLbl="node2" presStyleIdx="0" presStyleCnt="3"/>
      <dgm:spPr/>
      <dgm:t>
        <a:bodyPr/>
        <a:lstStyle/>
        <a:p>
          <a:endParaRPr lang="zh-CN" altLang="en-US"/>
        </a:p>
      </dgm:t>
    </dgm:pt>
    <dgm:pt modelId="{22BB150B-C517-2142-B785-089F36B553BA}" type="pres">
      <dgm:prSet presAssocID="{AB50F07C-0CE3-1445-BB05-D1C296FA978F}" presName="hierChild4" presStyleCnt="0"/>
      <dgm:spPr/>
    </dgm:pt>
    <dgm:pt modelId="{6536BA5A-AD2B-FC4F-ABF0-5F6B9ECB57C3}" type="pres">
      <dgm:prSet presAssocID="{AB50F07C-0CE3-1445-BB05-D1C296FA978F}" presName="hierChild5" presStyleCnt="0"/>
      <dgm:spPr/>
    </dgm:pt>
    <dgm:pt modelId="{B24F3573-428B-E543-B44A-8BBAB85D9E6F}" type="pres">
      <dgm:prSet presAssocID="{6C2FFF61-E0A2-9D4E-A822-5C2818B5805F}" presName="Name64" presStyleLbl="parChTrans1D2" presStyleIdx="1" presStyleCnt="3"/>
      <dgm:spPr/>
      <dgm:t>
        <a:bodyPr/>
        <a:lstStyle/>
        <a:p>
          <a:endParaRPr lang="zh-CN" altLang="en-US"/>
        </a:p>
      </dgm:t>
    </dgm:pt>
    <dgm:pt modelId="{08CC8CEA-D85C-AD47-ADDC-067B6BF88CCB}" type="pres">
      <dgm:prSet presAssocID="{73D87169-1B38-E342-86C0-24A1F7444EDB}" presName="hierRoot2" presStyleCnt="0">
        <dgm:presLayoutVars>
          <dgm:hierBranch val="init"/>
        </dgm:presLayoutVars>
      </dgm:prSet>
      <dgm:spPr/>
    </dgm:pt>
    <dgm:pt modelId="{D93C2028-FA92-4844-9045-12FB7B55724D}" type="pres">
      <dgm:prSet presAssocID="{73D87169-1B38-E342-86C0-24A1F7444EDB}" presName="rootComposite" presStyleCnt="0"/>
      <dgm:spPr/>
    </dgm:pt>
    <dgm:pt modelId="{47D30D3E-439B-4642-A41D-DA9550FBF220}" type="pres">
      <dgm:prSet presAssocID="{73D87169-1B38-E342-86C0-24A1F7444EDB}" presName="rootText" presStyleLbl="node2" presStyleIdx="1" presStyleCnt="3">
        <dgm:presLayoutVars>
          <dgm:chPref val="3"/>
        </dgm:presLayoutVars>
      </dgm:prSet>
      <dgm:spPr/>
      <dgm:t>
        <a:bodyPr/>
        <a:lstStyle/>
        <a:p>
          <a:endParaRPr lang="zh-CN" altLang="en-US"/>
        </a:p>
      </dgm:t>
    </dgm:pt>
    <dgm:pt modelId="{6E987FDB-C32C-C741-A5D4-4695F679452F}" type="pres">
      <dgm:prSet presAssocID="{73D87169-1B38-E342-86C0-24A1F7444EDB}" presName="rootConnector" presStyleLbl="node2" presStyleIdx="1" presStyleCnt="3"/>
      <dgm:spPr/>
      <dgm:t>
        <a:bodyPr/>
        <a:lstStyle/>
        <a:p>
          <a:endParaRPr lang="zh-CN" altLang="en-US"/>
        </a:p>
      </dgm:t>
    </dgm:pt>
    <dgm:pt modelId="{4A82F005-286C-1A46-B536-4D73692BBCC6}" type="pres">
      <dgm:prSet presAssocID="{73D87169-1B38-E342-86C0-24A1F7444EDB}" presName="hierChild4" presStyleCnt="0"/>
      <dgm:spPr/>
    </dgm:pt>
    <dgm:pt modelId="{03A40F92-641B-654E-A6CE-91B15D3DD322}" type="pres">
      <dgm:prSet presAssocID="{BB9F919E-032F-1441-B9B9-A90619EDA7ED}" presName="Name64" presStyleLbl="parChTrans1D3" presStyleIdx="0" presStyleCnt="3"/>
      <dgm:spPr/>
      <dgm:t>
        <a:bodyPr/>
        <a:lstStyle/>
        <a:p>
          <a:endParaRPr lang="zh-CN" altLang="en-US"/>
        </a:p>
      </dgm:t>
    </dgm:pt>
    <dgm:pt modelId="{79343BA1-A833-C148-BE4B-FB8CD6C1B221}" type="pres">
      <dgm:prSet presAssocID="{734259FD-53AE-4B45-86D0-6F8BDE8A8CEF}" presName="hierRoot2" presStyleCnt="0">
        <dgm:presLayoutVars>
          <dgm:hierBranch val="init"/>
        </dgm:presLayoutVars>
      </dgm:prSet>
      <dgm:spPr/>
    </dgm:pt>
    <dgm:pt modelId="{E8C0C2D5-8C07-BB48-9715-783BCA68910D}" type="pres">
      <dgm:prSet presAssocID="{734259FD-53AE-4B45-86D0-6F8BDE8A8CEF}" presName="rootComposite" presStyleCnt="0"/>
      <dgm:spPr/>
    </dgm:pt>
    <dgm:pt modelId="{46698088-EAB7-0548-B389-D490ECF5B4CD}" type="pres">
      <dgm:prSet presAssocID="{734259FD-53AE-4B45-86D0-6F8BDE8A8CEF}" presName="rootText" presStyleLbl="node3" presStyleIdx="0" presStyleCnt="3">
        <dgm:presLayoutVars>
          <dgm:chPref val="3"/>
        </dgm:presLayoutVars>
      </dgm:prSet>
      <dgm:spPr/>
      <dgm:t>
        <a:bodyPr/>
        <a:lstStyle/>
        <a:p>
          <a:endParaRPr lang="zh-CN" altLang="en-US"/>
        </a:p>
      </dgm:t>
    </dgm:pt>
    <dgm:pt modelId="{FC2B5F40-4BE5-4E42-9C1E-8E7A6CCCA313}" type="pres">
      <dgm:prSet presAssocID="{734259FD-53AE-4B45-86D0-6F8BDE8A8CEF}" presName="rootConnector" presStyleLbl="node3" presStyleIdx="0" presStyleCnt="3"/>
      <dgm:spPr/>
      <dgm:t>
        <a:bodyPr/>
        <a:lstStyle/>
        <a:p>
          <a:endParaRPr lang="zh-CN" altLang="en-US"/>
        </a:p>
      </dgm:t>
    </dgm:pt>
    <dgm:pt modelId="{F008E04A-7795-A344-848B-FFCB3EBD7FB2}" type="pres">
      <dgm:prSet presAssocID="{734259FD-53AE-4B45-86D0-6F8BDE8A8CEF}" presName="hierChild4" presStyleCnt="0"/>
      <dgm:spPr/>
    </dgm:pt>
    <dgm:pt modelId="{D6E95471-C5EE-4344-95F2-81771408BC6B}" type="pres">
      <dgm:prSet presAssocID="{734259FD-53AE-4B45-86D0-6F8BDE8A8CEF}" presName="hierChild5" presStyleCnt="0"/>
      <dgm:spPr/>
    </dgm:pt>
    <dgm:pt modelId="{571580EC-45EE-D449-B8C8-11D3311064D1}" type="pres">
      <dgm:prSet presAssocID="{DEB81C37-67E3-4848-A60F-575374AE8709}" presName="Name64" presStyleLbl="parChTrans1D3" presStyleIdx="1" presStyleCnt="3"/>
      <dgm:spPr/>
      <dgm:t>
        <a:bodyPr/>
        <a:lstStyle/>
        <a:p>
          <a:endParaRPr lang="zh-CN" altLang="en-US"/>
        </a:p>
      </dgm:t>
    </dgm:pt>
    <dgm:pt modelId="{793EC690-FA68-FF4C-8660-9A0804F1403F}" type="pres">
      <dgm:prSet presAssocID="{D98C33DB-AA20-164E-A771-D770E5AE9502}" presName="hierRoot2" presStyleCnt="0">
        <dgm:presLayoutVars>
          <dgm:hierBranch val="init"/>
        </dgm:presLayoutVars>
      </dgm:prSet>
      <dgm:spPr/>
    </dgm:pt>
    <dgm:pt modelId="{6A2F448D-BC86-4147-B67C-C506C6D35EF2}" type="pres">
      <dgm:prSet presAssocID="{D98C33DB-AA20-164E-A771-D770E5AE9502}" presName="rootComposite" presStyleCnt="0"/>
      <dgm:spPr/>
    </dgm:pt>
    <dgm:pt modelId="{E1936815-CE87-414E-AA31-745E9C74446D}" type="pres">
      <dgm:prSet presAssocID="{D98C33DB-AA20-164E-A771-D770E5AE9502}" presName="rootText" presStyleLbl="node3" presStyleIdx="1" presStyleCnt="3">
        <dgm:presLayoutVars>
          <dgm:chPref val="3"/>
        </dgm:presLayoutVars>
      </dgm:prSet>
      <dgm:spPr/>
      <dgm:t>
        <a:bodyPr/>
        <a:lstStyle/>
        <a:p>
          <a:endParaRPr lang="zh-CN" altLang="en-US"/>
        </a:p>
      </dgm:t>
    </dgm:pt>
    <dgm:pt modelId="{3214D8CF-0B49-B54B-8962-6E16A6BB392A}" type="pres">
      <dgm:prSet presAssocID="{D98C33DB-AA20-164E-A771-D770E5AE9502}" presName="rootConnector" presStyleLbl="node3" presStyleIdx="1" presStyleCnt="3"/>
      <dgm:spPr/>
      <dgm:t>
        <a:bodyPr/>
        <a:lstStyle/>
        <a:p>
          <a:endParaRPr lang="zh-CN" altLang="en-US"/>
        </a:p>
      </dgm:t>
    </dgm:pt>
    <dgm:pt modelId="{BC70B228-651B-DC41-B5C0-62FF77EC3435}" type="pres">
      <dgm:prSet presAssocID="{D98C33DB-AA20-164E-A771-D770E5AE9502}" presName="hierChild4" presStyleCnt="0"/>
      <dgm:spPr/>
    </dgm:pt>
    <dgm:pt modelId="{B547C9E3-4AD6-AC4F-AD20-FFCD54840205}" type="pres">
      <dgm:prSet presAssocID="{D98C33DB-AA20-164E-A771-D770E5AE9502}" presName="hierChild5" presStyleCnt="0"/>
      <dgm:spPr/>
    </dgm:pt>
    <dgm:pt modelId="{C7DFC4C1-1F24-444C-8EFF-D7DF2AE68217}" type="pres">
      <dgm:prSet presAssocID="{F47408D9-D280-AB46-972A-2FD9258C6BD9}" presName="Name64" presStyleLbl="parChTrans1D3" presStyleIdx="2" presStyleCnt="3"/>
      <dgm:spPr/>
      <dgm:t>
        <a:bodyPr/>
        <a:lstStyle/>
        <a:p>
          <a:endParaRPr lang="zh-CN" altLang="en-US"/>
        </a:p>
      </dgm:t>
    </dgm:pt>
    <dgm:pt modelId="{077AE587-8F5A-1F43-93B9-36CD1400D980}" type="pres">
      <dgm:prSet presAssocID="{F781DD88-A504-AE4F-9BCE-0EAB5FC80FAD}" presName="hierRoot2" presStyleCnt="0">
        <dgm:presLayoutVars>
          <dgm:hierBranch val="init"/>
        </dgm:presLayoutVars>
      </dgm:prSet>
      <dgm:spPr/>
    </dgm:pt>
    <dgm:pt modelId="{AFDEE896-E076-DD4D-AF11-99BAE2160978}" type="pres">
      <dgm:prSet presAssocID="{F781DD88-A504-AE4F-9BCE-0EAB5FC80FAD}" presName="rootComposite" presStyleCnt="0"/>
      <dgm:spPr/>
    </dgm:pt>
    <dgm:pt modelId="{CDED7B2B-8196-4D45-85BB-B63A7F174565}" type="pres">
      <dgm:prSet presAssocID="{F781DD88-A504-AE4F-9BCE-0EAB5FC80FAD}" presName="rootText" presStyleLbl="node3" presStyleIdx="2" presStyleCnt="3">
        <dgm:presLayoutVars>
          <dgm:chPref val="3"/>
        </dgm:presLayoutVars>
      </dgm:prSet>
      <dgm:spPr/>
      <dgm:t>
        <a:bodyPr/>
        <a:lstStyle/>
        <a:p>
          <a:endParaRPr lang="zh-CN" altLang="en-US"/>
        </a:p>
      </dgm:t>
    </dgm:pt>
    <dgm:pt modelId="{7185CA06-E0AF-5948-8C9D-1893199D90DC}" type="pres">
      <dgm:prSet presAssocID="{F781DD88-A504-AE4F-9BCE-0EAB5FC80FAD}" presName="rootConnector" presStyleLbl="node3" presStyleIdx="2" presStyleCnt="3"/>
      <dgm:spPr/>
      <dgm:t>
        <a:bodyPr/>
        <a:lstStyle/>
        <a:p>
          <a:endParaRPr lang="zh-CN" altLang="en-US"/>
        </a:p>
      </dgm:t>
    </dgm:pt>
    <dgm:pt modelId="{FF7EA8D3-2D85-8B4E-94A9-CB9DD9ABF5C5}" type="pres">
      <dgm:prSet presAssocID="{F781DD88-A504-AE4F-9BCE-0EAB5FC80FAD}" presName="hierChild4" presStyleCnt="0"/>
      <dgm:spPr/>
    </dgm:pt>
    <dgm:pt modelId="{A7D716BF-B73A-B849-910C-FAB3CE2E6385}" type="pres">
      <dgm:prSet presAssocID="{F781DD88-A504-AE4F-9BCE-0EAB5FC80FAD}" presName="hierChild5" presStyleCnt="0"/>
      <dgm:spPr/>
    </dgm:pt>
    <dgm:pt modelId="{4FEB2FC4-CC38-284D-B8E4-D3AC5B193FA0}" type="pres">
      <dgm:prSet presAssocID="{73D87169-1B38-E342-86C0-24A1F7444EDB}" presName="hierChild5" presStyleCnt="0"/>
      <dgm:spPr/>
    </dgm:pt>
    <dgm:pt modelId="{78B24B45-7659-CA4F-B99A-58297F4F1DB9}" type="pres">
      <dgm:prSet presAssocID="{4B09176A-7F00-DE46-9A81-B19877BE64D4}" presName="Name64" presStyleLbl="parChTrans1D2" presStyleIdx="2" presStyleCnt="3"/>
      <dgm:spPr/>
      <dgm:t>
        <a:bodyPr/>
        <a:lstStyle/>
        <a:p>
          <a:endParaRPr lang="zh-CN" altLang="en-US"/>
        </a:p>
      </dgm:t>
    </dgm:pt>
    <dgm:pt modelId="{23D785F4-F14B-9F4B-9976-9160314246CB}" type="pres">
      <dgm:prSet presAssocID="{8484B423-B3E4-4547-B09E-2BEEC0846F12}" presName="hierRoot2" presStyleCnt="0">
        <dgm:presLayoutVars>
          <dgm:hierBranch val="init"/>
        </dgm:presLayoutVars>
      </dgm:prSet>
      <dgm:spPr/>
    </dgm:pt>
    <dgm:pt modelId="{3331695B-C631-FE42-BF80-3B18A0919D9B}" type="pres">
      <dgm:prSet presAssocID="{8484B423-B3E4-4547-B09E-2BEEC0846F12}" presName="rootComposite" presStyleCnt="0"/>
      <dgm:spPr/>
    </dgm:pt>
    <dgm:pt modelId="{C36B1629-AB69-DE41-856F-F8E338C10155}" type="pres">
      <dgm:prSet presAssocID="{8484B423-B3E4-4547-B09E-2BEEC0846F12}" presName="rootText" presStyleLbl="node2" presStyleIdx="2" presStyleCnt="3" custScaleX="298344" custScaleY="72793">
        <dgm:presLayoutVars>
          <dgm:chPref val="3"/>
        </dgm:presLayoutVars>
      </dgm:prSet>
      <dgm:spPr/>
      <dgm:t>
        <a:bodyPr/>
        <a:lstStyle/>
        <a:p>
          <a:endParaRPr lang="zh-CN" altLang="en-US"/>
        </a:p>
      </dgm:t>
    </dgm:pt>
    <dgm:pt modelId="{DA391DAC-FBBC-0C45-BCCA-B32FFF43E9CF}" type="pres">
      <dgm:prSet presAssocID="{8484B423-B3E4-4547-B09E-2BEEC0846F12}" presName="rootConnector" presStyleLbl="node2" presStyleIdx="2" presStyleCnt="3"/>
      <dgm:spPr/>
      <dgm:t>
        <a:bodyPr/>
        <a:lstStyle/>
        <a:p>
          <a:endParaRPr lang="zh-CN" altLang="en-US"/>
        </a:p>
      </dgm:t>
    </dgm:pt>
    <dgm:pt modelId="{ECC774A3-8DCD-F143-BF95-F1D9B0EDD004}" type="pres">
      <dgm:prSet presAssocID="{8484B423-B3E4-4547-B09E-2BEEC0846F12}" presName="hierChild4" presStyleCnt="0"/>
      <dgm:spPr/>
    </dgm:pt>
    <dgm:pt modelId="{A5DDBCF2-D1CA-4841-98FC-5B2D50D6DFC4}" type="pres">
      <dgm:prSet presAssocID="{8484B423-B3E4-4547-B09E-2BEEC0846F12}" presName="hierChild5" presStyleCnt="0"/>
      <dgm:spPr/>
    </dgm:pt>
    <dgm:pt modelId="{CC3659C2-CA7D-D04F-952A-236B73B25A7A}" type="pres">
      <dgm:prSet presAssocID="{B5E5589A-BA6B-3E46-8A33-5658DA610036}" presName="hierChild3" presStyleCnt="0"/>
      <dgm:spPr/>
    </dgm:pt>
  </dgm:ptLst>
  <dgm:cxnLst>
    <dgm:cxn modelId="{AFCEE7F1-7B2E-FD41-B997-BCEE89AB4755}" type="presOf" srcId="{73D87169-1B38-E342-86C0-24A1F7444EDB}" destId="{47D30D3E-439B-4642-A41D-DA9550FBF220}" srcOrd="0" destOrd="0" presId="urn:microsoft.com/office/officeart/2009/3/layout/HorizontalOrganizationChart#115"/>
    <dgm:cxn modelId="{CC3B549E-4393-2F4F-9B91-C9A02C277F6D}" srcId="{73D87169-1B38-E342-86C0-24A1F7444EDB}" destId="{D98C33DB-AA20-164E-A771-D770E5AE9502}" srcOrd="1" destOrd="0" parTransId="{DEB81C37-67E3-4848-A60F-575374AE8709}" sibTransId="{B95E962D-2402-1A40-A961-A594BC9D3FDB}"/>
    <dgm:cxn modelId="{4AC22129-B2DC-4F46-92A9-E95B4AF1C3C7}" type="presOf" srcId="{D98C33DB-AA20-164E-A771-D770E5AE9502}" destId="{3214D8CF-0B49-B54B-8962-6E16A6BB392A}" srcOrd="1" destOrd="0" presId="urn:microsoft.com/office/officeart/2009/3/layout/HorizontalOrganizationChart#115"/>
    <dgm:cxn modelId="{443FB1D8-075A-5940-AB5C-211CEFEEB508}" type="presOf" srcId="{6C2FFF61-E0A2-9D4E-A822-5C2818B5805F}" destId="{B24F3573-428B-E543-B44A-8BBAB85D9E6F}" srcOrd="0" destOrd="0" presId="urn:microsoft.com/office/officeart/2009/3/layout/HorizontalOrganizationChart#115"/>
    <dgm:cxn modelId="{6455EFC6-E6A2-C34A-A741-82AEC06AB313}" type="presOf" srcId="{B5E5589A-BA6B-3E46-8A33-5658DA610036}" destId="{97736844-D3C6-5C42-91EB-3E885DB7CC7F}" srcOrd="1" destOrd="0" presId="urn:microsoft.com/office/officeart/2009/3/layout/HorizontalOrganizationChart#115"/>
    <dgm:cxn modelId="{D7542665-9B6C-6B4A-BA03-294172107272}" type="presOf" srcId="{BB9F919E-032F-1441-B9B9-A90619EDA7ED}" destId="{03A40F92-641B-654E-A6CE-91B15D3DD322}" srcOrd="0" destOrd="0" presId="urn:microsoft.com/office/officeart/2009/3/layout/HorizontalOrganizationChart#115"/>
    <dgm:cxn modelId="{9772D068-09A8-8344-BA5A-E8D40D49FEB1}" type="presOf" srcId="{76E7E384-F6D7-974B-99C9-B4C3B2FDC314}" destId="{4BE5C81B-654A-9142-87AA-F1B7B9DA0D24}" srcOrd="0" destOrd="0" presId="urn:microsoft.com/office/officeart/2009/3/layout/HorizontalOrganizationChart#115"/>
    <dgm:cxn modelId="{0C287486-F442-C548-BB1A-E2445AF7132E}" type="presOf" srcId="{F47408D9-D280-AB46-972A-2FD9258C6BD9}" destId="{C7DFC4C1-1F24-444C-8EFF-D7DF2AE68217}" srcOrd="0" destOrd="0" presId="urn:microsoft.com/office/officeart/2009/3/layout/HorizontalOrganizationChart#115"/>
    <dgm:cxn modelId="{763C2E98-8C71-7B4A-B36F-1EFD2B4A56CA}" type="presOf" srcId="{F781DD88-A504-AE4F-9BCE-0EAB5FC80FAD}" destId="{7185CA06-E0AF-5948-8C9D-1893199D90DC}" srcOrd="1" destOrd="0" presId="urn:microsoft.com/office/officeart/2009/3/layout/HorizontalOrganizationChart#115"/>
    <dgm:cxn modelId="{04C4CE34-7906-A549-9ABE-CD9D61E020BA}" srcId="{73D87169-1B38-E342-86C0-24A1F7444EDB}" destId="{F781DD88-A504-AE4F-9BCE-0EAB5FC80FAD}" srcOrd="2" destOrd="0" parTransId="{F47408D9-D280-AB46-972A-2FD9258C6BD9}" sibTransId="{5EE58875-7987-0042-B953-341641BB6C8F}"/>
    <dgm:cxn modelId="{FD761E0C-7D63-3247-8848-189CB52B0512}" srcId="{B5E5589A-BA6B-3E46-8A33-5658DA610036}" destId="{8484B423-B3E4-4547-B09E-2BEEC0846F12}" srcOrd="2" destOrd="0" parTransId="{4B09176A-7F00-DE46-9A81-B19877BE64D4}" sibTransId="{A408B2C8-8613-EC45-902C-14ED6E41EF02}"/>
    <dgm:cxn modelId="{0CCF11E3-64A3-E54D-9468-72EDFEBB88C7}" type="presOf" srcId="{734259FD-53AE-4B45-86D0-6F8BDE8A8CEF}" destId="{FC2B5F40-4BE5-4E42-9C1E-8E7A6CCCA313}" srcOrd="1" destOrd="0" presId="urn:microsoft.com/office/officeart/2009/3/layout/HorizontalOrganizationChart#115"/>
    <dgm:cxn modelId="{850756A5-04CD-F94D-9675-A14D39DF19BF}" type="presOf" srcId="{734259FD-53AE-4B45-86D0-6F8BDE8A8CEF}" destId="{46698088-EAB7-0548-B389-D490ECF5B4CD}" srcOrd="0" destOrd="0" presId="urn:microsoft.com/office/officeart/2009/3/layout/HorizontalOrganizationChart#115"/>
    <dgm:cxn modelId="{05245538-2B26-8543-9AAF-63BA780BFE03}" srcId="{B5E5589A-BA6B-3E46-8A33-5658DA610036}" destId="{AB50F07C-0CE3-1445-BB05-D1C296FA978F}" srcOrd="0" destOrd="0" parTransId="{7961557C-8402-434B-9E95-EDDAEB2564FF}" sibTransId="{7DD242E7-7BA5-E94A-8F99-BFC1A39D309F}"/>
    <dgm:cxn modelId="{C9E882E4-CE11-9945-84A5-9CB4C5CCF442}" type="presOf" srcId="{DEB81C37-67E3-4848-A60F-575374AE8709}" destId="{571580EC-45EE-D449-B8C8-11D3311064D1}" srcOrd="0" destOrd="0" presId="urn:microsoft.com/office/officeart/2009/3/layout/HorizontalOrganizationChart#115"/>
    <dgm:cxn modelId="{E8A37B48-E4BE-E64F-B7DE-FE1EE5A0373F}" type="presOf" srcId="{8484B423-B3E4-4547-B09E-2BEEC0846F12}" destId="{DA391DAC-FBBC-0C45-BCCA-B32FFF43E9CF}" srcOrd="1" destOrd="0" presId="urn:microsoft.com/office/officeart/2009/3/layout/HorizontalOrganizationChart#115"/>
    <dgm:cxn modelId="{ACB12CAE-1020-4E42-BC6D-1A420EF444B8}" srcId="{76E7E384-F6D7-974B-99C9-B4C3B2FDC314}" destId="{B5E5589A-BA6B-3E46-8A33-5658DA610036}" srcOrd="0" destOrd="0" parTransId="{7367D8C9-1A69-C34F-867D-A6D74D6803E1}" sibTransId="{12CD53A1-9557-3749-9B3D-511CD2B6C2CE}"/>
    <dgm:cxn modelId="{4A51A222-22FF-4544-89D4-B061C78C831E}" type="presOf" srcId="{73D87169-1B38-E342-86C0-24A1F7444EDB}" destId="{6E987FDB-C32C-C741-A5D4-4695F679452F}" srcOrd="1" destOrd="0" presId="urn:microsoft.com/office/officeart/2009/3/layout/HorizontalOrganizationChart#115"/>
    <dgm:cxn modelId="{E0843A4E-F170-3E41-9C43-F165E5F8A600}" type="presOf" srcId="{AB50F07C-0CE3-1445-BB05-D1C296FA978F}" destId="{01D9CC06-6CAC-5E4F-B35A-9BC249165B1E}" srcOrd="0" destOrd="0" presId="urn:microsoft.com/office/officeart/2009/3/layout/HorizontalOrganizationChart#115"/>
    <dgm:cxn modelId="{5BA1358D-84F3-6E4E-B0E7-AECD0CD730B1}" type="presOf" srcId="{7961557C-8402-434B-9E95-EDDAEB2564FF}" destId="{4C0DC61F-38DD-B244-A445-5CF9C1685A3F}" srcOrd="0" destOrd="0" presId="urn:microsoft.com/office/officeart/2009/3/layout/HorizontalOrganizationChart#115"/>
    <dgm:cxn modelId="{012E5045-2B25-C24F-92B1-BCE8CC7F2019}" type="presOf" srcId="{AB50F07C-0CE3-1445-BB05-D1C296FA978F}" destId="{BD641615-020C-6646-8E96-4F4476DE2FB7}" srcOrd="1" destOrd="0" presId="urn:microsoft.com/office/officeart/2009/3/layout/HorizontalOrganizationChart#115"/>
    <dgm:cxn modelId="{58041D24-B295-CB47-A8C5-A05D09EDDEF0}" type="presOf" srcId="{B5E5589A-BA6B-3E46-8A33-5658DA610036}" destId="{C6C1A46A-12C6-3648-B91B-ADCF42B44646}" srcOrd="0" destOrd="0" presId="urn:microsoft.com/office/officeart/2009/3/layout/HorizontalOrganizationChart#115"/>
    <dgm:cxn modelId="{4CABACD4-38BE-504E-9E1C-11357E59B5F5}" srcId="{73D87169-1B38-E342-86C0-24A1F7444EDB}" destId="{734259FD-53AE-4B45-86D0-6F8BDE8A8CEF}" srcOrd="0" destOrd="0" parTransId="{BB9F919E-032F-1441-B9B9-A90619EDA7ED}" sibTransId="{01168B7E-80C2-C549-B53B-7B993DECAB4B}"/>
    <dgm:cxn modelId="{A402277A-A19D-BC42-B5BB-F996DF6524FF}" type="presOf" srcId="{F781DD88-A504-AE4F-9BCE-0EAB5FC80FAD}" destId="{CDED7B2B-8196-4D45-85BB-B63A7F174565}" srcOrd="0" destOrd="0" presId="urn:microsoft.com/office/officeart/2009/3/layout/HorizontalOrganizationChart#115"/>
    <dgm:cxn modelId="{08FB99AA-8D6F-244A-9044-621037ADDFFC}" srcId="{B5E5589A-BA6B-3E46-8A33-5658DA610036}" destId="{73D87169-1B38-E342-86C0-24A1F7444EDB}" srcOrd="1" destOrd="0" parTransId="{6C2FFF61-E0A2-9D4E-A822-5C2818B5805F}" sibTransId="{5E322BA8-E7DE-5B4C-8576-7CA80A493537}"/>
    <dgm:cxn modelId="{B46D553C-6B18-3F47-B000-B095AEFF62EC}" type="presOf" srcId="{D98C33DB-AA20-164E-A771-D770E5AE9502}" destId="{E1936815-CE87-414E-AA31-745E9C74446D}" srcOrd="0" destOrd="0" presId="urn:microsoft.com/office/officeart/2009/3/layout/HorizontalOrganizationChart#115"/>
    <dgm:cxn modelId="{43352FE8-8D0C-B746-9FD6-0ABD6838A355}" type="presOf" srcId="{4B09176A-7F00-DE46-9A81-B19877BE64D4}" destId="{78B24B45-7659-CA4F-B99A-58297F4F1DB9}" srcOrd="0" destOrd="0" presId="urn:microsoft.com/office/officeart/2009/3/layout/HorizontalOrganizationChart#115"/>
    <dgm:cxn modelId="{E9547F9C-751E-624F-AABA-65847F091E62}" type="presOf" srcId="{8484B423-B3E4-4547-B09E-2BEEC0846F12}" destId="{C36B1629-AB69-DE41-856F-F8E338C10155}" srcOrd="0" destOrd="0" presId="urn:microsoft.com/office/officeart/2009/3/layout/HorizontalOrganizationChart#115"/>
    <dgm:cxn modelId="{46A8EF42-594B-E14A-8DCA-05F7F4B353C1}" type="presParOf" srcId="{4BE5C81B-654A-9142-87AA-F1B7B9DA0D24}" destId="{D1328362-8E0B-ED4C-B34E-BCA5DBE6FFC8}" srcOrd="0" destOrd="0" presId="urn:microsoft.com/office/officeart/2009/3/layout/HorizontalOrganizationChart#115"/>
    <dgm:cxn modelId="{EACC1EEC-82EB-9643-A467-54E7292866EF}" type="presParOf" srcId="{D1328362-8E0B-ED4C-B34E-BCA5DBE6FFC8}" destId="{0F1A93DF-CAE1-C244-B957-4ACE4DA9E062}" srcOrd="0" destOrd="0" presId="urn:microsoft.com/office/officeart/2009/3/layout/HorizontalOrganizationChart#115"/>
    <dgm:cxn modelId="{2E6EDDD1-E18F-AC4A-AF9C-3B13F63E2373}" type="presParOf" srcId="{0F1A93DF-CAE1-C244-B957-4ACE4DA9E062}" destId="{C6C1A46A-12C6-3648-B91B-ADCF42B44646}" srcOrd="0" destOrd="0" presId="urn:microsoft.com/office/officeart/2009/3/layout/HorizontalOrganizationChart#115"/>
    <dgm:cxn modelId="{C0F4A222-6416-3F4D-9606-134516830D69}" type="presParOf" srcId="{0F1A93DF-CAE1-C244-B957-4ACE4DA9E062}" destId="{97736844-D3C6-5C42-91EB-3E885DB7CC7F}" srcOrd="1" destOrd="0" presId="urn:microsoft.com/office/officeart/2009/3/layout/HorizontalOrganizationChart#115"/>
    <dgm:cxn modelId="{81839F26-EE55-3A4C-889C-121CF55E51B6}" type="presParOf" srcId="{D1328362-8E0B-ED4C-B34E-BCA5DBE6FFC8}" destId="{6811DA99-AC09-A449-A4C5-83607F585D14}" srcOrd="1" destOrd="0" presId="urn:microsoft.com/office/officeart/2009/3/layout/HorizontalOrganizationChart#115"/>
    <dgm:cxn modelId="{6F2A9A8A-1DCC-514C-9A66-959F6D9428FB}" type="presParOf" srcId="{6811DA99-AC09-A449-A4C5-83607F585D14}" destId="{4C0DC61F-38DD-B244-A445-5CF9C1685A3F}" srcOrd="0" destOrd="0" presId="urn:microsoft.com/office/officeart/2009/3/layout/HorizontalOrganizationChart#115"/>
    <dgm:cxn modelId="{7089E1E5-B6CE-414C-A70A-1CC973730B20}" type="presParOf" srcId="{6811DA99-AC09-A449-A4C5-83607F585D14}" destId="{D7C56EE2-E3BE-1248-8BE4-16D445E0BDA3}" srcOrd="1" destOrd="0" presId="urn:microsoft.com/office/officeart/2009/3/layout/HorizontalOrganizationChart#115"/>
    <dgm:cxn modelId="{19B330C6-EB71-084B-9A5C-80DB98AFF155}" type="presParOf" srcId="{D7C56EE2-E3BE-1248-8BE4-16D445E0BDA3}" destId="{5F1C45EB-48A5-E943-A05E-AED6E935BE33}" srcOrd="0" destOrd="0" presId="urn:microsoft.com/office/officeart/2009/3/layout/HorizontalOrganizationChart#115"/>
    <dgm:cxn modelId="{28AB9CCE-2D9F-A249-94E7-DBBB7692B0AA}" type="presParOf" srcId="{5F1C45EB-48A5-E943-A05E-AED6E935BE33}" destId="{01D9CC06-6CAC-5E4F-B35A-9BC249165B1E}" srcOrd="0" destOrd="0" presId="urn:microsoft.com/office/officeart/2009/3/layout/HorizontalOrganizationChart#115"/>
    <dgm:cxn modelId="{BEC32BF0-BB87-A442-ADF5-DA052531E922}" type="presParOf" srcId="{5F1C45EB-48A5-E943-A05E-AED6E935BE33}" destId="{BD641615-020C-6646-8E96-4F4476DE2FB7}" srcOrd="1" destOrd="0" presId="urn:microsoft.com/office/officeart/2009/3/layout/HorizontalOrganizationChart#115"/>
    <dgm:cxn modelId="{D3B8B0C7-0FC2-864E-AA5B-192C43A0D3DC}" type="presParOf" srcId="{D7C56EE2-E3BE-1248-8BE4-16D445E0BDA3}" destId="{22BB150B-C517-2142-B785-089F36B553BA}" srcOrd="1" destOrd="0" presId="urn:microsoft.com/office/officeart/2009/3/layout/HorizontalOrganizationChart#115"/>
    <dgm:cxn modelId="{3226236E-7B5D-8F46-9398-C3E8DF84CD94}" type="presParOf" srcId="{D7C56EE2-E3BE-1248-8BE4-16D445E0BDA3}" destId="{6536BA5A-AD2B-FC4F-ABF0-5F6B9ECB57C3}" srcOrd="2" destOrd="0" presId="urn:microsoft.com/office/officeart/2009/3/layout/HorizontalOrganizationChart#115"/>
    <dgm:cxn modelId="{1396DBB4-BA7A-3B4D-87C7-FBD2B21B4831}" type="presParOf" srcId="{6811DA99-AC09-A449-A4C5-83607F585D14}" destId="{B24F3573-428B-E543-B44A-8BBAB85D9E6F}" srcOrd="2" destOrd="0" presId="urn:microsoft.com/office/officeart/2009/3/layout/HorizontalOrganizationChart#115"/>
    <dgm:cxn modelId="{A9BE7335-763F-EC48-AD6B-28B3E842BFF7}" type="presParOf" srcId="{6811DA99-AC09-A449-A4C5-83607F585D14}" destId="{08CC8CEA-D85C-AD47-ADDC-067B6BF88CCB}" srcOrd="3" destOrd="0" presId="urn:microsoft.com/office/officeart/2009/3/layout/HorizontalOrganizationChart#115"/>
    <dgm:cxn modelId="{FA490477-E020-4746-8119-A94D35F5D272}" type="presParOf" srcId="{08CC8CEA-D85C-AD47-ADDC-067B6BF88CCB}" destId="{D93C2028-FA92-4844-9045-12FB7B55724D}" srcOrd="0" destOrd="0" presId="urn:microsoft.com/office/officeart/2009/3/layout/HorizontalOrganizationChart#115"/>
    <dgm:cxn modelId="{3946875B-DC76-3A4F-AAB8-F1C1566A298B}" type="presParOf" srcId="{D93C2028-FA92-4844-9045-12FB7B55724D}" destId="{47D30D3E-439B-4642-A41D-DA9550FBF220}" srcOrd="0" destOrd="0" presId="urn:microsoft.com/office/officeart/2009/3/layout/HorizontalOrganizationChart#115"/>
    <dgm:cxn modelId="{ED862E06-C141-7D44-9A8F-F72AC5AFF40D}" type="presParOf" srcId="{D93C2028-FA92-4844-9045-12FB7B55724D}" destId="{6E987FDB-C32C-C741-A5D4-4695F679452F}" srcOrd="1" destOrd="0" presId="urn:microsoft.com/office/officeart/2009/3/layout/HorizontalOrganizationChart#115"/>
    <dgm:cxn modelId="{EA2DB425-7C6C-ED46-9940-C2A993DF6F79}" type="presParOf" srcId="{08CC8CEA-D85C-AD47-ADDC-067B6BF88CCB}" destId="{4A82F005-286C-1A46-B536-4D73692BBCC6}" srcOrd="1" destOrd="0" presId="urn:microsoft.com/office/officeart/2009/3/layout/HorizontalOrganizationChart#115"/>
    <dgm:cxn modelId="{B5F825FC-B359-6B41-A75C-39F11A5F9F6D}" type="presParOf" srcId="{4A82F005-286C-1A46-B536-4D73692BBCC6}" destId="{03A40F92-641B-654E-A6CE-91B15D3DD322}" srcOrd="0" destOrd="0" presId="urn:microsoft.com/office/officeart/2009/3/layout/HorizontalOrganizationChart#115"/>
    <dgm:cxn modelId="{E07120F7-6A86-984D-938C-270B56ABA458}" type="presParOf" srcId="{4A82F005-286C-1A46-B536-4D73692BBCC6}" destId="{79343BA1-A833-C148-BE4B-FB8CD6C1B221}" srcOrd="1" destOrd="0" presId="urn:microsoft.com/office/officeart/2009/3/layout/HorizontalOrganizationChart#115"/>
    <dgm:cxn modelId="{01758AC2-792D-A142-B1B2-DA7125B4B44C}" type="presParOf" srcId="{79343BA1-A833-C148-BE4B-FB8CD6C1B221}" destId="{E8C0C2D5-8C07-BB48-9715-783BCA68910D}" srcOrd="0" destOrd="0" presId="urn:microsoft.com/office/officeart/2009/3/layout/HorizontalOrganizationChart#115"/>
    <dgm:cxn modelId="{93B127E7-57AF-1740-8E8D-EE6887AD8956}" type="presParOf" srcId="{E8C0C2D5-8C07-BB48-9715-783BCA68910D}" destId="{46698088-EAB7-0548-B389-D490ECF5B4CD}" srcOrd="0" destOrd="0" presId="urn:microsoft.com/office/officeart/2009/3/layout/HorizontalOrganizationChart#115"/>
    <dgm:cxn modelId="{C4DAF5FF-4305-F04D-B90D-4D99B154EBAB}" type="presParOf" srcId="{E8C0C2D5-8C07-BB48-9715-783BCA68910D}" destId="{FC2B5F40-4BE5-4E42-9C1E-8E7A6CCCA313}" srcOrd="1" destOrd="0" presId="urn:microsoft.com/office/officeart/2009/3/layout/HorizontalOrganizationChart#115"/>
    <dgm:cxn modelId="{76D1B467-D973-9D44-A4E1-561D1FE02D78}" type="presParOf" srcId="{79343BA1-A833-C148-BE4B-FB8CD6C1B221}" destId="{F008E04A-7795-A344-848B-FFCB3EBD7FB2}" srcOrd="1" destOrd="0" presId="urn:microsoft.com/office/officeart/2009/3/layout/HorizontalOrganizationChart#115"/>
    <dgm:cxn modelId="{FF61AC79-CF2F-B741-976C-CCEECDA1C6B3}" type="presParOf" srcId="{79343BA1-A833-C148-BE4B-FB8CD6C1B221}" destId="{D6E95471-C5EE-4344-95F2-81771408BC6B}" srcOrd="2" destOrd="0" presId="urn:microsoft.com/office/officeart/2009/3/layout/HorizontalOrganizationChart#115"/>
    <dgm:cxn modelId="{7F7EECAF-BEAD-6345-B1DE-4F90CB7A6470}" type="presParOf" srcId="{4A82F005-286C-1A46-B536-4D73692BBCC6}" destId="{571580EC-45EE-D449-B8C8-11D3311064D1}" srcOrd="2" destOrd="0" presId="urn:microsoft.com/office/officeart/2009/3/layout/HorizontalOrganizationChart#115"/>
    <dgm:cxn modelId="{F81004F3-6489-7C4E-983E-4AC17EF4DA96}" type="presParOf" srcId="{4A82F005-286C-1A46-B536-4D73692BBCC6}" destId="{793EC690-FA68-FF4C-8660-9A0804F1403F}" srcOrd="3" destOrd="0" presId="urn:microsoft.com/office/officeart/2009/3/layout/HorizontalOrganizationChart#115"/>
    <dgm:cxn modelId="{01C293CC-B1A4-2D4A-A02C-ABF446DAF93A}" type="presParOf" srcId="{793EC690-FA68-FF4C-8660-9A0804F1403F}" destId="{6A2F448D-BC86-4147-B67C-C506C6D35EF2}" srcOrd="0" destOrd="0" presId="urn:microsoft.com/office/officeart/2009/3/layout/HorizontalOrganizationChart#115"/>
    <dgm:cxn modelId="{19899C88-230F-AB4F-9F32-51FCFFCD19E7}" type="presParOf" srcId="{6A2F448D-BC86-4147-B67C-C506C6D35EF2}" destId="{E1936815-CE87-414E-AA31-745E9C74446D}" srcOrd="0" destOrd="0" presId="urn:microsoft.com/office/officeart/2009/3/layout/HorizontalOrganizationChart#115"/>
    <dgm:cxn modelId="{2F5B3241-603D-6343-A268-F326F891D8D9}" type="presParOf" srcId="{6A2F448D-BC86-4147-B67C-C506C6D35EF2}" destId="{3214D8CF-0B49-B54B-8962-6E16A6BB392A}" srcOrd="1" destOrd="0" presId="urn:microsoft.com/office/officeart/2009/3/layout/HorizontalOrganizationChart#115"/>
    <dgm:cxn modelId="{46DC6453-F5CF-3F49-B465-C26B1756F2F1}" type="presParOf" srcId="{793EC690-FA68-FF4C-8660-9A0804F1403F}" destId="{BC70B228-651B-DC41-B5C0-62FF77EC3435}" srcOrd="1" destOrd="0" presId="urn:microsoft.com/office/officeart/2009/3/layout/HorizontalOrganizationChart#115"/>
    <dgm:cxn modelId="{9B357688-281E-B948-8183-301BC6117C13}" type="presParOf" srcId="{793EC690-FA68-FF4C-8660-9A0804F1403F}" destId="{B547C9E3-4AD6-AC4F-AD20-FFCD54840205}" srcOrd="2" destOrd="0" presId="urn:microsoft.com/office/officeart/2009/3/layout/HorizontalOrganizationChart#115"/>
    <dgm:cxn modelId="{B5856DAD-7925-5B4A-9FFC-A055662BE7B3}" type="presParOf" srcId="{4A82F005-286C-1A46-B536-4D73692BBCC6}" destId="{C7DFC4C1-1F24-444C-8EFF-D7DF2AE68217}" srcOrd="4" destOrd="0" presId="urn:microsoft.com/office/officeart/2009/3/layout/HorizontalOrganizationChart#115"/>
    <dgm:cxn modelId="{FD62C8DA-3EB5-0C49-9DEF-FA1310D90FCC}" type="presParOf" srcId="{4A82F005-286C-1A46-B536-4D73692BBCC6}" destId="{077AE587-8F5A-1F43-93B9-36CD1400D980}" srcOrd="5" destOrd="0" presId="urn:microsoft.com/office/officeart/2009/3/layout/HorizontalOrganizationChart#115"/>
    <dgm:cxn modelId="{BEDD210A-434E-C041-A1A7-93DC114ED179}" type="presParOf" srcId="{077AE587-8F5A-1F43-93B9-36CD1400D980}" destId="{AFDEE896-E076-DD4D-AF11-99BAE2160978}" srcOrd="0" destOrd="0" presId="urn:microsoft.com/office/officeart/2009/3/layout/HorizontalOrganizationChart#115"/>
    <dgm:cxn modelId="{C7C86EBE-DAC7-D44C-AD82-E7A7DAEDF2D5}" type="presParOf" srcId="{AFDEE896-E076-DD4D-AF11-99BAE2160978}" destId="{CDED7B2B-8196-4D45-85BB-B63A7F174565}" srcOrd="0" destOrd="0" presId="urn:microsoft.com/office/officeart/2009/3/layout/HorizontalOrganizationChart#115"/>
    <dgm:cxn modelId="{D5CB15A4-08E4-2040-8AC0-6A625BE3233C}" type="presParOf" srcId="{AFDEE896-E076-DD4D-AF11-99BAE2160978}" destId="{7185CA06-E0AF-5948-8C9D-1893199D90DC}" srcOrd="1" destOrd="0" presId="urn:microsoft.com/office/officeart/2009/3/layout/HorizontalOrganizationChart#115"/>
    <dgm:cxn modelId="{790BBBB8-6863-9143-9F44-F03EEE0F9484}" type="presParOf" srcId="{077AE587-8F5A-1F43-93B9-36CD1400D980}" destId="{FF7EA8D3-2D85-8B4E-94A9-CB9DD9ABF5C5}" srcOrd="1" destOrd="0" presId="urn:microsoft.com/office/officeart/2009/3/layout/HorizontalOrganizationChart#115"/>
    <dgm:cxn modelId="{31735D9A-F252-0E42-ACA2-30A58D9E9243}" type="presParOf" srcId="{077AE587-8F5A-1F43-93B9-36CD1400D980}" destId="{A7D716BF-B73A-B849-910C-FAB3CE2E6385}" srcOrd="2" destOrd="0" presId="urn:microsoft.com/office/officeart/2009/3/layout/HorizontalOrganizationChart#115"/>
    <dgm:cxn modelId="{02029647-F8A9-374B-80DD-773E0D5EED81}" type="presParOf" srcId="{08CC8CEA-D85C-AD47-ADDC-067B6BF88CCB}" destId="{4FEB2FC4-CC38-284D-B8E4-D3AC5B193FA0}" srcOrd="2" destOrd="0" presId="urn:microsoft.com/office/officeart/2009/3/layout/HorizontalOrganizationChart#115"/>
    <dgm:cxn modelId="{D3B4174E-9E4F-FA48-8F82-BF2A78DD2D71}" type="presParOf" srcId="{6811DA99-AC09-A449-A4C5-83607F585D14}" destId="{78B24B45-7659-CA4F-B99A-58297F4F1DB9}" srcOrd="4" destOrd="0" presId="urn:microsoft.com/office/officeart/2009/3/layout/HorizontalOrganizationChart#115"/>
    <dgm:cxn modelId="{1896DF7A-CA43-D348-9986-D1283F566AE9}" type="presParOf" srcId="{6811DA99-AC09-A449-A4C5-83607F585D14}" destId="{23D785F4-F14B-9F4B-9976-9160314246CB}" srcOrd="5" destOrd="0" presId="urn:microsoft.com/office/officeart/2009/3/layout/HorizontalOrganizationChart#115"/>
    <dgm:cxn modelId="{598A98F3-6BAF-BD47-8B24-FBE6FF2B6C9C}" type="presParOf" srcId="{23D785F4-F14B-9F4B-9976-9160314246CB}" destId="{3331695B-C631-FE42-BF80-3B18A0919D9B}" srcOrd="0" destOrd="0" presId="urn:microsoft.com/office/officeart/2009/3/layout/HorizontalOrganizationChart#115"/>
    <dgm:cxn modelId="{B1C4394E-3DB0-EE48-B2FB-F16B2F338F03}" type="presParOf" srcId="{3331695B-C631-FE42-BF80-3B18A0919D9B}" destId="{C36B1629-AB69-DE41-856F-F8E338C10155}" srcOrd="0" destOrd="0" presId="urn:microsoft.com/office/officeart/2009/3/layout/HorizontalOrganizationChart#115"/>
    <dgm:cxn modelId="{D0451827-6C86-AD4C-BE27-B0A8E9CC2513}" type="presParOf" srcId="{3331695B-C631-FE42-BF80-3B18A0919D9B}" destId="{DA391DAC-FBBC-0C45-BCCA-B32FFF43E9CF}" srcOrd="1" destOrd="0" presId="urn:microsoft.com/office/officeart/2009/3/layout/HorizontalOrganizationChart#115"/>
    <dgm:cxn modelId="{DD4ED275-434C-1849-B7A1-0170CA4305EA}" type="presParOf" srcId="{23D785F4-F14B-9F4B-9976-9160314246CB}" destId="{ECC774A3-8DCD-F143-BF95-F1D9B0EDD004}" srcOrd="1" destOrd="0" presId="urn:microsoft.com/office/officeart/2009/3/layout/HorizontalOrganizationChart#115"/>
    <dgm:cxn modelId="{AE49DBD1-05B9-DC4A-A8C8-EF50AE49A564}" type="presParOf" srcId="{23D785F4-F14B-9F4B-9976-9160314246CB}" destId="{A5DDBCF2-D1CA-4841-98FC-5B2D50D6DFC4}" srcOrd="2" destOrd="0" presId="urn:microsoft.com/office/officeart/2009/3/layout/HorizontalOrganizationChart#115"/>
    <dgm:cxn modelId="{7A2B02F3-EF32-8948-8B3B-E178B9AD06BE}" type="presParOf" srcId="{D1328362-8E0B-ED4C-B34E-BCA5DBE6FFC8}" destId="{CC3659C2-CA7D-D04F-952A-236B73B25A7A}" srcOrd="2" destOrd="0" presId="urn:microsoft.com/office/officeart/2009/3/layout/HorizontalOrganizationChart#11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76E7E384-F6D7-974B-99C9-B4C3B2FDC314}" type="doc">
      <dgm:prSet loTypeId="urn:microsoft.com/office/officeart/2009/3/layout/HorizontalOrganizationChart#116" loCatId="" qsTypeId="urn:microsoft.com/office/officeart/2005/8/quickstyle/simple1#143" qsCatId="simple" csTypeId="urn:microsoft.com/office/officeart/2005/8/colors/accent5_1#143" csCatId="accent5" phldr="1"/>
      <dgm:spPr/>
      <dgm:t>
        <a:bodyPr/>
        <a:lstStyle/>
        <a:p>
          <a:endParaRPr lang="zh-CN" altLang="en-US"/>
        </a:p>
      </dgm:t>
    </dgm:pt>
    <dgm:pt modelId="{B5E5589A-BA6B-3E46-8A33-5658DA610036}">
      <dgm:prSet phldrT="[文本]" custT="1"/>
      <dgm:spPr/>
      <dgm:t>
        <a:bodyPr/>
        <a:lstStyle/>
        <a:p>
          <a:r>
            <a:rPr lang="en-US" altLang="zh-CN" sz="1800" dirty="0">
              <a:latin typeface="微软雅黑" panose="020B0503020204020204" charset="-122"/>
              <a:ea typeface="微软雅黑" panose="020B0503020204020204" charset="-122"/>
              <a:cs typeface="微软雅黑" panose="020B0503020204020204" charset="-122"/>
            </a:rPr>
            <a:t>3.</a:t>
          </a:r>
          <a:r>
            <a:rPr lang="zh-CN" altLang="en-US" sz="1800" dirty="0">
              <a:latin typeface="微软雅黑" panose="020B0503020204020204" charset="-122"/>
              <a:ea typeface="微软雅黑" panose="020B0503020204020204" charset="-122"/>
              <a:cs typeface="微软雅黑" panose="020B0503020204020204" charset="-122"/>
            </a:rPr>
            <a:t>客观规律性与</a:t>
          </a:r>
        </a:p>
        <a:p>
          <a:r>
            <a:rPr lang="zh-CN" altLang="en-US" sz="1800" dirty="0">
              <a:latin typeface="微软雅黑" panose="020B0503020204020204" charset="-122"/>
              <a:ea typeface="微软雅黑" panose="020B0503020204020204" charset="-122"/>
              <a:cs typeface="微软雅黑" panose="020B0503020204020204" charset="-122"/>
            </a:rPr>
            <a:t>主观能动性</a:t>
          </a:r>
        </a:p>
      </dgm:t>
    </dgm:pt>
    <dgm:pt modelId="{7367D8C9-1A69-C34F-867D-A6D74D6803E1}" type="parTrans" cxnId="{ACB12CAE-1020-4E42-BC6D-1A420EF444B8}">
      <dgm:prSet/>
      <dgm:spPr/>
      <dgm:t>
        <a:bodyPr/>
        <a:lstStyle/>
        <a:p>
          <a:endParaRPr lang="zh-CN" altLang="en-US"/>
        </a:p>
      </dgm:t>
    </dgm:pt>
    <dgm:pt modelId="{12CD53A1-9557-3749-9B3D-511CD2B6C2CE}" type="sibTrans" cxnId="{ACB12CAE-1020-4E42-BC6D-1A420EF444B8}">
      <dgm:prSet/>
      <dgm:spPr/>
      <dgm:t>
        <a:bodyPr/>
        <a:lstStyle/>
        <a:p>
          <a:endParaRPr lang="zh-CN" altLang="en-US"/>
        </a:p>
      </dgm:t>
    </dgm:pt>
    <dgm:pt modelId="{AB50F07C-0CE3-1445-BB05-D1C296FA978F}">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规律</a:t>
          </a:r>
        </a:p>
      </dgm:t>
    </dgm:pt>
    <dgm:pt modelId="{7961557C-8402-434B-9E95-EDDAEB2564FF}" type="parTrans" cxnId="{05245538-2B26-8543-9AAF-63BA780BFE03}">
      <dgm:prSet/>
      <dgm:spPr/>
      <dgm:t>
        <a:bodyPr/>
        <a:lstStyle/>
        <a:p>
          <a:endParaRPr lang="zh-CN" altLang="en-US"/>
        </a:p>
      </dgm:t>
    </dgm:pt>
    <dgm:pt modelId="{7DD242E7-7BA5-E94A-8F99-BFC1A39D309F}" type="sibTrans" cxnId="{05245538-2B26-8543-9AAF-63BA780BFE03}">
      <dgm:prSet/>
      <dgm:spPr/>
      <dgm:t>
        <a:bodyPr/>
        <a:lstStyle/>
        <a:p>
          <a:endParaRPr lang="zh-CN" altLang="en-US"/>
        </a:p>
      </dgm:t>
    </dgm:pt>
    <dgm:pt modelId="{73D87169-1B38-E342-86C0-24A1F7444EDB}">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意识</a:t>
          </a:r>
        </a:p>
      </dgm:t>
    </dgm:pt>
    <dgm:pt modelId="{6C2FFF61-E0A2-9D4E-A822-5C2818B5805F}" type="parTrans" cxnId="{08FB99AA-8D6F-244A-9044-621037ADDFFC}">
      <dgm:prSet/>
      <dgm:spPr/>
      <dgm:t>
        <a:bodyPr/>
        <a:lstStyle/>
        <a:p>
          <a:endParaRPr lang="zh-CN" altLang="en-US"/>
        </a:p>
      </dgm:t>
    </dgm:pt>
    <dgm:pt modelId="{5E322BA8-E7DE-5B4C-8576-7CA80A493537}" type="sibTrans" cxnId="{08FB99AA-8D6F-244A-9044-621037ADDFFC}">
      <dgm:prSet/>
      <dgm:spPr/>
      <dgm:t>
        <a:bodyPr/>
        <a:lstStyle/>
        <a:p>
          <a:endParaRPr lang="zh-CN" altLang="en-US"/>
        </a:p>
      </dgm:t>
    </dgm:pt>
    <dgm:pt modelId="{8484B423-B3E4-4547-B09E-2BEEC0846F12}">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客观规律与主观能动性之间的关系</a:t>
          </a:r>
        </a:p>
      </dgm:t>
    </dgm:pt>
    <dgm:pt modelId="{4B09176A-7F00-DE46-9A81-B19877BE64D4}" type="parTrans" cxnId="{FD761E0C-7D63-3247-8848-189CB52B0512}">
      <dgm:prSet/>
      <dgm:spPr/>
      <dgm:t>
        <a:bodyPr/>
        <a:lstStyle/>
        <a:p>
          <a:endParaRPr lang="zh-CN" altLang="en-US"/>
        </a:p>
      </dgm:t>
    </dgm:pt>
    <dgm:pt modelId="{A408B2C8-8613-EC45-902C-14ED6E41EF02}" type="sibTrans" cxnId="{FD761E0C-7D63-3247-8848-189CB52B0512}">
      <dgm:prSet/>
      <dgm:spPr/>
      <dgm:t>
        <a:bodyPr/>
        <a:lstStyle/>
        <a:p>
          <a:endParaRPr lang="zh-CN" altLang="en-US"/>
        </a:p>
      </dgm:t>
    </dgm:pt>
    <dgm:pt modelId="{734259FD-53AE-4B45-86D0-6F8BDE8A8CEF}">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起源</a:t>
          </a:r>
        </a:p>
      </dgm:t>
    </dgm:pt>
    <dgm:pt modelId="{BB9F919E-032F-1441-B9B9-A90619EDA7ED}" type="parTrans" cxnId="{4CABACD4-38BE-504E-9E1C-11357E59B5F5}">
      <dgm:prSet/>
      <dgm:spPr/>
      <dgm:t>
        <a:bodyPr/>
        <a:lstStyle/>
        <a:p>
          <a:endParaRPr lang="zh-CN" altLang="en-US"/>
        </a:p>
      </dgm:t>
    </dgm:pt>
    <dgm:pt modelId="{01168B7E-80C2-C549-B53B-7B993DECAB4B}" type="sibTrans" cxnId="{4CABACD4-38BE-504E-9E1C-11357E59B5F5}">
      <dgm:prSet/>
      <dgm:spPr/>
      <dgm:t>
        <a:bodyPr/>
        <a:lstStyle/>
        <a:p>
          <a:endParaRPr lang="zh-CN" altLang="en-US"/>
        </a:p>
      </dgm:t>
    </dgm:pt>
    <dgm:pt modelId="{D98C33DB-AA20-164E-A771-D770E5AE9502}">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本质</a:t>
          </a:r>
        </a:p>
      </dgm:t>
    </dgm:pt>
    <dgm:pt modelId="{DEB81C37-67E3-4848-A60F-575374AE8709}" type="parTrans" cxnId="{CC3B549E-4393-2F4F-9B91-C9A02C277F6D}">
      <dgm:prSet/>
      <dgm:spPr/>
      <dgm:t>
        <a:bodyPr/>
        <a:lstStyle/>
        <a:p>
          <a:endParaRPr lang="zh-CN" altLang="en-US"/>
        </a:p>
      </dgm:t>
    </dgm:pt>
    <dgm:pt modelId="{B95E962D-2402-1A40-A961-A594BC9D3FDB}" type="sibTrans" cxnId="{CC3B549E-4393-2F4F-9B91-C9A02C277F6D}">
      <dgm:prSet/>
      <dgm:spPr/>
      <dgm:t>
        <a:bodyPr/>
        <a:lstStyle/>
        <a:p>
          <a:endParaRPr lang="zh-CN" altLang="en-US"/>
        </a:p>
      </dgm:t>
    </dgm:pt>
    <dgm:pt modelId="{F781DD88-A504-AE4F-9BCE-0EAB5FC80FAD}">
      <dgm:prSet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能动作用</a:t>
          </a:r>
        </a:p>
      </dgm:t>
    </dgm:pt>
    <dgm:pt modelId="{F47408D9-D280-AB46-972A-2FD9258C6BD9}" type="parTrans" cxnId="{04C4CE34-7906-A549-9ABE-CD9D61E020BA}">
      <dgm:prSet/>
      <dgm:spPr/>
      <dgm:t>
        <a:bodyPr/>
        <a:lstStyle/>
        <a:p>
          <a:endParaRPr lang="zh-CN" altLang="en-US"/>
        </a:p>
      </dgm:t>
    </dgm:pt>
    <dgm:pt modelId="{5EE58875-7987-0042-B953-341641BB6C8F}" type="sibTrans" cxnId="{04C4CE34-7906-A549-9ABE-CD9D61E020BA}">
      <dgm:prSet/>
      <dgm:spPr/>
      <dgm:t>
        <a:bodyPr/>
        <a:lstStyle/>
        <a:p>
          <a:endParaRPr lang="zh-CN" altLang="en-US"/>
        </a:p>
      </dgm:t>
    </dgm:pt>
    <dgm:pt modelId="{4BE5C81B-654A-9142-87AA-F1B7B9DA0D24}" type="pres">
      <dgm:prSet presAssocID="{76E7E384-F6D7-974B-99C9-B4C3B2FDC314}" presName="hierChild1" presStyleCnt="0">
        <dgm:presLayoutVars>
          <dgm:orgChart val="1"/>
          <dgm:chPref val="1"/>
          <dgm:dir/>
          <dgm:animOne val="branch"/>
          <dgm:animLvl val="lvl"/>
          <dgm:resizeHandles/>
        </dgm:presLayoutVars>
      </dgm:prSet>
      <dgm:spPr/>
      <dgm:t>
        <a:bodyPr/>
        <a:lstStyle/>
        <a:p>
          <a:endParaRPr lang="zh-CN" altLang="en-US"/>
        </a:p>
      </dgm:t>
    </dgm:pt>
    <dgm:pt modelId="{D1328362-8E0B-ED4C-B34E-BCA5DBE6FFC8}" type="pres">
      <dgm:prSet presAssocID="{B5E5589A-BA6B-3E46-8A33-5658DA610036}" presName="hierRoot1" presStyleCnt="0">
        <dgm:presLayoutVars>
          <dgm:hierBranch val="init"/>
        </dgm:presLayoutVars>
      </dgm:prSet>
      <dgm:spPr/>
    </dgm:pt>
    <dgm:pt modelId="{0F1A93DF-CAE1-C244-B957-4ACE4DA9E062}" type="pres">
      <dgm:prSet presAssocID="{B5E5589A-BA6B-3E46-8A33-5658DA610036}" presName="rootComposite1" presStyleCnt="0"/>
      <dgm:spPr/>
    </dgm:pt>
    <dgm:pt modelId="{C6C1A46A-12C6-3648-B91B-ADCF42B44646}" type="pres">
      <dgm:prSet presAssocID="{B5E5589A-BA6B-3E46-8A33-5658DA610036}" presName="rootText1" presStyleLbl="node0" presStyleIdx="0" presStyleCnt="1" custScaleX="209795" custScaleY="259457">
        <dgm:presLayoutVars>
          <dgm:chPref val="3"/>
        </dgm:presLayoutVars>
      </dgm:prSet>
      <dgm:spPr/>
      <dgm:t>
        <a:bodyPr/>
        <a:lstStyle/>
        <a:p>
          <a:endParaRPr lang="zh-CN" altLang="en-US"/>
        </a:p>
      </dgm:t>
    </dgm:pt>
    <dgm:pt modelId="{97736844-D3C6-5C42-91EB-3E885DB7CC7F}" type="pres">
      <dgm:prSet presAssocID="{B5E5589A-BA6B-3E46-8A33-5658DA610036}" presName="rootConnector1" presStyleLbl="node1" presStyleIdx="0" presStyleCnt="0"/>
      <dgm:spPr/>
      <dgm:t>
        <a:bodyPr/>
        <a:lstStyle/>
        <a:p>
          <a:endParaRPr lang="zh-CN" altLang="en-US"/>
        </a:p>
      </dgm:t>
    </dgm:pt>
    <dgm:pt modelId="{6811DA99-AC09-A449-A4C5-83607F585D14}" type="pres">
      <dgm:prSet presAssocID="{B5E5589A-BA6B-3E46-8A33-5658DA610036}" presName="hierChild2" presStyleCnt="0"/>
      <dgm:spPr/>
    </dgm:pt>
    <dgm:pt modelId="{4C0DC61F-38DD-B244-A445-5CF9C1685A3F}" type="pres">
      <dgm:prSet presAssocID="{7961557C-8402-434B-9E95-EDDAEB2564FF}" presName="Name64" presStyleLbl="parChTrans1D2" presStyleIdx="0" presStyleCnt="3"/>
      <dgm:spPr/>
      <dgm:t>
        <a:bodyPr/>
        <a:lstStyle/>
        <a:p>
          <a:endParaRPr lang="zh-CN" altLang="en-US"/>
        </a:p>
      </dgm:t>
    </dgm:pt>
    <dgm:pt modelId="{D7C56EE2-E3BE-1248-8BE4-16D445E0BDA3}" type="pres">
      <dgm:prSet presAssocID="{AB50F07C-0CE3-1445-BB05-D1C296FA978F}" presName="hierRoot2" presStyleCnt="0">
        <dgm:presLayoutVars>
          <dgm:hierBranch val="init"/>
        </dgm:presLayoutVars>
      </dgm:prSet>
      <dgm:spPr/>
    </dgm:pt>
    <dgm:pt modelId="{5F1C45EB-48A5-E943-A05E-AED6E935BE33}" type="pres">
      <dgm:prSet presAssocID="{AB50F07C-0CE3-1445-BB05-D1C296FA978F}" presName="rootComposite" presStyleCnt="0"/>
      <dgm:spPr/>
    </dgm:pt>
    <dgm:pt modelId="{01D9CC06-6CAC-5E4F-B35A-9BC249165B1E}" type="pres">
      <dgm:prSet presAssocID="{AB50F07C-0CE3-1445-BB05-D1C296FA978F}" presName="rootText" presStyleLbl="node2" presStyleIdx="0" presStyleCnt="3">
        <dgm:presLayoutVars>
          <dgm:chPref val="3"/>
        </dgm:presLayoutVars>
      </dgm:prSet>
      <dgm:spPr/>
      <dgm:t>
        <a:bodyPr/>
        <a:lstStyle/>
        <a:p>
          <a:endParaRPr lang="zh-CN" altLang="en-US"/>
        </a:p>
      </dgm:t>
    </dgm:pt>
    <dgm:pt modelId="{BD641615-020C-6646-8E96-4F4476DE2FB7}" type="pres">
      <dgm:prSet presAssocID="{AB50F07C-0CE3-1445-BB05-D1C296FA978F}" presName="rootConnector" presStyleLbl="node2" presStyleIdx="0" presStyleCnt="3"/>
      <dgm:spPr/>
      <dgm:t>
        <a:bodyPr/>
        <a:lstStyle/>
        <a:p>
          <a:endParaRPr lang="zh-CN" altLang="en-US"/>
        </a:p>
      </dgm:t>
    </dgm:pt>
    <dgm:pt modelId="{22BB150B-C517-2142-B785-089F36B553BA}" type="pres">
      <dgm:prSet presAssocID="{AB50F07C-0CE3-1445-BB05-D1C296FA978F}" presName="hierChild4" presStyleCnt="0"/>
      <dgm:spPr/>
    </dgm:pt>
    <dgm:pt modelId="{6536BA5A-AD2B-FC4F-ABF0-5F6B9ECB57C3}" type="pres">
      <dgm:prSet presAssocID="{AB50F07C-0CE3-1445-BB05-D1C296FA978F}" presName="hierChild5" presStyleCnt="0"/>
      <dgm:spPr/>
    </dgm:pt>
    <dgm:pt modelId="{B24F3573-428B-E543-B44A-8BBAB85D9E6F}" type="pres">
      <dgm:prSet presAssocID="{6C2FFF61-E0A2-9D4E-A822-5C2818B5805F}" presName="Name64" presStyleLbl="parChTrans1D2" presStyleIdx="1" presStyleCnt="3"/>
      <dgm:spPr/>
      <dgm:t>
        <a:bodyPr/>
        <a:lstStyle/>
        <a:p>
          <a:endParaRPr lang="zh-CN" altLang="en-US"/>
        </a:p>
      </dgm:t>
    </dgm:pt>
    <dgm:pt modelId="{08CC8CEA-D85C-AD47-ADDC-067B6BF88CCB}" type="pres">
      <dgm:prSet presAssocID="{73D87169-1B38-E342-86C0-24A1F7444EDB}" presName="hierRoot2" presStyleCnt="0">
        <dgm:presLayoutVars>
          <dgm:hierBranch val="init"/>
        </dgm:presLayoutVars>
      </dgm:prSet>
      <dgm:spPr/>
    </dgm:pt>
    <dgm:pt modelId="{D93C2028-FA92-4844-9045-12FB7B55724D}" type="pres">
      <dgm:prSet presAssocID="{73D87169-1B38-E342-86C0-24A1F7444EDB}" presName="rootComposite" presStyleCnt="0"/>
      <dgm:spPr/>
    </dgm:pt>
    <dgm:pt modelId="{47D30D3E-439B-4642-A41D-DA9550FBF220}" type="pres">
      <dgm:prSet presAssocID="{73D87169-1B38-E342-86C0-24A1F7444EDB}" presName="rootText" presStyleLbl="node2" presStyleIdx="1" presStyleCnt="3">
        <dgm:presLayoutVars>
          <dgm:chPref val="3"/>
        </dgm:presLayoutVars>
      </dgm:prSet>
      <dgm:spPr/>
      <dgm:t>
        <a:bodyPr/>
        <a:lstStyle/>
        <a:p>
          <a:endParaRPr lang="zh-CN" altLang="en-US"/>
        </a:p>
      </dgm:t>
    </dgm:pt>
    <dgm:pt modelId="{6E987FDB-C32C-C741-A5D4-4695F679452F}" type="pres">
      <dgm:prSet presAssocID="{73D87169-1B38-E342-86C0-24A1F7444EDB}" presName="rootConnector" presStyleLbl="node2" presStyleIdx="1" presStyleCnt="3"/>
      <dgm:spPr/>
      <dgm:t>
        <a:bodyPr/>
        <a:lstStyle/>
        <a:p>
          <a:endParaRPr lang="zh-CN" altLang="en-US"/>
        </a:p>
      </dgm:t>
    </dgm:pt>
    <dgm:pt modelId="{4A82F005-286C-1A46-B536-4D73692BBCC6}" type="pres">
      <dgm:prSet presAssocID="{73D87169-1B38-E342-86C0-24A1F7444EDB}" presName="hierChild4" presStyleCnt="0"/>
      <dgm:spPr/>
    </dgm:pt>
    <dgm:pt modelId="{03A40F92-641B-654E-A6CE-91B15D3DD322}" type="pres">
      <dgm:prSet presAssocID="{BB9F919E-032F-1441-B9B9-A90619EDA7ED}" presName="Name64" presStyleLbl="parChTrans1D3" presStyleIdx="0" presStyleCnt="3"/>
      <dgm:spPr/>
      <dgm:t>
        <a:bodyPr/>
        <a:lstStyle/>
        <a:p>
          <a:endParaRPr lang="zh-CN" altLang="en-US"/>
        </a:p>
      </dgm:t>
    </dgm:pt>
    <dgm:pt modelId="{79343BA1-A833-C148-BE4B-FB8CD6C1B221}" type="pres">
      <dgm:prSet presAssocID="{734259FD-53AE-4B45-86D0-6F8BDE8A8CEF}" presName="hierRoot2" presStyleCnt="0">
        <dgm:presLayoutVars>
          <dgm:hierBranch val="init"/>
        </dgm:presLayoutVars>
      </dgm:prSet>
      <dgm:spPr/>
    </dgm:pt>
    <dgm:pt modelId="{E8C0C2D5-8C07-BB48-9715-783BCA68910D}" type="pres">
      <dgm:prSet presAssocID="{734259FD-53AE-4B45-86D0-6F8BDE8A8CEF}" presName="rootComposite" presStyleCnt="0"/>
      <dgm:spPr/>
    </dgm:pt>
    <dgm:pt modelId="{46698088-EAB7-0548-B389-D490ECF5B4CD}" type="pres">
      <dgm:prSet presAssocID="{734259FD-53AE-4B45-86D0-6F8BDE8A8CEF}" presName="rootText" presStyleLbl="node3" presStyleIdx="0" presStyleCnt="3">
        <dgm:presLayoutVars>
          <dgm:chPref val="3"/>
        </dgm:presLayoutVars>
      </dgm:prSet>
      <dgm:spPr/>
      <dgm:t>
        <a:bodyPr/>
        <a:lstStyle/>
        <a:p>
          <a:endParaRPr lang="zh-CN" altLang="en-US"/>
        </a:p>
      </dgm:t>
    </dgm:pt>
    <dgm:pt modelId="{FC2B5F40-4BE5-4E42-9C1E-8E7A6CCCA313}" type="pres">
      <dgm:prSet presAssocID="{734259FD-53AE-4B45-86D0-6F8BDE8A8CEF}" presName="rootConnector" presStyleLbl="node3" presStyleIdx="0" presStyleCnt="3"/>
      <dgm:spPr/>
      <dgm:t>
        <a:bodyPr/>
        <a:lstStyle/>
        <a:p>
          <a:endParaRPr lang="zh-CN" altLang="en-US"/>
        </a:p>
      </dgm:t>
    </dgm:pt>
    <dgm:pt modelId="{F008E04A-7795-A344-848B-FFCB3EBD7FB2}" type="pres">
      <dgm:prSet presAssocID="{734259FD-53AE-4B45-86D0-6F8BDE8A8CEF}" presName="hierChild4" presStyleCnt="0"/>
      <dgm:spPr/>
    </dgm:pt>
    <dgm:pt modelId="{D6E95471-C5EE-4344-95F2-81771408BC6B}" type="pres">
      <dgm:prSet presAssocID="{734259FD-53AE-4B45-86D0-6F8BDE8A8CEF}" presName="hierChild5" presStyleCnt="0"/>
      <dgm:spPr/>
    </dgm:pt>
    <dgm:pt modelId="{571580EC-45EE-D449-B8C8-11D3311064D1}" type="pres">
      <dgm:prSet presAssocID="{DEB81C37-67E3-4848-A60F-575374AE8709}" presName="Name64" presStyleLbl="parChTrans1D3" presStyleIdx="1" presStyleCnt="3"/>
      <dgm:spPr/>
      <dgm:t>
        <a:bodyPr/>
        <a:lstStyle/>
        <a:p>
          <a:endParaRPr lang="zh-CN" altLang="en-US"/>
        </a:p>
      </dgm:t>
    </dgm:pt>
    <dgm:pt modelId="{793EC690-FA68-FF4C-8660-9A0804F1403F}" type="pres">
      <dgm:prSet presAssocID="{D98C33DB-AA20-164E-A771-D770E5AE9502}" presName="hierRoot2" presStyleCnt="0">
        <dgm:presLayoutVars>
          <dgm:hierBranch val="init"/>
        </dgm:presLayoutVars>
      </dgm:prSet>
      <dgm:spPr/>
    </dgm:pt>
    <dgm:pt modelId="{6A2F448D-BC86-4147-B67C-C506C6D35EF2}" type="pres">
      <dgm:prSet presAssocID="{D98C33DB-AA20-164E-A771-D770E5AE9502}" presName="rootComposite" presStyleCnt="0"/>
      <dgm:spPr/>
    </dgm:pt>
    <dgm:pt modelId="{E1936815-CE87-414E-AA31-745E9C74446D}" type="pres">
      <dgm:prSet presAssocID="{D98C33DB-AA20-164E-A771-D770E5AE9502}" presName="rootText" presStyleLbl="node3" presStyleIdx="1" presStyleCnt="3">
        <dgm:presLayoutVars>
          <dgm:chPref val="3"/>
        </dgm:presLayoutVars>
      </dgm:prSet>
      <dgm:spPr/>
      <dgm:t>
        <a:bodyPr/>
        <a:lstStyle/>
        <a:p>
          <a:endParaRPr lang="zh-CN" altLang="en-US"/>
        </a:p>
      </dgm:t>
    </dgm:pt>
    <dgm:pt modelId="{3214D8CF-0B49-B54B-8962-6E16A6BB392A}" type="pres">
      <dgm:prSet presAssocID="{D98C33DB-AA20-164E-A771-D770E5AE9502}" presName="rootConnector" presStyleLbl="node3" presStyleIdx="1" presStyleCnt="3"/>
      <dgm:spPr/>
      <dgm:t>
        <a:bodyPr/>
        <a:lstStyle/>
        <a:p>
          <a:endParaRPr lang="zh-CN" altLang="en-US"/>
        </a:p>
      </dgm:t>
    </dgm:pt>
    <dgm:pt modelId="{BC70B228-651B-DC41-B5C0-62FF77EC3435}" type="pres">
      <dgm:prSet presAssocID="{D98C33DB-AA20-164E-A771-D770E5AE9502}" presName="hierChild4" presStyleCnt="0"/>
      <dgm:spPr/>
    </dgm:pt>
    <dgm:pt modelId="{B547C9E3-4AD6-AC4F-AD20-FFCD54840205}" type="pres">
      <dgm:prSet presAssocID="{D98C33DB-AA20-164E-A771-D770E5AE9502}" presName="hierChild5" presStyleCnt="0"/>
      <dgm:spPr/>
    </dgm:pt>
    <dgm:pt modelId="{C7DFC4C1-1F24-444C-8EFF-D7DF2AE68217}" type="pres">
      <dgm:prSet presAssocID="{F47408D9-D280-AB46-972A-2FD9258C6BD9}" presName="Name64" presStyleLbl="parChTrans1D3" presStyleIdx="2" presStyleCnt="3"/>
      <dgm:spPr/>
      <dgm:t>
        <a:bodyPr/>
        <a:lstStyle/>
        <a:p>
          <a:endParaRPr lang="zh-CN" altLang="en-US"/>
        </a:p>
      </dgm:t>
    </dgm:pt>
    <dgm:pt modelId="{077AE587-8F5A-1F43-93B9-36CD1400D980}" type="pres">
      <dgm:prSet presAssocID="{F781DD88-A504-AE4F-9BCE-0EAB5FC80FAD}" presName="hierRoot2" presStyleCnt="0">
        <dgm:presLayoutVars>
          <dgm:hierBranch val="init"/>
        </dgm:presLayoutVars>
      </dgm:prSet>
      <dgm:spPr/>
    </dgm:pt>
    <dgm:pt modelId="{AFDEE896-E076-DD4D-AF11-99BAE2160978}" type="pres">
      <dgm:prSet presAssocID="{F781DD88-A504-AE4F-9BCE-0EAB5FC80FAD}" presName="rootComposite" presStyleCnt="0"/>
      <dgm:spPr/>
    </dgm:pt>
    <dgm:pt modelId="{CDED7B2B-8196-4D45-85BB-B63A7F174565}" type="pres">
      <dgm:prSet presAssocID="{F781DD88-A504-AE4F-9BCE-0EAB5FC80FAD}" presName="rootText" presStyleLbl="node3" presStyleIdx="2" presStyleCnt="3">
        <dgm:presLayoutVars>
          <dgm:chPref val="3"/>
        </dgm:presLayoutVars>
      </dgm:prSet>
      <dgm:spPr/>
      <dgm:t>
        <a:bodyPr/>
        <a:lstStyle/>
        <a:p>
          <a:endParaRPr lang="zh-CN" altLang="en-US"/>
        </a:p>
      </dgm:t>
    </dgm:pt>
    <dgm:pt modelId="{7185CA06-E0AF-5948-8C9D-1893199D90DC}" type="pres">
      <dgm:prSet presAssocID="{F781DD88-A504-AE4F-9BCE-0EAB5FC80FAD}" presName="rootConnector" presStyleLbl="node3" presStyleIdx="2" presStyleCnt="3"/>
      <dgm:spPr/>
      <dgm:t>
        <a:bodyPr/>
        <a:lstStyle/>
        <a:p>
          <a:endParaRPr lang="zh-CN" altLang="en-US"/>
        </a:p>
      </dgm:t>
    </dgm:pt>
    <dgm:pt modelId="{FF7EA8D3-2D85-8B4E-94A9-CB9DD9ABF5C5}" type="pres">
      <dgm:prSet presAssocID="{F781DD88-A504-AE4F-9BCE-0EAB5FC80FAD}" presName="hierChild4" presStyleCnt="0"/>
      <dgm:spPr/>
    </dgm:pt>
    <dgm:pt modelId="{A7D716BF-B73A-B849-910C-FAB3CE2E6385}" type="pres">
      <dgm:prSet presAssocID="{F781DD88-A504-AE4F-9BCE-0EAB5FC80FAD}" presName="hierChild5" presStyleCnt="0"/>
      <dgm:spPr/>
    </dgm:pt>
    <dgm:pt modelId="{4FEB2FC4-CC38-284D-B8E4-D3AC5B193FA0}" type="pres">
      <dgm:prSet presAssocID="{73D87169-1B38-E342-86C0-24A1F7444EDB}" presName="hierChild5" presStyleCnt="0"/>
      <dgm:spPr/>
    </dgm:pt>
    <dgm:pt modelId="{78B24B45-7659-CA4F-B99A-58297F4F1DB9}" type="pres">
      <dgm:prSet presAssocID="{4B09176A-7F00-DE46-9A81-B19877BE64D4}" presName="Name64" presStyleLbl="parChTrans1D2" presStyleIdx="2" presStyleCnt="3"/>
      <dgm:spPr/>
      <dgm:t>
        <a:bodyPr/>
        <a:lstStyle/>
        <a:p>
          <a:endParaRPr lang="zh-CN" altLang="en-US"/>
        </a:p>
      </dgm:t>
    </dgm:pt>
    <dgm:pt modelId="{23D785F4-F14B-9F4B-9976-9160314246CB}" type="pres">
      <dgm:prSet presAssocID="{8484B423-B3E4-4547-B09E-2BEEC0846F12}" presName="hierRoot2" presStyleCnt="0">
        <dgm:presLayoutVars>
          <dgm:hierBranch val="init"/>
        </dgm:presLayoutVars>
      </dgm:prSet>
      <dgm:spPr/>
    </dgm:pt>
    <dgm:pt modelId="{3331695B-C631-FE42-BF80-3B18A0919D9B}" type="pres">
      <dgm:prSet presAssocID="{8484B423-B3E4-4547-B09E-2BEEC0846F12}" presName="rootComposite" presStyleCnt="0"/>
      <dgm:spPr/>
    </dgm:pt>
    <dgm:pt modelId="{C36B1629-AB69-DE41-856F-F8E338C10155}" type="pres">
      <dgm:prSet presAssocID="{8484B423-B3E4-4547-B09E-2BEEC0846F12}" presName="rootText" presStyleLbl="node2" presStyleIdx="2" presStyleCnt="3" custScaleX="298344" custScaleY="72793">
        <dgm:presLayoutVars>
          <dgm:chPref val="3"/>
        </dgm:presLayoutVars>
      </dgm:prSet>
      <dgm:spPr/>
      <dgm:t>
        <a:bodyPr/>
        <a:lstStyle/>
        <a:p>
          <a:endParaRPr lang="zh-CN" altLang="en-US"/>
        </a:p>
      </dgm:t>
    </dgm:pt>
    <dgm:pt modelId="{DA391DAC-FBBC-0C45-BCCA-B32FFF43E9CF}" type="pres">
      <dgm:prSet presAssocID="{8484B423-B3E4-4547-B09E-2BEEC0846F12}" presName="rootConnector" presStyleLbl="node2" presStyleIdx="2" presStyleCnt="3"/>
      <dgm:spPr/>
      <dgm:t>
        <a:bodyPr/>
        <a:lstStyle/>
        <a:p>
          <a:endParaRPr lang="zh-CN" altLang="en-US"/>
        </a:p>
      </dgm:t>
    </dgm:pt>
    <dgm:pt modelId="{ECC774A3-8DCD-F143-BF95-F1D9B0EDD004}" type="pres">
      <dgm:prSet presAssocID="{8484B423-B3E4-4547-B09E-2BEEC0846F12}" presName="hierChild4" presStyleCnt="0"/>
      <dgm:spPr/>
    </dgm:pt>
    <dgm:pt modelId="{A5DDBCF2-D1CA-4841-98FC-5B2D50D6DFC4}" type="pres">
      <dgm:prSet presAssocID="{8484B423-B3E4-4547-B09E-2BEEC0846F12}" presName="hierChild5" presStyleCnt="0"/>
      <dgm:spPr/>
    </dgm:pt>
    <dgm:pt modelId="{CC3659C2-CA7D-D04F-952A-236B73B25A7A}" type="pres">
      <dgm:prSet presAssocID="{B5E5589A-BA6B-3E46-8A33-5658DA610036}" presName="hierChild3" presStyleCnt="0"/>
      <dgm:spPr/>
    </dgm:pt>
  </dgm:ptLst>
  <dgm:cxnLst>
    <dgm:cxn modelId="{120F7EFD-39D4-2845-A61E-EF2FADD2ED85}" type="presOf" srcId="{D98C33DB-AA20-164E-A771-D770E5AE9502}" destId="{3214D8CF-0B49-B54B-8962-6E16A6BB392A}" srcOrd="1" destOrd="0" presId="urn:microsoft.com/office/officeart/2009/3/layout/HorizontalOrganizationChart#116"/>
    <dgm:cxn modelId="{EED60DD9-4342-DF48-8ACD-FA5F44DB90BD}" type="presOf" srcId="{F781DD88-A504-AE4F-9BCE-0EAB5FC80FAD}" destId="{CDED7B2B-8196-4D45-85BB-B63A7F174565}" srcOrd="0" destOrd="0" presId="urn:microsoft.com/office/officeart/2009/3/layout/HorizontalOrganizationChart#116"/>
    <dgm:cxn modelId="{DB708D1F-D68C-2647-83ED-C5BAE43408F0}" type="presOf" srcId="{734259FD-53AE-4B45-86D0-6F8BDE8A8CEF}" destId="{FC2B5F40-4BE5-4E42-9C1E-8E7A6CCCA313}" srcOrd="1" destOrd="0" presId="urn:microsoft.com/office/officeart/2009/3/layout/HorizontalOrganizationChart#116"/>
    <dgm:cxn modelId="{FD761E0C-7D63-3247-8848-189CB52B0512}" srcId="{B5E5589A-BA6B-3E46-8A33-5658DA610036}" destId="{8484B423-B3E4-4547-B09E-2BEEC0846F12}" srcOrd="2" destOrd="0" parTransId="{4B09176A-7F00-DE46-9A81-B19877BE64D4}" sibTransId="{A408B2C8-8613-EC45-902C-14ED6E41EF02}"/>
    <dgm:cxn modelId="{01D80466-7339-C343-A735-AC70007BDE17}" type="presOf" srcId="{DEB81C37-67E3-4848-A60F-575374AE8709}" destId="{571580EC-45EE-D449-B8C8-11D3311064D1}" srcOrd="0" destOrd="0" presId="urn:microsoft.com/office/officeart/2009/3/layout/HorizontalOrganizationChart#116"/>
    <dgm:cxn modelId="{ACB12CAE-1020-4E42-BC6D-1A420EF444B8}" srcId="{76E7E384-F6D7-974B-99C9-B4C3B2FDC314}" destId="{B5E5589A-BA6B-3E46-8A33-5658DA610036}" srcOrd="0" destOrd="0" parTransId="{7367D8C9-1A69-C34F-867D-A6D74D6803E1}" sibTransId="{12CD53A1-9557-3749-9B3D-511CD2B6C2CE}"/>
    <dgm:cxn modelId="{97BCFA0A-0AEE-3E4E-9F92-2DA8BE3E2F6B}" type="presOf" srcId="{AB50F07C-0CE3-1445-BB05-D1C296FA978F}" destId="{01D9CC06-6CAC-5E4F-B35A-9BC249165B1E}" srcOrd="0" destOrd="0" presId="urn:microsoft.com/office/officeart/2009/3/layout/HorizontalOrganizationChart#116"/>
    <dgm:cxn modelId="{05245538-2B26-8543-9AAF-63BA780BFE03}" srcId="{B5E5589A-BA6B-3E46-8A33-5658DA610036}" destId="{AB50F07C-0CE3-1445-BB05-D1C296FA978F}" srcOrd="0" destOrd="0" parTransId="{7961557C-8402-434B-9E95-EDDAEB2564FF}" sibTransId="{7DD242E7-7BA5-E94A-8F99-BFC1A39D309F}"/>
    <dgm:cxn modelId="{3507A2E8-CDEE-4B4B-AAF4-42EC5F5A6623}" type="presOf" srcId="{8484B423-B3E4-4547-B09E-2BEEC0846F12}" destId="{C36B1629-AB69-DE41-856F-F8E338C10155}" srcOrd="0" destOrd="0" presId="urn:microsoft.com/office/officeart/2009/3/layout/HorizontalOrganizationChart#116"/>
    <dgm:cxn modelId="{65372CEE-1F3B-B64D-9319-69EAA908FA88}" type="presOf" srcId="{6C2FFF61-E0A2-9D4E-A822-5C2818B5805F}" destId="{B24F3573-428B-E543-B44A-8BBAB85D9E6F}" srcOrd="0" destOrd="0" presId="urn:microsoft.com/office/officeart/2009/3/layout/HorizontalOrganizationChart#116"/>
    <dgm:cxn modelId="{051917C1-1EF4-CC4B-9F38-DB1A81BA91F6}" type="presOf" srcId="{76E7E384-F6D7-974B-99C9-B4C3B2FDC314}" destId="{4BE5C81B-654A-9142-87AA-F1B7B9DA0D24}" srcOrd="0" destOrd="0" presId="urn:microsoft.com/office/officeart/2009/3/layout/HorizontalOrganizationChart#116"/>
    <dgm:cxn modelId="{E7F9918F-DA1D-A34E-9AEE-6D091175FEFD}" type="presOf" srcId="{D98C33DB-AA20-164E-A771-D770E5AE9502}" destId="{E1936815-CE87-414E-AA31-745E9C74446D}" srcOrd="0" destOrd="0" presId="urn:microsoft.com/office/officeart/2009/3/layout/HorizontalOrganizationChart#116"/>
    <dgm:cxn modelId="{290FB62D-D177-7D48-93C8-741F94C245B9}" type="presOf" srcId="{AB50F07C-0CE3-1445-BB05-D1C296FA978F}" destId="{BD641615-020C-6646-8E96-4F4476DE2FB7}" srcOrd="1" destOrd="0" presId="urn:microsoft.com/office/officeart/2009/3/layout/HorizontalOrganizationChart#116"/>
    <dgm:cxn modelId="{43A42AA4-F9DE-D545-99A6-47055E5D047F}" type="presOf" srcId="{8484B423-B3E4-4547-B09E-2BEEC0846F12}" destId="{DA391DAC-FBBC-0C45-BCCA-B32FFF43E9CF}" srcOrd="1" destOrd="0" presId="urn:microsoft.com/office/officeart/2009/3/layout/HorizontalOrganizationChart#116"/>
    <dgm:cxn modelId="{218768D6-857E-124C-B9E6-F72A5092B239}" type="presOf" srcId="{4B09176A-7F00-DE46-9A81-B19877BE64D4}" destId="{78B24B45-7659-CA4F-B99A-58297F4F1DB9}" srcOrd="0" destOrd="0" presId="urn:microsoft.com/office/officeart/2009/3/layout/HorizontalOrganizationChart#116"/>
    <dgm:cxn modelId="{FDB8829A-5DAA-B044-A499-1B1050C12BB1}" type="presOf" srcId="{B5E5589A-BA6B-3E46-8A33-5658DA610036}" destId="{C6C1A46A-12C6-3648-B91B-ADCF42B44646}" srcOrd="0" destOrd="0" presId="urn:microsoft.com/office/officeart/2009/3/layout/HorizontalOrganizationChart#116"/>
    <dgm:cxn modelId="{E699B6E9-EE56-A543-9F24-E30F0BC53A75}" type="presOf" srcId="{73D87169-1B38-E342-86C0-24A1F7444EDB}" destId="{6E987FDB-C32C-C741-A5D4-4695F679452F}" srcOrd="1" destOrd="0" presId="urn:microsoft.com/office/officeart/2009/3/layout/HorizontalOrganizationChart#116"/>
    <dgm:cxn modelId="{08FB99AA-8D6F-244A-9044-621037ADDFFC}" srcId="{B5E5589A-BA6B-3E46-8A33-5658DA610036}" destId="{73D87169-1B38-E342-86C0-24A1F7444EDB}" srcOrd="1" destOrd="0" parTransId="{6C2FFF61-E0A2-9D4E-A822-5C2818B5805F}" sibTransId="{5E322BA8-E7DE-5B4C-8576-7CA80A493537}"/>
    <dgm:cxn modelId="{5A4D18C0-C25A-A648-9025-39DD912A66FF}" type="presOf" srcId="{F47408D9-D280-AB46-972A-2FD9258C6BD9}" destId="{C7DFC4C1-1F24-444C-8EFF-D7DF2AE68217}" srcOrd="0" destOrd="0" presId="urn:microsoft.com/office/officeart/2009/3/layout/HorizontalOrganizationChart#116"/>
    <dgm:cxn modelId="{4CABACD4-38BE-504E-9E1C-11357E59B5F5}" srcId="{73D87169-1B38-E342-86C0-24A1F7444EDB}" destId="{734259FD-53AE-4B45-86D0-6F8BDE8A8CEF}" srcOrd="0" destOrd="0" parTransId="{BB9F919E-032F-1441-B9B9-A90619EDA7ED}" sibTransId="{01168B7E-80C2-C549-B53B-7B993DECAB4B}"/>
    <dgm:cxn modelId="{D336E026-817F-CE48-87EC-6AA483290C4E}" type="presOf" srcId="{73D87169-1B38-E342-86C0-24A1F7444EDB}" destId="{47D30D3E-439B-4642-A41D-DA9550FBF220}" srcOrd="0" destOrd="0" presId="urn:microsoft.com/office/officeart/2009/3/layout/HorizontalOrganizationChart#116"/>
    <dgm:cxn modelId="{41309A4F-B711-FB41-958B-CC0FD62FC6C7}" type="presOf" srcId="{F781DD88-A504-AE4F-9BCE-0EAB5FC80FAD}" destId="{7185CA06-E0AF-5948-8C9D-1893199D90DC}" srcOrd="1" destOrd="0" presId="urn:microsoft.com/office/officeart/2009/3/layout/HorizontalOrganizationChart#116"/>
    <dgm:cxn modelId="{635AD233-F7D4-D942-A453-9EE100815D40}" type="presOf" srcId="{734259FD-53AE-4B45-86D0-6F8BDE8A8CEF}" destId="{46698088-EAB7-0548-B389-D490ECF5B4CD}" srcOrd="0" destOrd="0" presId="urn:microsoft.com/office/officeart/2009/3/layout/HorizontalOrganizationChart#116"/>
    <dgm:cxn modelId="{DFE75B54-C890-734D-AD0A-00D7DAD1431D}" type="presOf" srcId="{BB9F919E-032F-1441-B9B9-A90619EDA7ED}" destId="{03A40F92-641B-654E-A6CE-91B15D3DD322}" srcOrd="0" destOrd="0" presId="urn:microsoft.com/office/officeart/2009/3/layout/HorizontalOrganizationChart#116"/>
    <dgm:cxn modelId="{FABEF3BC-C02B-684D-8B10-BCAFE6B87392}" type="presOf" srcId="{7961557C-8402-434B-9E95-EDDAEB2564FF}" destId="{4C0DC61F-38DD-B244-A445-5CF9C1685A3F}" srcOrd="0" destOrd="0" presId="urn:microsoft.com/office/officeart/2009/3/layout/HorizontalOrganizationChart#116"/>
    <dgm:cxn modelId="{310AFFBB-2E04-DF45-BE02-F419FDF65881}" type="presOf" srcId="{B5E5589A-BA6B-3E46-8A33-5658DA610036}" destId="{97736844-D3C6-5C42-91EB-3E885DB7CC7F}" srcOrd="1" destOrd="0" presId="urn:microsoft.com/office/officeart/2009/3/layout/HorizontalOrganizationChart#116"/>
    <dgm:cxn modelId="{04C4CE34-7906-A549-9ABE-CD9D61E020BA}" srcId="{73D87169-1B38-E342-86C0-24A1F7444EDB}" destId="{F781DD88-A504-AE4F-9BCE-0EAB5FC80FAD}" srcOrd="2" destOrd="0" parTransId="{F47408D9-D280-AB46-972A-2FD9258C6BD9}" sibTransId="{5EE58875-7987-0042-B953-341641BB6C8F}"/>
    <dgm:cxn modelId="{CC3B549E-4393-2F4F-9B91-C9A02C277F6D}" srcId="{73D87169-1B38-E342-86C0-24A1F7444EDB}" destId="{D98C33DB-AA20-164E-A771-D770E5AE9502}" srcOrd="1" destOrd="0" parTransId="{DEB81C37-67E3-4848-A60F-575374AE8709}" sibTransId="{B95E962D-2402-1A40-A961-A594BC9D3FDB}"/>
    <dgm:cxn modelId="{BCA02855-7AD7-1241-A04D-9AE6683984DD}" type="presParOf" srcId="{4BE5C81B-654A-9142-87AA-F1B7B9DA0D24}" destId="{D1328362-8E0B-ED4C-B34E-BCA5DBE6FFC8}" srcOrd="0" destOrd="0" presId="urn:microsoft.com/office/officeart/2009/3/layout/HorizontalOrganizationChart#116"/>
    <dgm:cxn modelId="{30A332EC-AB39-6547-B408-CE9CCDBECC80}" type="presParOf" srcId="{D1328362-8E0B-ED4C-B34E-BCA5DBE6FFC8}" destId="{0F1A93DF-CAE1-C244-B957-4ACE4DA9E062}" srcOrd="0" destOrd="0" presId="urn:microsoft.com/office/officeart/2009/3/layout/HorizontalOrganizationChart#116"/>
    <dgm:cxn modelId="{876AD6AF-2DA0-C540-8C8B-CBA88D2BC3B8}" type="presParOf" srcId="{0F1A93DF-CAE1-C244-B957-4ACE4DA9E062}" destId="{C6C1A46A-12C6-3648-B91B-ADCF42B44646}" srcOrd="0" destOrd="0" presId="urn:microsoft.com/office/officeart/2009/3/layout/HorizontalOrganizationChart#116"/>
    <dgm:cxn modelId="{94FD5822-39A3-5F40-A050-67D9AAFB0379}" type="presParOf" srcId="{0F1A93DF-CAE1-C244-B957-4ACE4DA9E062}" destId="{97736844-D3C6-5C42-91EB-3E885DB7CC7F}" srcOrd="1" destOrd="0" presId="urn:microsoft.com/office/officeart/2009/3/layout/HorizontalOrganizationChart#116"/>
    <dgm:cxn modelId="{44487F2D-6E92-D047-ACC7-B015CA1DD35F}" type="presParOf" srcId="{D1328362-8E0B-ED4C-B34E-BCA5DBE6FFC8}" destId="{6811DA99-AC09-A449-A4C5-83607F585D14}" srcOrd="1" destOrd="0" presId="urn:microsoft.com/office/officeart/2009/3/layout/HorizontalOrganizationChart#116"/>
    <dgm:cxn modelId="{00A4EE0C-64C8-2949-AEE0-7C39C8E265D6}" type="presParOf" srcId="{6811DA99-AC09-A449-A4C5-83607F585D14}" destId="{4C0DC61F-38DD-B244-A445-5CF9C1685A3F}" srcOrd="0" destOrd="0" presId="urn:microsoft.com/office/officeart/2009/3/layout/HorizontalOrganizationChart#116"/>
    <dgm:cxn modelId="{81133ED9-7810-064D-B92F-D2286C0AF05E}" type="presParOf" srcId="{6811DA99-AC09-A449-A4C5-83607F585D14}" destId="{D7C56EE2-E3BE-1248-8BE4-16D445E0BDA3}" srcOrd="1" destOrd="0" presId="urn:microsoft.com/office/officeart/2009/3/layout/HorizontalOrganizationChart#116"/>
    <dgm:cxn modelId="{D49C9F45-C561-8947-A0D5-49529ED0B78E}" type="presParOf" srcId="{D7C56EE2-E3BE-1248-8BE4-16D445E0BDA3}" destId="{5F1C45EB-48A5-E943-A05E-AED6E935BE33}" srcOrd="0" destOrd="0" presId="urn:microsoft.com/office/officeart/2009/3/layout/HorizontalOrganizationChart#116"/>
    <dgm:cxn modelId="{4C4068E5-2D24-B142-AA76-84C488324450}" type="presParOf" srcId="{5F1C45EB-48A5-E943-A05E-AED6E935BE33}" destId="{01D9CC06-6CAC-5E4F-B35A-9BC249165B1E}" srcOrd="0" destOrd="0" presId="urn:microsoft.com/office/officeart/2009/3/layout/HorizontalOrganizationChart#116"/>
    <dgm:cxn modelId="{E0C70CF0-2ABC-6D46-B8F8-A069D0F0CE82}" type="presParOf" srcId="{5F1C45EB-48A5-E943-A05E-AED6E935BE33}" destId="{BD641615-020C-6646-8E96-4F4476DE2FB7}" srcOrd="1" destOrd="0" presId="urn:microsoft.com/office/officeart/2009/3/layout/HorizontalOrganizationChart#116"/>
    <dgm:cxn modelId="{0D0CF9A4-0805-6241-9E97-E56A01286082}" type="presParOf" srcId="{D7C56EE2-E3BE-1248-8BE4-16D445E0BDA3}" destId="{22BB150B-C517-2142-B785-089F36B553BA}" srcOrd="1" destOrd="0" presId="urn:microsoft.com/office/officeart/2009/3/layout/HorizontalOrganizationChart#116"/>
    <dgm:cxn modelId="{0764A65A-AC72-AC45-BDCD-AB91D32A44F3}" type="presParOf" srcId="{D7C56EE2-E3BE-1248-8BE4-16D445E0BDA3}" destId="{6536BA5A-AD2B-FC4F-ABF0-5F6B9ECB57C3}" srcOrd="2" destOrd="0" presId="urn:microsoft.com/office/officeart/2009/3/layout/HorizontalOrganizationChart#116"/>
    <dgm:cxn modelId="{591604B0-5DBF-BD44-AB7C-35A8232A3AAC}" type="presParOf" srcId="{6811DA99-AC09-A449-A4C5-83607F585D14}" destId="{B24F3573-428B-E543-B44A-8BBAB85D9E6F}" srcOrd="2" destOrd="0" presId="urn:microsoft.com/office/officeart/2009/3/layout/HorizontalOrganizationChart#116"/>
    <dgm:cxn modelId="{A962FD05-F3CB-B34F-AC8C-3195E5D92C31}" type="presParOf" srcId="{6811DA99-AC09-A449-A4C5-83607F585D14}" destId="{08CC8CEA-D85C-AD47-ADDC-067B6BF88CCB}" srcOrd="3" destOrd="0" presId="urn:microsoft.com/office/officeart/2009/3/layout/HorizontalOrganizationChart#116"/>
    <dgm:cxn modelId="{1A35543F-56D7-254B-BA3F-1AB3CD124B7B}" type="presParOf" srcId="{08CC8CEA-D85C-AD47-ADDC-067B6BF88CCB}" destId="{D93C2028-FA92-4844-9045-12FB7B55724D}" srcOrd="0" destOrd="0" presId="urn:microsoft.com/office/officeart/2009/3/layout/HorizontalOrganizationChart#116"/>
    <dgm:cxn modelId="{C89073F1-E270-1F40-BFBA-D4C18B9DBB0B}" type="presParOf" srcId="{D93C2028-FA92-4844-9045-12FB7B55724D}" destId="{47D30D3E-439B-4642-A41D-DA9550FBF220}" srcOrd="0" destOrd="0" presId="urn:microsoft.com/office/officeart/2009/3/layout/HorizontalOrganizationChart#116"/>
    <dgm:cxn modelId="{64492CA4-931B-DA45-8EB6-D5377E3F2CA8}" type="presParOf" srcId="{D93C2028-FA92-4844-9045-12FB7B55724D}" destId="{6E987FDB-C32C-C741-A5D4-4695F679452F}" srcOrd="1" destOrd="0" presId="urn:microsoft.com/office/officeart/2009/3/layout/HorizontalOrganizationChart#116"/>
    <dgm:cxn modelId="{E52D106F-7DA4-624D-8C55-729D464E45A1}" type="presParOf" srcId="{08CC8CEA-D85C-AD47-ADDC-067B6BF88CCB}" destId="{4A82F005-286C-1A46-B536-4D73692BBCC6}" srcOrd="1" destOrd="0" presId="urn:microsoft.com/office/officeart/2009/3/layout/HorizontalOrganizationChart#116"/>
    <dgm:cxn modelId="{9936A370-6AA4-B245-A7EC-A45378026AFA}" type="presParOf" srcId="{4A82F005-286C-1A46-B536-4D73692BBCC6}" destId="{03A40F92-641B-654E-A6CE-91B15D3DD322}" srcOrd="0" destOrd="0" presId="urn:microsoft.com/office/officeart/2009/3/layout/HorizontalOrganizationChart#116"/>
    <dgm:cxn modelId="{7E80AC15-E909-E941-BE85-028854E9D015}" type="presParOf" srcId="{4A82F005-286C-1A46-B536-4D73692BBCC6}" destId="{79343BA1-A833-C148-BE4B-FB8CD6C1B221}" srcOrd="1" destOrd="0" presId="urn:microsoft.com/office/officeart/2009/3/layout/HorizontalOrganizationChart#116"/>
    <dgm:cxn modelId="{E44F7B75-1536-4744-853A-D2E39E9EBA8B}" type="presParOf" srcId="{79343BA1-A833-C148-BE4B-FB8CD6C1B221}" destId="{E8C0C2D5-8C07-BB48-9715-783BCA68910D}" srcOrd="0" destOrd="0" presId="urn:microsoft.com/office/officeart/2009/3/layout/HorizontalOrganizationChart#116"/>
    <dgm:cxn modelId="{42E4A2EC-00F6-8449-B539-EA68A6454CDE}" type="presParOf" srcId="{E8C0C2D5-8C07-BB48-9715-783BCA68910D}" destId="{46698088-EAB7-0548-B389-D490ECF5B4CD}" srcOrd="0" destOrd="0" presId="urn:microsoft.com/office/officeart/2009/3/layout/HorizontalOrganizationChart#116"/>
    <dgm:cxn modelId="{31080BA5-F1B7-3340-BE3B-06CCF62A4378}" type="presParOf" srcId="{E8C0C2D5-8C07-BB48-9715-783BCA68910D}" destId="{FC2B5F40-4BE5-4E42-9C1E-8E7A6CCCA313}" srcOrd="1" destOrd="0" presId="urn:microsoft.com/office/officeart/2009/3/layout/HorizontalOrganizationChart#116"/>
    <dgm:cxn modelId="{81B72B3B-8D0C-D646-B1A7-244ACA9F2714}" type="presParOf" srcId="{79343BA1-A833-C148-BE4B-FB8CD6C1B221}" destId="{F008E04A-7795-A344-848B-FFCB3EBD7FB2}" srcOrd="1" destOrd="0" presId="urn:microsoft.com/office/officeart/2009/3/layout/HorizontalOrganizationChart#116"/>
    <dgm:cxn modelId="{F984F635-325D-CE4F-AFF6-36E6ECE4626F}" type="presParOf" srcId="{79343BA1-A833-C148-BE4B-FB8CD6C1B221}" destId="{D6E95471-C5EE-4344-95F2-81771408BC6B}" srcOrd="2" destOrd="0" presId="urn:microsoft.com/office/officeart/2009/3/layout/HorizontalOrganizationChart#116"/>
    <dgm:cxn modelId="{66B94C6C-95BE-BB43-BC1F-F8B9AB64820B}" type="presParOf" srcId="{4A82F005-286C-1A46-B536-4D73692BBCC6}" destId="{571580EC-45EE-D449-B8C8-11D3311064D1}" srcOrd="2" destOrd="0" presId="urn:microsoft.com/office/officeart/2009/3/layout/HorizontalOrganizationChart#116"/>
    <dgm:cxn modelId="{3D9CFA8F-98E2-FF47-B0ED-7ACD960AF0FC}" type="presParOf" srcId="{4A82F005-286C-1A46-B536-4D73692BBCC6}" destId="{793EC690-FA68-FF4C-8660-9A0804F1403F}" srcOrd="3" destOrd="0" presId="urn:microsoft.com/office/officeart/2009/3/layout/HorizontalOrganizationChart#116"/>
    <dgm:cxn modelId="{3C053722-A30A-2449-823C-D59759A26A63}" type="presParOf" srcId="{793EC690-FA68-FF4C-8660-9A0804F1403F}" destId="{6A2F448D-BC86-4147-B67C-C506C6D35EF2}" srcOrd="0" destOrd="0" presId="urn:microsoft.com/office/officeart/2009/3/layout/HorizontalOrganizationChart#116"/>
    <dgm:cxn modelId="{E2B75AC1-EB9F-3D4D-BA9D-DB00CEA1BAB8}" type="presParOf" srcId="{6A2F448D-BC86-4147-B67C-C506C6D35EF2}" destId="{E1936815-CE87-414E-AA31-745E9C74446D}" srcOrd="0" destOrd="0" presId="urn:microsoft.com/office/officeart/2009/3/layout/HorizontalOrganizationChart#116"/>
    <dgm:cxn modelId="{A9966252-546D-2F44-A70D-7BA839324EBF}" type="presParOf" srcId="{6A2F448D-BC86-4147-B67C-C506C6D35EF2}" destId="{3214D8CF-0B49-B54B-8962-6E16A6BB392A}" srcOrd="1" destOrd="0" presId="urn:microsoft.com/office/officeart/2009/3/layout/HorizontalOrganizationChart#116"/>
    <dgm:cxn modelId="{09C25063-84C4-8543-AE41-F33DAB0C4E34}" type="presParOf" srcId="{793EC690-FA68-FF4C-8660-9A0804F1403F}" destId="{BC70B228-651B-DC41-B5C0-62FF77EC3435}" srcOrd="1" destOrd="0" presId="urn:microsoft.com/office/officeart/2009/3/layout/HorizontalOrganizationChart#116"/>
    <dgm:cxn modelId="{D9D13C21-7390-564C-930C-C2464AB81563}" type="presParOf" srcId="{793EC690-FA68-FF4C-8660-9A0804F1403F}" destId="{B547C9E3-4AD6-AC4F-AD20-FFCD54840205}" srcOrd="2" destOrd="0" presId="urn:microsoft.com/office/officeart/2009/3/layout/HorizontalOrganizationChart#116"/>
    <dgm:cxn modelId="{4F5B56EE-37DE-1041-A6C5-753305DAE305}" type="presParOf" srcId="{4A82F005-286C-1A46-B536-4D73692BBCC6}" destId="{C7DFC4C1-1F24-444C-8EFF-D7DF2AE68217}" srcOrd="4" destOrd="0" presId="urn:microsoft.com/office/officeart/2009/3/layout/HorizontalOrganizationChart#116"/>
    <dgm:cxn modelId="{2310F20E-6347-7541-8E65-B0E859F57C81}" type="presParOf" srcId="{4A82F005-286C-1A46-B536-4D73692BBCC6}" destId="{077AE587-8F5A-1F43-93B9-36CD1400D980}" srcOrd="5" destOrd="0" presId="urn:microsoft.com/office/officeart/2009/3/layout/HorizontalOrganizationChart#116"/>
    <dgm:cxn modelId="{F4A135B9-5044-EB44-B84E-D3CC14DD3819}" type="presParOf" srcId="{077AE587-8F5A-1F43-93B9-36CD1400D980}" destId="{AFDEE896-E076-DD4D-AF11-99BAE2160978}" srcOrd="0" destOrd="0" presId="urn:microsoft.com/office/officeart/2009/3/layout/HorizontalOrganizationChart#116"/>
    <dgm:cxn modelId="{A688ACF3-D43A-FA41-9B86-04614C0A3A42}" type="presParOf" srcId="{AFDEE896-E076-DD4D-AF11-99BAE2160978}" destId="{CDED7B2B-8196-4D45-85BB-B63A7F174565}" srcOrd="0" destOrd="0" presId="urn:microsoft.com/office/officeart/2009/3/layout/HorizontalOrganizationChart#116"/>
    <dgm:cxn modelId="{C358E1E1-53C8-044E-8CCD-DE88871CD45A}" type="presParOf" srcId="{AFDEE896-E076-DD4D-AF11-99BAE2160978}" destId="{7185CA06-E0AF-5948-8C9D-1893199D90DC}" srcOrd="1" destOrd="0" presId="urn:microsoft.com/office/officeart/2009/3/layout/HorizontalOrganizationChart#116"/>
    <dgm:cxn modelId="{9D01CDB5-6BB1-2E46-A325-2E1039F5696A}" type="presParOf" srcId="{077AE587-8F5A-1F43-93B9-36CD1400D980}" destId="{FF7EA8D3-2D85-8B4E-94A9-CB9DD9ABF5C5}" srcOrd="1" destOrd="0" presId="urn:microsoft.com/office/officeart/2009/3/layout/HorizontalOrganizationChart#116"/>
    <dgm:cxn modelId="{D8E7B40C-36B4-DF42-BCE7-795870F5FD37}" type="presParOf" srcId="{077AE587-8F5A-1F43-93B9-36CD1400D980}" destId="{A7D716BF-B73A-B849-910C-FAB3CE2E6385}" srcOrd="2" destOrd="0" presId="urn:microsoft.com/office/officeart/2009/3/layout/HorizontalOrganizationChart#116"/>
    <dgm:cxn modelId="{AF4E5235-EB09-7B40-B64F-B0273BC6056C}" type="presParOf" srcId="{08CC8CEA-D85C-AD47-ADDC-067B6BF88CCB}" destId="{4FEB2FC4-CC38-284D-B8E4-D3AC5B193FA0}" srcOrd="2" destOrd="0" presId="urn:microsoft.com/office/officeart/2009/3/layout/HorizontalOrganizationChart#116"/>
    <dgm:cxn modelId="{D6EEEAEC-8A27-AC4D-AECF-029C7DD94CA0}" type="presParOf" srcId="{6811DA99-AC09-A449-A4C5-83607F585D14}" destId="{78B24B45-7659-CA4F-B99A-58297F4F1DB9}" srcOrd="4" destOrd="0" presId="urn:microsoft.com/office/officeart/2009/3/layout/HorizontalOrganizationChart#116"/>
    <dgm:cxn modelId="{0719F042-071A-8F47-8D81-E278AB7C88F3}" type="presParOf" srcId="{6811DA99-AC09-A449-A4C5-83607F585D14}" destId="{23D785F4-F14B-9F4B-9976-9160314246CB}" srcOrd="5" destOrd="0" presId="urn:microsoft.com/office/officeart/2009/3/layout/HorizontalOrganizationChart#116"/>
    <dgm:cxn modelId="{607C7263-5FCD-A243-9DCB-486FB0C9E2F8}" type="presParOf" srcId="{23D785F4-F14B-9F4B-9976-9160314246CB}" destId="{3331695B-C631-FE42-BF80-3B18A0919D9B}" srcOrd="0" destOrd="0" presId="urn:microsoft.com/office/officeart/2009/3/layout/HorizontalOrganizationChart#116"/>
    <dgm:cxn modelId="{324CDEAE-90D1-EB4E-816A-A9E22DD24440}" type="presParOf" srcId="{3331695B-C631-FE42-BF80-3B18A0919D9B}" destId="{C36B1629-AB69-DE41-856F-F8E338C10155}" srcOrd="0" destOrd="0" presId="urn:microsoft.com/office/officeart/2009/3/layout/HorizontalOrganizationChart#116"/>
    <dgm:cxn modelId="{CE1B87B4-474F-0440-91EF-0738DECEBA09}" type="presParOf" srcId="{3331695B-C631-FE42-BF80-3B18A0919D9B}" destId="{DA391DAC-FBBC-0C45-BCCA-B32FFF43E9CF}" srcOrd="1" destOrd="0" presId="urn:microsoft.com/office/officeart/2009/3/layout/HorizontalOrganizationChart#116"/>
    <dgm:cxn modelId="{7A75991B-F988-7D4A-BBD2-FF3BF42CAE9A}" type="presParOf" srcId="{23D785F4-F14B-9F4B-9976-9160314246CB}" destId="{ECC774A3-8DCD-F143-BF95-F1D9B0EDD004}" srcOrd="1" destOrd="0" presId="urn:microsoft.com/office/officeart/2009/3/layout/HorizontalOrganizationChart#116"/>
    <dgm:cxn modelId="{FAA90456-4A78-544F-8A42-C5028032054D}" type="presParOf" srcId="{23D785F4-F14B-9F4B-9976-9160314246CB}" destId="{A5DDBCF2-D1CA-4841-98FC-5B2D50D6DFC4}" srcOrd="2" destOrd="0" presId="urn:microsoft.com/office/officeart/2009/3/layout/HorizontalOrganizationChart#116"/>
    <dgm:cxn modelId="{563F113F-CA2B-8A40-8EC0-7ED559C8EA5A}" type="presParOf" srcId="{D1328362-8E0B-ED4C-B34E-BCA5DBE6FFC8}" destId="{CC3659C2-CA7D-D04F-952A-236B73B25A7A}" srcOrd="2" destOrd="0" presId="urn:microsoft.com/office/officeart/2009/3/layout/HorizontalOrganizationChart#11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77" loCatId="" qsTypeId="urn:microsoft.com/office/officeart/2005/8/quickstyle/simple1#104" qsCatId="simple" csTypeId="urn:microsoft.com/office/officeart/2005/8/colors/accent5_1#104" csCatId="accent5" phldr="1"/>
      <dgm:spPr/>
      <dgm:t>
        <a:bodyPr/>
        <a:lstStyle/>
        <a:p>
          <a:endParaRPr lang="zh-CN" altLang="en-US"/>
        </a:p>
      </dgm:t>
    </dgm:pt>
    <dgm:pt modelId="{2ED72FB7-CD1D-2140-8884-0BAC834B3A95}">
      <dgm:prSet custT="1"/>
      <dgm:spPr/>
      <dgm:t>
        <a:bodyPr/>
        <a:lstStyle/>
        <a:p>
          <a:r>
            <a:rPr lang="zh-CN" altLang="en-US" sz="18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a:solidFill>
          <a:srgbClr val="C00000"/>
        </a:solidFill>
      </dgm:spPr>
      <dgm:t>
        <a:bodyPr/>
        <a:lstStyle/>
        <a:p>
          <a:r>
            <a:rPr lang="zh-CN" altLang="en-US" sz="1800" dirty="0">
              <a:solidFill>
                <a:schemeClr val="bg1"/>
              </a:solidFill>
            </a:rPr>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D9726D57-E039-C340-8D3E-9F67262ABE5D}">
      <dgm:prSet custT="1"/>
      <dgm:spPr/>
      <dgm:t>
        <a:bodyPr/>
        <a:lstStyle/>
        <a:p>
          <a:r>
            <a:rPr lang="zh-CN" altLang="en-US" sz="1800" dirty="0"/>
            <a:t>基本属性</a:t>
          </a:r>
        </a:p>
      </dgm:t>
    </dgm:pt>
    <dgm:pt modelId="{9DCC3A6C-BD3B-2542-893B-65788457BF79}" type="parTrans" cxnId="{384FF08E-AE53-164E-ACFC-D2B95913D9BC}">
      <dgm:prSet/>
      <dgm:spPr/>
      <dgm:t>
        <a:bodyPr/>
        <a:lstStyle/>
        <a:p>
          <a:endParaRPr lang="zh-CN" altLang="en-US"/>
        </a:p>
      </dgm:t>
    </dgm:pt>
    <dgm:pt modelId="{A303E6A0-C852-6943-AD87-4629CBD2FF5E}" type="sibTrans" cxnId="{384FF08E-AE53-164E-ACFC-D2B95913D9BC}">
      <dgm:prSet/>
      <dgm:spPr/>
      <dgm:t>
        <a:bodyPr/>
        <a:lstStyle/>
        <a:p>
          <a:endParaRPr lang="zh-CN" altLang="en-US"/>
        </a:p>
      </dgm:t>
    </dgm:pt>
    <dgm:pt modelId="{EBF57F5E-5CB5-9240-87A2-89E74BBF9B17}">
      <dgm:prSet custT="1"/>
      <dgm:spPr/>
      <dgm:t>
        <a:bodyPr/>
        <a:lstStyle/>
        <a:p>
          <a:r>
            <a:rPr lang="zh-CN" altLang="en-US" sz="1800" dirty="0"/>
            <a:t>不平衡性</a:t>
          </a:r>
        </a:p>
      </dgm:t>
    </dgm:pt>
    <dgm:pt modelId="{578E4938-C90B-A043-9470-79559B46753E}" type="parTrans" cxnId="{3A1002AD-09B1-D649-9D0A-37DFFDEA0DC1}">
      <dgm:prSet/>
      <dgm:spPr/>
      <dgm:t>
        <a:bodyPr/>
        <a:lstStyle/>
        <a:p>
          <a:endParaRPr lang="zh-CN" altLang="en-US"/>
        </a:p>
      </dgm:t>
    </dgm:pt>
    <dgm:pt modelId="{9DBCB88F-BBD2-5A44-9446-3A4CBC3CE634}" type="sibTrans" cxnId="{3A1002AD-09B1-D649-9D0A-37DFFDEA0DC1}">
      <dgm:prSet/>
      <dgm:spPr/>
      <dgm:t>
        <a:bodyPr/>
        <a:lstStyle/>
        <a:p>
          <a:endParaRPr lang="zh-CN" altLang="en-US"/>
        </a:p>
      </dgm:t>
    </dgm:pt>
    <dgm:pt modelId="{863986A3-A037-8E4E-9560-B142CA446AEE}">
      <dgm:prSet custT="1"/>
      <dgm:spPr>
        <a:noFill/>
      </dgm:spPr>
      <dgm:t>
        <a:bodyPr/>
        <a:lstStyle/>
        <a:p>
          <a:r>
            <a:rPr lang="zh-CN" altLang="en-US" sz="1800" dirty="0">
              <a:solidFill>
                <a:schemeClr val="tx1"/>
              </a:solidFill>
            </a:rPr>
            <a:t>内外因</a:t>
          </a:r>
        </a:p>
      </dgm:t>
    </dgm:pt>
    <dgm:pt modelId="{1DD99DBD-E61D-154B-95A1-3DB5A73940C1}" type="parTrans" cxnId="{60695E00-6F6B-F344-A071-F442E97E8A96}">
      <dgm:prSet/>
      <dgm:spPr/>
      <dgm:t>
        <a:bodyPr/>
        <a:lstStyle/>
        <a:p>
          <a:endParaRPr lang="zh-CN" altLang="en-US"/>
        </a:p>
      </dgm:t>
    </dgm:pt>
    <dgm:pt modelId="{28E3250B-BFFB-D340-9363-CEDF57C330FC}" type="sibTrans" cxnId="{60695E00-6F6B-F344-A071-F442E97E8A96}">
      <dgm:prSet/>
      <dgm:spPr/>
      <dgm:t>
        <a:bodyPr/>
        <a:lstStyle/>
        <a:p>
          <a:endParaRPr lang="zh-CN" altLang="en-US"/>
        </a:p>
      </dgm:t>
    </dgm:pt>
    <dgm:pt modelId="{B40F3744-115D-6849-9A5A-3674E0489DD7}">
      <dgm:prSet custT="1"/>
      <dgm:spPr>
        <a:solidFill>
          <a:srgbClr val="C00000"/>
        </a:solidFill>
      </dgm:spPr>
      <dgm:t>
        <a:bodyPr/>
        <a:lstStyle/>
        <a:p>
          <a:r>
            <a:rPr lang="zh-CN" altLang="en-US" sz="1800" dirty="0">
              <a:solidFill>
                <a:schemeClr val="bg1"/>
              </a:solidFill>
            </a:rPr>
            <a:t>普遍性与特殊性</a:t>
          </a:r>
        </a:p>
      </dgm:t>
    </dgm:pt>
    <dgm:pt modelId="{4AC39364-D655-584A-A17C-25EE340B63E9}" type="parTrans" cxnId="{0D1CF802-803C-4C40-835E-87FCB16DA51E}">
      <dgm:prSet/>
      <dgm:spPr/>
      <dgm:t>
        <a:bodyPr/>
        <a:lstStyle/>
        <a:p>
          <a:endParaRPr lang="zh-CN" altLang="en-US"/>
        </a:p>
      </dgm:t>
    </dgm:pt>
    <dgm:pt modelId="{473B5F04-26DD-9A40-BD7D-C3EA6684B035}" type="sibTrans" cxnId="{0D1CF802-803C-4C40-835E-87FCB16DA51E}">
      <dgm:prSet/>
      <dgm:spPr/>
      <dgm:t>
        <a:bodyPr/>
        <a:lstStyle/>
        <a:p>
          <a:endParaRPr lang="zh-CN" altLang="en-US"/>
        </a:p>
      </dgm:t>
    </dgm:pt>
    <dgm:pt modelId="{2FA5C719-5882-0549-A262-1C61448B12DF}">
      <dgm:prSet custT="1"/>
      <dgm:spPr/>
      <dgm:t>
        <a:bodyPr/>
        <a:lstStyle/>
        <a:p>
          <a:r>
            <a:rPr lang="zh-CN" altLang="en-US" sz="1800" dirty="0"/>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custScaleX="191767" custScaleY="159446">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D7C31AAE-474A-7C44-9FF6-F8529931691E}" type="presOf" srcId="{863986A3-A037-8E4E-9560-B142CA446AEE}" destId="{F1869B29-FD66-BA45-89E4-3385665239ED}" srcOrd="0" destOrd="0" presId="urn:microsoft.com/office/officeart/2009/3/layout/HorizontalOrganizationChart#77"/>
    <dgm:cxn modelId="{3A1002AD-09B1-D649-9D0A-37DFFDEA0DC1}" srcId="{037220A4-F5C1-5648-9469-5BB5E7218F14}" destId="{EBF57F5E-5CB5-9240-87A2-89E74BBF9B17}" srcOrd="3" destOrd="0" parTransId="{578E4938-C90B-A043-9470-79559B46753E}" sibTransId="{9DBCB88F-BBD2-5A44-9446-3A4CBC3CE634}"/>
    <dgm:cxn modelId="{DD10D4EF-818C-FC47-925E-094055933142}" type="presOf" srcId="{D9726D57-E039-C340-8D3E-9F67262ABE5D}" destId="{1075EC1A-D913-4D42-9158-D75D6FE6D9F8}" srcOrd="1" destOrd="0" presId="urn:microsoft.com/office/officeart/2009/3/layout/HorizontalOrganizationChart#77"/>
    <dgm:cxn modelId="{9EA7E50B-8E69-B849-8F77-B18EAA47E82D}" type="presOf" srcId="{EBF57F5E-5CB5-9240-87A2-89E74BBF9B17}" destId="{4F44EF02-68D8-884F-8597-A867462462CA}" srcOrd="1" destOrd="0" presId="urn:microsoft.com/office/officeart/2009/3/layout/HorizontalOrganizationChart#77"/>
    <dgm:cxn modelId="{4C738195-0EE4-4742-8CDE-C267880CD17E}" type="presOf" srcId="{1DD99DBD-E61D-154B-95A1-3DB5A73940C1}" destId="{6CD26E7C-7E10-224E-80B9-3730C586E9EF}" srcOrd="0" destOrd="0" presId="urn:microsoft.com/office/officeart/2009/3/layout/HorizontalOrganizationChart#77"/>
    <dgm:cxn modelId="{53BA76FF-48FB-9D4C-B278-3CBD31AD47F9}" type="presOf" srcId="{037220A4-F5C1-5648-9469-5BB5E7218F14}" destId="{B5ADED03-983F-C440-A97C-6506BE0202D9}" srcOrd="0" destOrd="0" presId="urn:microsoft.com/office/officeart/2009/3/layout/HorizontalOrganizationChart#77"/>
    <dgm:cxn modelId="{9B0CA0C8-C47F-8F4D-975F-A2D7B101EEBF}" type="presOf" srcId="{9DCC3A6C-BD3B-2542-893B-65788457BF79}" destId="{591443D6-1FD8-8345-86D8-0207DF2421D5}" srcOrd="0" destOrd="0" presId="urn:microsoft.com/office/officeart/2009/3/layout/HorizontalOrganizationChart#77"/>
    <dgm:cxn modelId="{0D1CF802-803C-4C40-835E-87FCB16DA51E}" srcId="{037220A4-F5C1-5648-9469-5BB5E7218F14}" destId="{B40F3744-115D-6849-9A5A-3674E0489DD7}" srcOrd="2" destOrd="0" parTransId="{4AC39364-D655-584A-A17C-25EE340B63E9}" sibTransId="{473B5F04-26DD-9A40-BD7D-C3EA6684B035}"/>
    <dgm:cxn modelId="{334A5D66-2DBC-4446-820A-205694F02359}" type="presOf" srcId="{34242824-FDD2-9947-9248-EE00638CE51A}" destId="{2CB70861-1DA0-B54F-8144-BF31B4BA9E78}" srcOrd="0" destOrd="0" presId="urn:microsoft.com/office/officeart/2009/3/layout/HorizontalOrganizationChart#77"/>
    <dgm:cxn modelId="{60695E00-6F6B-F344-A071-F442E97E8A96}" srcId="{037220A4-F5C1-5648-9469-5BB5E7218F14}" destId="{863986A3-A037-8E4E-9560-B142CA446AEE}" srcOrd="1" destOrd="0" parTransId="{1DD99DBD-E61D-154B-95A1-3DB5A73940C1}" sibTransId="{28E3250B-BFFB-D340-9363-CEDF57C330FC}"/>
    <dgm:cxn modelId="{36EA9C87-E9EC-B545-A02B-7960E3F04E6F}" type="presOf" srcId="{E0E81B47-8AC3-1B43-AEBE-9D84A0F26F6C}" destId="{2906BD38-56B2-4A4D-9862-AB9EFA6E6823}" srcOrd="0" destOrd="0" presId="urn:microsoft.com/office/officeart/2009/3/layout/HorizontalOrganizationChart#77"/>
    <dgm:cxn modelId="{B39853FE-DBF3-1C44-A8EB-30A818D9BA72}" type="presOf" srcId="{4AC39364-D655-584A-A17C-25EE340B63E9}" destId="{A9B8BA08-A4DB-F84E-BFEA-24FD7CD21446}" srcOrd="0" destOrd="0" presId="urn:microsoft.com/office/officeart/2009/3/layout/HorizontalOrganizationChart#77"/>
    <dgm:cxn modelId="{44F3E1DE-0559-AF4D-8072-66DA69E0A837}" type="presOf" srcId="{709D81C4-F3BB-0942-976F-626C0AB73113}" destId="{817614AC-13F4-AE40-9BD3-5A010075C298}" srcOrd="0" destOrd="0" presId="urn:microsoft.com/office/officeart/2009/3/layout/HorizontalOrganizationChart#77"/>
    <dgm:cxn modelId="{A3B8D6D9-3EE8-EB42-8BFD-A96880139308}" type="presOf" srcId="{D9726D57-E039-C340-8D3E-9F67262ABE5D}" destId="{43C66485-8588-5746-B2A0-622E6FF09A5E}" srcOrd="0" destOrd="0" presId="urn:microsoft.com/office/officeart/2009/3/layout/HorizontalOrganizationChart#77"/>
    <dgm:cxn modelId="{BAF3644E-5C48-2445-A262-C8091E1E8FD1}" type="presOf" srcId="{B40F3744-115D-6849-9A5A-3674E0489DD7}" destId="{0CBEA997-BE64-7942-9509-495B806AAC67}" srcOrd="1" destOrd="0" presId="urn:microsoft.com/office/officeart/2009/3/layout/HorizontalOrganizationChart#77"/>
    <dgm:cxn modelId="{A390732D-8153-4340-B62E-4B61902F0B48}" srcId="{2ED72FB7-CD1D-2140-8884-0BAC834B3A95}" destId="{037220A4-F5C1-5648-9469-5BB5E7218F14}" srcOrd="0" destOrd="0" parTransId="{709D81C4-F3BB-0942-976F-626C0AB73113}" sibTransId="{839C04EC-8E4E-E84F-9C5C-92816EA015BE}"/>
    <dgm:cxn modelId="{C6FC49DB-FC0D-724E-BC25-20905B6B6C8B}" type="presOf" srcId="{037220A4-F5C1-5648-9469-5BB5E7218F14}" destId="{AD9BED53-2B4D-DB4A-B788-61F42D40B080}" srcOrd="1" destOrd="0" presId="urn:microsoft.com/office/officeart/2009/3/layout/HorizontalOrganizationChart#77"/>
    <dgm:cxn modelId="{540944DD-7D88-A947-B953-84395EE1CABC}" type="presOf" srcId="{2ED72FB7-CD1D-2140-8884-0BAC834B3A95}" destId="{13A9C134-DB1A-B840-8F9E-085DAE83A648}" srcOrd="0" destOrd="0" presId="urn:microsoft.com/office/officeart/2009/3/layout/HorizontalOrganizationChart#77"/>
    <dgm:cxn modelId="{1E22404D-0CE7-F74B-A267-65BB08699FE1}" type="presOf" srcId="{2FA5C719-5882-0549-A262-1C61448B12DF}" destId="{07D1EAED-CB24-414D-A5A3-163613907B82}" srcOrd="1" destOrd="0" presId="urn:microsoft.com/office/officeart/2009/3/layout/HorizontalOrganizationChart#77"/>
    <dgm:cxn modelId="{5A6F994D-6157-714C-80D8-85F51323DB9D}" type="presOf" srcId="{863986A3-A037-8E4E-9560-B142CA446AEE}" destId="{4283DB86-9663-4C4B-82E0-7A4BC9132711}" srcOrd="1" destOrd="0" presId="urn:microsoft.com/office/officeart/2009/3/layout/HorizontalOrganizationChart#77"/>
    <dgm:cxn modelId="{B159F6E7-4612-F54D-867A-67E98980FD8C}" type="presOf" srcId="{578E4938-C90B-A043-9470-79559B46753E}" destId="{CE905EDE-EEB8-624A-8531-5F3FD0835D1E}" srcOrd="0" destOrd="0" presId="urn:microsoft.com/office/officeart/2009/3/layout/HorizontalOrganizationChart#77"/>
    <dgm:cxn modelId="{013911D5-303B-684D-91C5-46B88F84936C}" srcId="{2ED72FB7-CD1D-2140-8884-0BAC834B3A95}" destId="{2FA5C719-5882-0549-A262-1C61448B12DF}" srcOrd="1" destOrd="0" parTransId="{34242824-FDD2-9947-9248-EE00638CE51A}" sibTransId="{51E5CE2A-DC4C-DA42-A722-0B7AD9C4E851}"/>
    <dgm:cxn modelId="{CF3ECD73-3B06-E04B-858F-63FB1691CE2A}" type="presOf" srcId="{2FA5C719-5882-0549-A262-1C61448B12DF}" destId="{73AC88D7-9C05-3541-9188-2FB0EAF9A7B0}" srcOrd="0" destOrd="0" presId="urn:microsoft.com/office/officeart/2009/3/layout/HorizontalOrganizationChart#77"/>
    <dgm:cxn modelId="{6E3222D2-1FBD-6244-9CB9-A1E925CCA8DD}" type="presOf" srcId="{B40F3744-115D-6849-9A5A-3674E0489DD7}" destId="{D3D03A26-174D-3A4F-B16C-84E0173CE231}" srcOrd="0" destOrd="0" presId="urn:microsoft.com/office/officeart/2009/3/layout/HorizontalOrganizationChart#77"/>
    <dgm:cxn modelId="{2E28DE92-6C9E-1644-89E7-FC3112D9CD5B}" type="presOf" srcId="{EBF57F5E-5CB5-9240-87A2-89E74BBF9B17}" destId="{D60323CC-D001-064E-B062-9FFB6B4EFADD}" srcOrd="0" destOrd="0" presId="urn:microsoft.com/office/officeart/2009/3/layout/HorizontalOrganizationChart#77"/>
    <dgm:cxn modelId="{384FF08E-AE53-164E-ACFC-D2B95913D9BC}" srcId="{037220A4-F5C1-5648-9469-5BB5E7218F14}" destId="{D9726D57-E039-C340-8D3E-9F67262ABE5D}" srcOrd="0" destOrd="0" parTransId="{9DCC3A6C-BD3B-2542-893B-65788457BF79}" sibTransId="{A303E6A0-C852-6943-AD87-4629CBD2FF5E}"/>
    <dgm:cxn modelId="{6757B372-7B8E-1143-8BCD-002246309851}" srcId="{E0E81B47-8AC3-1B43-AEBE-9D84A0F26F6C}" destId="{2ED72FB7-CD1D-2140-8884-0BAC834B3A95}" srcOrd="0" destOrd="0" parTransId="{6F2C054C-ED5A-7F42-B266-42BEE316214F}" sibTransId="{847531A4-3F6E-9F42-986E-C755A873B9D7}"/>
    <dgm:cxn modelId="{A201D018-EFF5-6448-8CF6-39003588CEA7}" type="presOf" srcId="{2ED72FB7-CD1D-2140-8884-0BAC834B3A95}" destId="{CD4C7C8F-4FBF-6443-924A-6F7253FE3177}" srcOrd="1" destOrd="0" presId="urn:microsoft.com/office/officeart/2009/3/layout/HorizontalOrganizationChart#77"/>
    <dgm:cxn modelId="{458F2DAB-BC20-EE46-BE28-0CED3DD9CFFC}" type="presParOf" srcId="{2906BD38-56B2-4A4D-9862-AB9EFA6E6823}" destId="{68A0B063-B846-BB4B-92BC-06218B407BC7}" srcOrd="0" destOrd="0" presId="urn:microsoft.com/office/officeart/2009/3/layout/HorizontalOrganizationChart#77"/>
    <dgm:cxn modelId="{6AF724D1-524C-5048-90AB-9328CADDB575}" type="presParOf" srcId="{68A0B063-B846-BB4B-92BC-06218B407BC7}" destId="{916059A2-BC8F-6444-8E7A-D596408D4628}" srcOrd="0" destOrd="0" presId="urn:microsoft.com/office/officeart/2009/3/layout/HorizontalOrganizationChart#77"/>
    <dgm:cxn modelId="{332FC00F-ED6F-B842-A096-B7C7724E6381}" type="presParOf" srcId="{916059A2-BC8F-6444-8E7A-D596408D4628}" destId="{13A9C134-DB1A-B840-8F9E-085DAE83A648}" srcOrd="0" destOrd="0" presId="urn:microsoft.com/office/officeart/2009/3/layout/HorizontalOrganizationChart#77"/>
    <dgm:cxn modelId="{8BA0F82A-DB19-094F-8D73-A1EC5CA39D68}" type="presParOf" srcId="{916059A2-BC8F-6444-8E7A-D596408D4628}" destId="{CD4C7C8F-4FBF-6443-924A-6F7253FE3177}" srcOrd="1" destOrd="0" presId="urn:microsoft.com/office/officeart/2009/3/layout/HorizontalOrganizationChart#77"/>
    <dgm:cxn modelId="{B2F92470-D00A-4646-B207-4D80983CEF72}" type="presParOf" srcId="{68A0B063-B846-BB4B-92BC-06218B407BC7}" destId="{DF67389B-289D-324E-AB4C-001B717AD1A9}" srcOrd="1" destOrd="0" presId="urn:microsoft.com/office/officeart/2009/3/layout/HorizontalOrganizationChart#77"/>
    <dgm:cxn modelId="{3BBE8BE2-5F5D-114F-904E-697CFAFD6C3E}" type="presParOf" srcId="{DF67389B-289D-324E-AB4C-001B717AD1A9}" destId="{817614AC-13F4-AE40-9BD3-5A010075C298}" srcOrd="0" destOrd="0" presId="urn:microsoft.com/office/officeart/2009/3/layout/HorizontalOrganizationChart#77"/>
    <dgm:cxn modelId="{C449C5D9-A49D-8F41-9D26-06730D484FF9}" type="presParOf" srcId="{DF67389B-289D-324E-AB4C-001B717AD1A9}" destId="{21A8B392-D71E-DA45-B533-A360D710288F}" srcOrd="1" destOrd="0" presId="urn:microsoft.com/office/officeart/2009/3/layout/HorizontalOrganizationChart#77"/>
    <dgm:cxn modelId="{BBC634A7-A035-F84B-85D9-48609E1D939C}" type="presParOf" srcId="{21A8B392-D71E-DA45-B533-A360D710288F}" destId="{95726C0F-C3DD-6745-887E-5C4E832A4360}" srcOrd="0" destOrd="0" presId="urn:microsoft.com/office/officeart/2009/3/layout/HorizontalOrganizationChart#77"/>
    <dgm:cxn modelId="{833757C1-E1C2-1C4B-81F5-9393E6BD3EDC}" type="presParOf" srcId="{95726C0F-C3DD-6745-887E-5C4E832A4360}" destId="{B5ADED03-983F-C440-A97C-6506BE0202D9}" srcOrd="0" destOrd="0" presId="urn:microsoft.com/office/officeart/2009/3/layout/HorizontalOrganizationChart#77"/>
    <dgm:cxn modelId="{825F9A49-4957-2D40-B09C-2291013CE3B6}" type="presParOf" srcId="{95726C0F-C3DD-6745-887E-5C4E832A4360}" destId="{AD9BED53-2B4D-DB4A-B788-61F42D40B080}" srcOrd="1" destOrd="0" presId="urn:microsoft.com/office/officeart/2009/3/layout/HorizontalOrganizationChart#77"/>
    <dgm:cxn modelId="{8F29F853-6236-A648-B785-625D134E5670}" type="presParOf" srcId="{21A8B392-D71E-DA45-B533-A360D710288F}" destId="{94E0273F-01C0-C641-AD31-AF334C460BC1}" srcOrd="1" destOrd="0" presId="urn:microsoft.com/office/officeart/2009/3/layout/HorizontalOrganizationChart#77"/>
    <dgm:cxn modelId="{97A430F4-9449-FB43-9CA7-1E949FFC3FC4}" type="presParOf" srcId="{94E0273F-01C0-C641-AD31-AF334C460BC1}" destId="{591443D6-1FD8-8345-86D8-0207DF2421D5}" srcOrd="0" destOrd="0" presId="urn:microsoft.com/office/officeart/2009/3/layout/HorizontalOrganizationChart#77"/>
    <dgm:cxn modelId="{25673D06-B6F0-A342-93DB-CFB3C60E49FD}" type="presParOf" srcId="{94E0273F-01C0-C641-AD31-AF334C460BC1}" destId="{CB088FB6-3156-5744-9F39-8BD63F1932D6}" srcOrd="1" destOrd="0" presId="urn:microsoft.com/office/officeart/2009/3/layout/HorizontalOrganizationChart#77"/>
    <dgm:cxn modelId="{A7E30978-76EA-6144-9412-E357907AA6F9}" type="presParOf" srcId="{CB088FB6-3156-5744-9F39-8BD63F1932D6}" destId="{7CD6EB38-4906-9A48-BEC4-EBFD0133980A}" srcOrd="0" destOrd="0" presId="urn:microsoft.com/office/officeart/2009/3/layout/HorizontalOrganizationChart#77"/>
    <dgm:cxn modelId="{6C861BA2-CFB9-C648-99D3-5FC0E39B1DF7}" type="presParOf" srcId="{7CD6EB38-4906-9A48-BEC4-EBFD0133980A}" destId="{43C66485-8588-5746-B2A0-622E6FF09A5E}" srcOrd="0" destOrd="0" presId="urn:microsoft.com/office/officeart/2009/3/layout/HorizontalOrganizationChart#77"/>
    <dgm:cxn modelId="{6D786A01-D967-E448-8845-0775CC8C6251}" type="presParOf" srcId="{7CD6EB38-4906-9A48-BEC4-EBFD0133980A}" destId="{1075EC1A-D913-4D42-9158-D75D6FE6D9F8}" srcOrd="1" destOrd="0" presId="urn:microsoft.com/office/officeart/2009/3/layout/HorizontalOrganizationChart#77"/>
    <dgm:cxn modelId="{866B2E2F-0682-B546-BB75-C73D333670B9}" type="presParOf" srcId="{CB088FB6-3156-5744-9F39-8BD63F1932D6}" destId="{C0B92875-C3E6-0A4C-A2CE-439F91ED015F}" srcOrd="1" destOrd="0" presId="urn:microsoft.com/office/officeart/2009/3/layout/HorizontalOrganizationChart#77"/>
    <dgm:cxn modelId="{815200C0-6281-5746-B46F-3C259AD1FBA9}" type="presParOf" srcId="{CB088FB6-3156-5744-9F39-8BD63F1932D6}" destId="{461E279A-B3A4-EA40-877C-FAD6A0CA9494}" srcOrd="2" destOrd="0" presId="urn:microsoft.com/office/officeart/2009/3/layout/HorizontalOrganizationChart#77"/>
    <dgm:cxn modelId="{4BD0F39C-2442-D743-8310-DFB3EFF7CD14}" type="presParOf" srcId="{94E0273F-01C0-C641-AD31-AF334C460BC1}" destId="{6CD26E7C-7E10-224E-80B9-3730C586E9EF}" srcOrd="2" destOrd="0" presId="urn:microsoft.com/office/officeart/2009/3/layout/HorizontalOrganizationChart#77"/>
    <dgm:cxn modelId="{9D24B1AF-46C3-DC46-9287-8D754BE33BFE}" type="presParOf" srcId="{94E0273F-01C0-C641-AD31-AF334C460BC1}" destId="{5474A3BF-B15E-0141-A82D-7B28D1C704A9}" srcOrd="3" destOrd="0" presId="urn:microsoft.com/office/officeart/2009/3/layout/HorizontalOrganizationChart#77"/>
    <dgm:cxn modelId="{FEA5C8E9-DB66-1E41-A438-EACF92E88771}" type="presParOf" srcId="{5474A3BF-B15E-0141-A82D-7B28D1C704A9}" destId="{1D0B5537-344C-E547-B155-C6B3F7A673E1}" srcOrd="0" destOrd="0" presId="urn:microsoft.com/office/officeart/2009/3/layout/HorizontalOrganizationChart#77"/>
    <dgm:cxn modelId="{E7859973-3127-5741-9D4C-5901C4EE7B46}" type="presParOf" srcId="{1D0B5537-344C-E547-B155-C6B3F7A673E1}" destId="{F1869B29-FD66-BA45-89E4-3385665239ED}" srcOrd="0" destOrd="0" presId="urn:microsoft.com/office/officeart/2009/3/layout/HorizontalOrganizationChart#77"/>
    <dgm:cxn modelId="{9C6E0DFD-8C95-7946-BE15-FAD4ED463F14}" type="presParOf" srcId="{1D0B5537-344C-E547-B155-C6B3F7A673E1}" destId="{4283DB86-9663-4C4B-82E0-7A4BC9132711}" srcOrd="1" destOrd="0" presId="urn:microsoft.com/office/officeart/2009/3/layout/HorizontalOrganizationChart#77"/>
    <dgm:cxn modelId="{CC4EF767-A865-F343-A254-352C60B43F07}" type="presParOf" srcId="{5474A3BF-B15E-0141-A82D-7B28D1C704A9}" destId="{7B04B785-94C8-DF44-8B3B-6A4322BEDC71}" srcOrd="1" destOrd="0" presId="urn:microsoft.com/office/officeart/2009/3/layout/HorizontalOrganizationChart#77"/>
    <dgm:cxn modelId="{CB6E309F-F29B-EE4E-8DEF-0CA390CD0FD7}" type="presParOf" srcId="{5474A3BF-B15E-0141-A82D-7B28D1C704A9}" destId="{82BE0EBA-B007-4043-AFB5-843AE19D0E4D}" srcOrd="2" destOrd="0" presId="urn:microsoft.com/office/officeart/2009/3/layout/HorizontalOrganizationChart#77"/>
    <dgm:cxn modelId="{6057F312-1CA5-0746-98A4-CAC03843A35C}" type="presParOf" srcId="{94E0273F-01C0-C641-AD31-AF334C460BC1}" destId="{A9B8BA08-A4DB-F84E-BFEA-24FD7CD21446}" srcOrd="4" destOrd="0" presId="urn:microsoft.com/office/officeart/2009/3/layout/HorizontalOrganizationChart#77"/>
    <dgm:cxn modelId="{F8D86555-304C-FF4F-A9D4-03B62FD8E123}" type="presParOf" srcId="{94E0273F-01C0-C641-AD31-AF334C460BC1}" destId="{A9D4B8E9-D563-F443-99A4-5D542B6DF457}" srcOrd="5" destOrd="0" presId="urn:microsoft.com/office/officeart/2009/3/layout/HorizontalOrganizationChart#77"/>
    <dgm:cxn modelId="{E5A081B1-1957-1E49-8EF2-46CFC991BA80}" type="presParOf" srcId="{A9D4B8E9-D563-F443-99A4-5D542B6DF457}" destId="{047832C7-DE9F-F747-89D0-C70539E27409}" srcOrd="0" destOrd="0" presId="urn:microsoft.com/office/officeart/2009/3/layout/HorizontalOrganizationChart#77"/>
    <dgm:cxn modelId="{66828E54-1F05-344F-8BAE-2C66D111BDB4}" type="presParOf" srcId="{047832C7-DE9F-F747-89D0-C70539E27409}" destId="{D3D03A26-174D-3A4F-B16C-84E0173CE231}" srcOrd="0" destOrd="0" presId="urn:microsoft.com/office/officeart/2009/3/layout/HorizontalOrganizationChart#77"/>
    <dgm:cxn modelId="{054306C7-8464-5348-BE63-672307622760}" type="presParOf" srcId="{047832C7-DE9F-F747-89D0-C70539E27409}" destId="{0CBEA997-BE64-7942-9509-495B806AAC67}" srcOrd="1" destOrd="0" presId="urn:microsoft.com/office/officeart/2009/3/layout/HorizontalOrganizationChart#77"/>
    <dgm:cxn modelId="{E3BDB807-BB28-1041-AF12-34032A4D1545}" type="presParOf" srcId="{A9D4B8E9-D563-F443-99A4-5D542B6DF457}" destId="{CFD161ED-6527-3143-82E2-1F3691CED345}" srcOrd="1" destOrd="0" presId="urn:microsoft.com/office/officeart/2009/3/layout/HorizontalOrganizationChart#77"/>
    <dgm:cxn modelId="{DCD16E66-DFFE-7C4E-968E-A1EECC4BC793}" type="presParOf" srcId="{A9D4B8E9-D563-F443-99A4-5D542B6DF457}" destId="{B665CDED-32A9-C24A-A507-074E15C6F8C1}" srcOrd="2" destOrd="0" presId="urn:microsoft.com/office/officeart/2009/3/layout/HorizontalOrganizationChart#77"/>
    <dgm:cxn modelId="{77616A6E-3829-8B46-B0FA-F675189C286F}" type="presParOf" srcId="{94E0273F-01C0-C641-AD31-AF334C460BC1}" destId="{CE905EDE-EEB8-624A-8531-5F3FD0835D1E}" srcOrd="6" destOrd="0" presId="urn:microsoft.com/office/officeart/2009/3/layout/HorizontalOrganizationChart#77"/>
    <dgm:cxn modelId="{28DCFEEC-DFEC-DB41-BD7C-56BDB8EC1752}" type="presParOf" srcId="{94E0273F-01C0-C641-AD31-AF334C460BC1}" destId="{3182EDC0-0B4D-7045-B110-6203FD6292E5}" srcOrd="7" destOrd="0" presId="urn:microsoft.com/office/officeart/2009/3/layout/HorizontalOrganizationChart#77"/>
    <dgm:cxn modelId="{E80759BE-F8BC-C84F-99CA-92F77BDA995C}" type="presParOf" srcId="{3182EDC0-0B4D-7045-B110-6203FD6292E5}" destId="{EE522805-BC6B-FD47-991F-2314C1AF0D53}" srcOrd="0" destOrd="0" presId="urn:microsoft.com/office/officeart/2009/3/layout/HorizontalOrganizationChart#77"/>
    <dgm:cxn modelId="{2AAF872C-067C-7F4C-AE6D-326B41C9C75A}" type="presParOf" srcId="{EE522805-BC6B-FD47-991F-2314C1AF0D53}" destId="{D60323CC-D001-064E-B062-9FFB6B4EFADD}" srcOrd="0" destOrd="0" presId="urn:microsoft.com/office/officeart/2009/3/layout/HorizontalOrganizationChart#77"/>
    <dgm:cxn modelId="{335153D1-FFC5-C341-8A6D-142F0A01C0F6}" type="presParOf" srcId="{EE522805-BC6B-FD47-991F-2314C1AF0D53}" destId="{4F44EF02-68D8-884F-8597-A867462462CA}" srcOrd="1" destOrd="0" presId="urn:microsoft.com/office/officeart/2009/3/layout/HorizontalOrganizationChart#77"/>
    <dgm:cxn modelId="{2C9AC063-991A-5344-9B66-69D657A14D27}" type="presParOf" srcId="{3182EDC0-0B4D-7045-B110-6203FD6292E5}" destId="{8CCA7BEF-2E45-3740-9466-DD9A4925A90E}" srcOrd="1" destOrd="0" presId="urn:microsoft.com/office/officeart/2009/3/layout/HorizontalOrganizationChart#77"/>
    <dgm:cxn modelId="{E78EE450-778E-D742-8426-BF9A448B466F}" type="presParOf" srcId="{3182EDC0-0B4D-7045-B110-6203FD6292E5}" destId="{00A1AE28-E6D2-D44B-89CF-E8B71FAC1784}" srcOrd="2" destOrd="0" presId="urn:microsoft.com/office/officeart/2009/3/layout/HorizontalOrganizationChart#77"/>
    <dgm:cxn modelId="{76958AEB-C42E-9549-8BF4-082EAF724D89}" type="presParOf" srcId="{21A8B392-D71E-DA45-B533-A360D710288F}" destId="{664B6721-7363-B54F-842D-9C7976144ABB}" srcOrd="2" destOrd="0" presId="urn:microsoft.com/office/officeart/2009/3/layout/HorizontalOrganizationChart#77"/>
    <dgm:cxn modelId="{93576509-4B17-CC4E-A5C9-037012DF52CD}" type="presParOf" srcId="{DF67389B-289D-324E-AB4C-001B717AD1A9}" destId="{2CB70861-1DA0-B54F-8144-BF31B4BA9E78}" srcOrd="2" destOrd="0" presId="urn:microsoft.com/office/officeart/2009/3/layout/HorizontalOrganizationChart#77"/>
    <dgm:cxn modelId="{CAB5E4E3-50FB-3646-A13A-E52106CF912E}" type="presParOf" srcId="{DF67389B-289D-324E-AB4C-001B717AD1A9}" destId="{70A05119-8036-0B45-910C-9960CFB2A47A}" srcOrd="3" destOrd="0" presId="urn:microsoft.com/office/officeart/2009/3/layout/HorizontalOrganizationChart#77"/>
    <dgm:cxn modelId="{BF836925-211D-0148-B0EC-E838F8BE0008}" type="presParOf" srcId="{70A05119-8036-0B45-910C-9960CFB2A47A}" destId="{95F09F6D-D76D-664A-9064-C1247D3B34FF}" srcOrd="0" destOrd="0" presId="urn:microsoft.com/office/officeart/2009/3/layout/HorizontalOrganizationChart#77"/>
    <dgm:cxn modelId="{4AEC2046-639B-4944-A381-EC06B14F8396}" type="presParOf" srcId="{95F09F6D-D76D-664A-9064-C1247D3B34FF}" destId="{73AC88D7-9C05-3541-9188-2FB0EAF9A7B0}" srcOrd="0" destOrd="0" presId="urn:microsoft.com/office/officeart/2009/3/layout/HorizontalOrganizationChart#77"/>
    <dgm:cxn modelId="{4ED74D8D-131F-6247-9CD0-25FDCD887F8A}" type="presParOf" srcId="{95F09F6D-D76D-664A-9064-C1247D3B34FF}" destId="{07D1EAED-CB24-414D-A5A3-163613907B82}" srcOrd="1" destOrd="0" presId="urn:microsoft.com/office/officeart/2009/3/layout/HorizontalOrganizationChart#77"/>
    <dgm:cxn modelId="{D5D78AA0-EBC7-B949-9C74-1656A72665DD}" type="presParOf" srcId="{70A05119-8036-0B45-910C-9960CFB2A47A}" destId="{41C88898-F96E-484D-BABE-B1E2BD325D84}" srcOrd="1" destOrd="0" presId="urn:microsoft.com/office/officeart/2009/3/layout/HorizontalOrganizationChart#77"/>
    <dgm:cxn modelId="{7240044F-C112-754C-B33B-78AD6163AB9F}" type="presParOf" srcId="{70A05119-8036-0B45-910C-9960CFB2A47A}" destId="{700C1013-A850-4D43-A275-7411D222239B}" srcOrd="2" destOrd="0" presId="urn:microsoft.com/office/officeart/2009/3/layout/HorizontalOrganizationChart#77"/>
    <dgm:cxn modelId="{4376EA4F-2ADD-6840-8EC9-8C559EBE0AF3}" type="presParOf" srcId="{68A0B063-B846-BB4B-92BC-06218B407BC7}" destId="{BC725CB7-327D-704E-8519-C600837EE690}" srcOrd="2" destOrd="0" presId="urn:microsoft.com/office/officeart/2009/3/layout/HorizontalOrganizationChart#7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76E7E384-F6D7-974B-99C9-B4C3B2FDC314}" type="doc">
      <dgm:prSet loTypeId="urn:microsoft.com/office/officeart/2009/3/layout/HorizontalOrganizationChart#117" loCatId="" qsTypeId="urn:microsoft.com/office/officeart/2005/8/quickstyle/simple1#144" qsCatId="simple" csTypeId="urn:microsoft.com/office/officeart/2005/8/colors/accent5_1#144" csCatId="accent5" phldr="1"/>
      <dgm:spPr/>
      <dgm:t>
        <a:bodyPr/>
        <a:lstStyle/>
        <a:p>
          <a:endParaRPr lang="zh-CN" altLang="en-US"/>
        </a:p>
      </dgm:t>
    </dgm:pt>
    <dgm:pt modelId="{B5E5589A-BA6B-3E46-8A33-5658DA610036}">
      <dgm:prSet phldrT="[文本]" custT="1"/>
      <dgm:spPr/>
      <dgm:t>
        <a:bodyPr/>
        <a:lstStyle/>
        <a:p>
          <a:r>
            <a:rPr lang="en-US" altLang="zh-CN" sz="1800" dirty="0">
              <a:latin typeface="微软雅黑" panose="020B0503020204020204" charset="-122"/>
              <a:ea typeface="微软雅黑" panose="020B0503020204020204" charset="-122"/>
              <a:cs typeface="微软雅黑" panose="020B0503020204020204" charset="-122"/>
            </a:rPr>
            <a:t>3.</a:t>
          </a:r>
          <a:r>
            <a:rPr lang="zh-CN" altLang="en-US" sz="1800" dirty="0">
              <a:latin typeface="微软雅黑" panose="020B0503020204020204" charset="-122"/>
              <a:ea typeface="微软雅黑" panose="020B0503020204020204" charset="-122"/>
              <a:cs typeface="微软雅黑" panose="020B0503020204020204" charset="-122"/>
            </a:rPr>
            <a:t>客观规律性与</a:t>
          </a:r>
        </a:p>
        <a:p>
          <a:r>
            <a:rPr lang="zh-CN" altLang="en-US" sz="1800" dirty="0">
              <a:latin typeface="微软雅黑" panose="020B0503020204020204" charset="-122"/>
              <a:ea typeface="微软雅黑" panose="020B0503020204020204" charset="-122"/>
              <a:cs typeface="微软雅黑" panose="020B0503020204020204" charset="-122"/>
            </a:rPr>
            <a:t>主观能动性</a:t>
          </a:r>
        </a:p>
      </dgm:t>
    </dgm:pt>
    <dgm:pt modelId="{7367D8C9-1A69-C34F-867D-A6D74D6803E1}" type="parTrans" cxnId="{ACB12CAE-1020-4E42-BC6D-1A420EF444B8}">
      <dgm:prSet/>
      <dgm:spPr/>
      <dgm:t>
        <a:bodyPr/>
        <a:lstStyle/>
        <a:p>
          <a:endParaRPr lang="zh-CN" altLang="en-US"/>
        </a:p>
      </dgm:t>
    </dgm:pt>
    <dgm:pt modelId="{12CD53A1-9557-3749-9B3D-511CD2B6C2CE}" type="sibTrans" cxnId="{ACB12CAE-1020-4E42-BC6D-1A420EF444B8}">
      <dgm:prSet/>
      <dgm:spPr/>
      <dgm:t>
        <a:bodyPr/>
        <a:lstStyle/>
        <a:p>
          <a:endParaRPr lang="zh-CN" altLang="en-US"/>
        </a:p>
      </dgm:t>
    </dgm:pt>
    <dgm:pt modelId="{AB50F07C-0CE3-1445-BB05-D1C296FA978F}">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规律</a:t>
          </a:r>
        </a:p>
      </dgm:t>
    </dgm:pt>
    <dgm:pt modelId="{7961557C-8402-434B-9E95-EDDAEB2564FF}" type="parTrans" cxnId="{05245538-2B26-8543-9AAF-63BA780BFE03}">
      <dgm:prSet/>
      <dgm:spPr/>
      <dgm:t>
        <a:bodyPr/>
        <a:lstStyle/>
        <a:p>
          <a:endParaRPr lang="zh-CN" altLang="en-US"/>
        </a:p>
      </dgm:t>
    </dgm:pt>
    <dgm:pt modelId="{7DD242E7-7BA5-E94A-8F99-BFC1A39D309F}" type="sibTrans" cxnId="{05245538-2B26-8543-9AAF-63BA780BFE03}">
      <dgm:prSet/>
      <dgm:spPr/>
      <dgm:t>
        <a:bodyPr/>
        <a:lstStyle/>
        <a:p>
          <a:endParaRPr lang="zh-CN" altLang="en-US"/>
        </a:p>
      </dgm:t>
    </dgm:pt>
    <dgm:pt modelId="{73D87169-1B38-E342-86C0-24A1F7444EDB}">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意识</a:t>
          </a:r>
        </a:p>
      </dgm:t>
    </dgm:pt>
    <dgm:pt modelId="{6C2FFF61-E0A2-9D4E-A822-5C2818B5805F}" type="parTrans" cxnId="{08FB99AA-8D6F-244A-9044-621037ADDFFC}">
      <dgm:prSet/>
      <dgm:spPr/>
      <dgm:t>
        <a:bodyPr/>
        <a:lstStyle/>
        <a:p>
          <a:endParaRPr lang="zh-CN" altLang="en-US"/>
        </a:p>
      </dgm:t>
    </dgm:pt>
    <dgm:pt modelId="{5E322BA8-E7DE-5B4C-8576-7CA80A493537}" type="sibTrans" cxnId="{08FB99AA-8D6F-244A-9044-621037ADDFFC}">
      <dgm:prSet/>
      <dgm:spPr/>
      <dgm:t>
        <a:bodyPr/>
        <a:lstStyle/>
        <a:p>
          <a:endParaRPr lang="zh-CN" altLang="en-US"/>
        </a:p>
      </dgm:t>
    </dgm:pt>
    <dgm:pt modelId="{8484B423-B3E4-4547-B09E-2BEEC0846F12}">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客观规律与主观能动性之间的关系</a:t>
          </a:r>
        </a:p>
      </dgm:t>
    </dgm:pt>
    <dgm:pt modelId="{4B09176A-7F00-DE46-9A81-B19877BE64D4}" type="parTrans" cxnId="{FD761E0C-7D63-3247-8848-189CB52B0512}">
      <dgm:prSet/>
      <dgm:spPr/>
      <dgm:t>
        <a:bodyPr/>
        <a:lstStyle/>
        <a:p>
          <a:endParaRPr lang="zh-CN" altLang="en-US"/>
        </a:p>
      </dgm:t>
    </dgm:pt>
    <dgm:pt modelId="{A408B2C8-8613-EC45-902C-14ED6E41EF02}" type="sibTrans" cxnId="{FD761E0C-7D63-3247-8848-189CB52B0512}">
      <dgm:prSet/>
      <dgm:spPr/>
      <dgm:t>
        <a:bodyPr/>
        <a:lstStyle/>
        <a:p>
          <a:endParaRPr lang="zh-CN" altLang="en-US"/>
        </a:p>
      </dgm:t>
    </dgm:pt>
    <dgm:pt modelId="{734259FD-53AE-4B45-86D0-6F8BDE8A8CEF}">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起源</a:t>
          </a:r>
        </a:p>
      </dgm:t>
    </dgm:pt>
    <dgm:pt modelId="{BB9F919E-032F-1441-B9B9-A90619EDA7ED}" type="parTrans" cxnId="{4CABACD4-38BE-504E-9E1C-11357E59B5F5}">
      <dgm:prSet/>
      <dgm:spPr/>
      <dgm:t>
        <a:bodyPr/>
        <a:lstStyle/>
        <a:p>
          <a:endParaRPr lang="zh-CN" altLang="en-US"/>
        </a:p>
      </dgm:t>
    </dgm:pt>
    <dgm:pt modelId="{01168B7E-80C2-C549-B53B-7B993DECAB4B}" type="sibTrans" cxnId="{4CABACD4-38BE-504E-9E1C-11357E59B5F5}">
      <dgm:prSet/>
      <dgm:spPr/>
      <dgm:t>
        <a:bodyPr/>
        <a:lstStyle/>
        <a:p>
          <a:endParaRPr lang="zh-CN" altLang="en-US"/>
        </a:p>
      </dgm:t>
    </dgm:pt>
    <dgm:pt modelId="{D98C33DB-AA20-164E-A771-D770E5AE9502}">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本质</a:t>
          </a:r>
        </a:p>
      </dgm:t>
    </dgm:pt>
    <dgm:pt modelId="{DEB81C37-67E3-4848-A60F-575374AE8709}" type="parTrans" cxnId="{CC3B549E-4393-2F4F-9B91-C9A02C277F6D}">
      <dgm:prSet/>
      <dgm:spPr/>
      <dgm:t>
        <a:bodyPr/>
        <a:lstStyle/>
        <a:p>
          <a:endParaRPr lang="zh-CN" altLang="en-US"/>
        </a:p>
      </dgm:t>
    </dgm:pt>
    <dgm:pt modelId="{B95E962D-2402-1A40-A961-A594BC9D3FDB}" type="sibTrans" cxnId="{CC3B549E-4393-2F4F-9B91-C9A02C277F6D}">
      <dgm:prSet/>
      <dgm:spPr/>
      <dgm:t>
        <a:bodyPr/>
        <a:lstStyle/>
        <a:p>
          <a:endParaRPr lang="zh-CN" altLang="en-US"/>
        </a:p>
      </dgm:t>
    </dgm:pt>
    <dgm:pt modelId="{F781DD88-A504-AE4F-9BCE-0EAB5FC80FAD}">
      <dgm:prSet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能动作用</a:t>
          </a:r>
        </a:p>
      </dgm:t>
    </dgm:pt>
    <dgm:pt modelId="{F47408D9-D280-AB46-972A-2FD9258C6BD9}" type="parTrans" cxnId="{04C4CE34-7906-A549-9ABE-CD9D61E020BA}">
      <dgm:prSet/>
      <dgm:spPr/>
      <dgm:t>
        <a:bodyPr/>
        <a:lstStyle/>
        <a:p>
          <a:endParaRPr lang="zh-CN" altLang="en-US"/>
        </a:p>
      </dgm:t>
    </dgm:pt>
    <dgm:pt modelId="{5EE58875-7987-0042-B953-341641BB6C8F}" type="sibTrans" cxnId="{04C4CE34-7906-A549-9ABE-CD9D61E020BA}">
      <dgm:prSet/>
      <dgm:spPr/>
      <dgm:t>
        <a:bodyPr/>
        <a:lstStyle/>
        <a:p>
          <a:endParaRPr lang="zh-CN" altLang="en-US"/>
        </a:p>
      </dgm:t>
    </dgm:pt>
    <dgm:pt modelId="{4BE5C81B-654A-9142-87AA-F1B7B9DA0D24}" type="pres">
      <dgm:prSet presAssocID="{76E7E384-F6D7-974B-99C9-B4C3B2FDC314}" presName="hierChild1" presStyleCnt="0">
        <dgm:presLayoutVars>
          <dgm:orgChart val="1"/>
          <dgm:chPref val="1"/>
          <dgm:dir/>
          <dgm:animOne val="branch"/>
          <dgm:animLvl val="lvl"/>
          <dgm:resizeHandles/>
        </dgm:presLayoutVars>
      </dgm:prSet>
      <dgm:spPr/>
      <dgm:t>
        <a:bodyPr/>
        <a:lstStyle/>
        <a:p>
          <a:endParaRPr lang="zh-CN" altLang="en-US"/>
        </a:p>
      </dgm:t>
    </dgm:pt>
    <dgm:pt modelId="{D1328362-8E0B-ED4C-B34E-BCA5DBE6FFC8}" type="pres">
      <dgm:prSet presAssocID="{B5E5589A-BA6B-3E46-8A33-5658DA610036}" presName="hierRoot1" presStyleCnt="0">
        <dgm:presLayoutVars>
          <dgm:hierBranch val="init"/>
        </dgm:presLayoutVars>
      </dgm:prSet>
      <dgm:spPr/>
    </dgm:pt>
    <dgm:pt modelId="{0F1A93DF-CAE1-C244-B957-4ACE4DA9E062}" type="pres">
      <dgm:prSet presAssocID="{B5E5589A-BA6B-3E46-8A33-5658DA610036}" presName="rootComposite1" presStyleCnt="0"/>
      <dgm:spPr/>
    </dgm:pt>
    <dgm:pt modelId="{C6C1A46A-12C6-3648-B91B-ADCF42B44646}" type="pres">
      <dgm:prSet presAssocID="{B5E5589A-BA6B-3E46-8A33-5658DA610036}" presName="rootText1" presStyleLbl="node0" presStyleIdx="0" presStyleCnt="1" custScaleX="209795" custScaleY="259457">
        <dgm:presLayoutVars>
          <dgm:chPref val="3"/>
        </dgm:presLayoutVars>
      </dgm:prSet>
      <dgm:spPr/>
      <dgm:t>
        <a:bodyPr/>
        <a:lstStyle/>
        <a:p>
          <a:endParaRPr lang="zh-CN" altLang="en-US"/>
        </a:p>
      </dgm:t>
    </dgm:pt>
    <dgm:pt modelId="{97736844-D3C6-5C42-91EB-3E885DB7CC7F}" type="pres">
      <dgm:prSet presAssocID="{B5E5589A-BA6B-3E46-8A33-5658DA610036}" presName="rootConnector1" presStyleLbl="node1" presStyleIdx="0" presStyleCnt="0"/>
      <dgm:spPr/>
      <dgm:t>
        <a:bodyPr/>
        <a:lstStyle/>
        <a:p>
          <a:endParaRPr lang="zh-CN" altLang="en-US"/>
        </a:p>
      </dgm:t>
    </dgm:pt>
    <dgm:pt modelId="{6811DA99-AC09-A449-A4C5-83607F585D14}" type="pres">
      <dgm:prSet presAssocID="{B5E5589A-BA6B-3E46-8A33-5658DA610036}" presName="hierChild2" presStyleCnt="0"/>
      <dgm:spPr/>
    </dgm:pt>
    <dgm:pt modelId="{4C0DC61F-38DD-B244-A445-5CF9C1685A3F}" type="pres">
      <dgm:prSet presAssocID="{7961557C-8402-434B-9E95-EDDAEB2564FF}" presName="Name64" presStyleLbl="parChTrans1D2" presStyleIdx="0" presStyleCnt="3"/>
      <dgm:spPr/>
      <dgm:t>
        <a:bodyPr/>
        <a:lstStyle/>
        <a:p>
          <a:endParaRPr lang="zh-CN" altLang="en-US"/>
        </a:p>
      </dgm:t>
    </dgm:pt>
    <dgm:pt modelId="{D7C56EE2-E3BE-1248-8BE4-16D445E0BDA3}" type="pres">
      <dgm:prSet presAssocID="{AB50F07C-0CE3-1445-BB05-D1C296FA978F}" presName="hierRoot2" presStyleCnt="0">
        <dgm:presLayoutVars>
          <dgm:hierBranch val="init"/>
        </dgm:presLayoutVars>
      </dgm:prSet>
      <dgm:spPr/>
    </dgm:pt>
    <dgm:pt modelId="{5F1C45EB-48A5-E943-A05E-AED6E935BE33}" type="pres">
      <dgm:prSet presAssocID="{AB50F07C-0CE3-1445-BB05-D1C296FA978F}" presName="rootComposite" presStyleCnt="0"/>
      <dgm:spPr/>
    </dgm:pt>
    <dgm:pt modelId="{01D9CC06-6CAC-5E4F-B35A-9BC249165B1E}" type="pres">
      <dgm:prSet presAssocID="{AB50F07C-0CE3-1445-BB05-D1C296FA978F}" presName="rootText" presStyleLbl="node2" presStyleIdx="0" presStyleCnt="3">
        <dgm:presLayoutVars>
          <dgm:chPref val="3"/>
        </dgm:presLayoutVars>
      </dgm:prSet>
      <dgm:spPr/>
      <dgm:t>
        <a:bodyPr/>
        <a:lstStyle/>
        <a:p>
          <a:endParaRPr lang="zh-CN" altLang="en-US"/>
        </a:p>
      </dgm:t>
    </dgm:pt>
    <dgm:pt modelId="{BD641615-020C-6646-8E96-4F4476DE2FB7}" type="pres">
      <dgm:prSet presAssocID="{AB50F07C-0CE3-1445-BB05-D1C296FA978F}" presName="rootConnector" presStyleLbl="node2" presStyleIdx="0" presStyleCnt="3"/>
      <dgm:spPr/>
      <dgm:t>
        <a:bodyPr/>
        <a:lstStyle/>
        <a:p>
          <a:endParaRPr lang="zh-CN" altLang="en-US"/>
        </a:p>
      </dgm:t>
    </dgm:pt>
    <dgm:pt modelId="{22BB150B-C517-2142-B785-089F36B553BA}" type="pres">
      <dgm:prSet presAssocID="{AB50F07C-0CE3-1445-BB05-D1C296FA978F}" presName="hierChild4" presStyleCnt="0"/>
      <dgm:spPr/>
    </dgm:pt>
    <dgm:pt modelId="{6536BA5A-AD2B-FC4F-ABF0-5F6B9ECB57C3}" type="pres">
      <dgm:prSet presAssocID="{AB50F07C-0CE3-1445-BB05-D1C296FA978F}" presName="hierChild5" presStyleCnt="0"/>
      <dgm:spPr/>
    </dgm:pt>
    <dgm:pt modelId="{B24F3573-428B-E543-B44A-8BBAB85D9E6F}" type="pres">
      <dgm:prSet presAssocID="{6C2FFF61-E0A2-9D4E-A822-5C2818B5805F}" presName="Name64" presStyleLbl="parChTrans1D2" presStyleIdx="1" presStyleCnt="3"/>
      <dgm:spPr/>
      <dgm:t>
        <a:bodyPr/>
        <a:lstStyle/>
        <a:p>
          <a:endParaRPr lang="zh-CN" altLang="en-US"/>
        </a:p>
      </dgm:t>
    </dgm:pt>
    <dgm:pt modelId="{08CC8CEA-D85C-AD47-ADDC-067B6BF88CCB}" type="pres">
      <dgm:prSet presAssocID="{73D87169-1B38-E342-86C0-24A1F7444EDB}" presName="hierRoot2" presStyleCnt="0">
        <dgm:presLayoutVars>
          <dgm:hierBranch val="init"/>
        </dgm:presLayoutVars>
      </dgm:prSet>
      <dgm:spPr/>
    </dgm:pt>
    <dgm:pt modelId="{D93C2028-FA92-4844-9045-12FB7B55724D}" type="pres">
      <dgm:prSet presAssocID="{73D87169-1B38-E342-86C0-24A1F7444EDB}" presName="rootComposite" presStyleCnt="0"/>
      <dgm:spPr/>
    </dgm:pt>
    <dgm:pt modelId="{47D30D3E-439B-4642-A41D-DA9550FBF220}" type="pres">
      <dgm:prSet presAssocID="{73D87169-1B38-E342-86C0-24A1F7444EDB}" presName="rootText" presStyleLbl="node2" presStyleIdx="1" presStyleCnt="3">
        <dgm:presLayoutVars>
          <dgm:chPref val="3"/>
        </dgm:presLayoutVars>
      </dgm:prSet>
      <dgm:spPr/>
      <dgm:t>
        <a:bodyPr/>
        <a:lstStyle/>
        <a:p>
          <a:endParaRPr lang="zh-CN" altLang="en-US"/>
        </a:p>
      </dgm:t>
    </dgm:pt>
    <dgm:pt modelId="{6E987FDB-C32C-C741-A5D4-4695F679452F}" type="pres">
      <dgm:prSet presAssocID="{73D87169-1B38-E342-86C0-24A1F7444EDB}" presName="rootConnector" presStyleLbl="node2" presStyleIdx="1" presStyleCnt="3"/>
      <dgm:spPr/>
      <dgm:t>
        <a:bodyPr/>
        <a:lstStyle/>
        <a:p>
          <a:endParaRPr lang="zh-CN" altLang="en-US"/>
        </a:p>
      </dgm:t>
    </dgm:pt>
    <dgm:pt modelId="{4A82F005-286C-1A46-B536-4D73692BBCC6}" type="pres">
      <dgm:prSet presAssocID="{73D87169-1B38-E342-86C0-24A1F7444EDB}" presName="hierChild4" presStyleCnt="0"/>
      <dgm:spPr/>
    </dgm:pt>
    <dgm:pt modelId="{03A40F92-641B-654E-A6CE-91B15D3DD322}" type="pres">
      <dgm:prSet presAssocID="{BB9F919E-032F-1441-B9B9-A90619EDA7ED}" presName="Name64" presStyleLbl="parChTrans1D3" presStyleIdx="0" presStyleCnt="3"/>
      <dgm:spPr/>
      <dgm:t>
        <a:bodyPr/>
        <a:lstStyle/>
        <a:p>
          <a:endParaRPr lang="zh-CN" altLang="en-US"/>
        </a:p>
      </dgm:t>
    </dgm:pt>
    <dgm:pt modelId="{79343BA1-A833-C148-BE4B-FB8CD6C1B221}" type="pres">
      <dgm:prSet presAssocID="{734259FD-53AE-4B45-86D0-6F8BDE8A8CEF}" presName="hierRoot2" presStyleCnt="0">
        <dgm:presLayoutVars>
          <dgm:hierBranch val="init"/>
        </dgm:presLayoutVars>
      </dgm:prSet>
      <dgm:spPr/>
    </dgm:pt>
    <dgm:pt modelId="{E8C0C2D5-8C07-BB48-9715-783BCA68910D}" type="pres">
      <dgm:prSet presAssocID="{734259FD-53AE-4B45-86D0-6F8BDE8A8CEF}" presName="rootComposite" presStyleCnt="0"/>
      <dgm:spPr/>
    </dgm:pt>
    <dgm:pt modelId="{46698088-EAB7-0548-B389-D490ECF5B4CD}" type="pres">
      <dgm:prSet presAssocID="{734259FD-53AE-4B45-86D0-6F8BDE8A8CEF}" presName="rootText" presStyleLbl="node3" presStyleIdx="0" presStyleCnt="3">
        <dgm:presLayoutVars>
          <dgm:chPref val="3"/>
        </dgm:presLayoutVars>
      </dgm:prSet>
      <dgm:spPr/>
      <dgm:t>
        <a:bodyPr/>
        <a:lstStyle/>
        <a:p>
          <a:endParaRPr lang="zh-CN" altLang="en-US"/>
        </a:p>
      </dgm:t>
    </dgm:pt>
    <dgm:pt modelId="{FC2B5F40-4BE5-4E42-9C1E-8E7A6CCCA313}" type="pres">
      <dgm:prSet presAssocID="{734259FD-53AE-4B45-86D0-6F8BDE8A8CEF}" presName="rootConnector" presStyleLbl="node3" presStyleIdx="0" presStyleCnt="3"/>
      <dgm:spPr/>
      <dgm:t>
        <a:bodyPr/>
        <a:lstStyle/>
        <a:p>
          <a:endParaRPr lang="zh-CN" altLang="en-US"/>
        </a:p>
      </dgm:t>
    </dgm:pt>
    <dgm:pt modelId="{F008E04A-7795-A344-848B-FFCB3EBD7FB2}" type="pres">
      <dgm:prSet presAssocID="{734259FD-53AE-4B45-86D0-6F8BDE8A8CEF}" presName="hierChild4" presStyleCnt="0"/>
      <dgm:spPr/>
    </dgm:pt>
    <dgm:pt modelId="{D6E95471-C5EE-4344-95F2-81771408BC6B}" type="pres">
      <dgm:prSet presAssocID="{734259FD-53AE-4B45-86D0-6F8BDE8A8CEF}" presName="hierChild5" presStyleCnt="0"/>
      <dgm:spPr/>
    </dgm:pt>
    <dgm:pt modelId="{571580EC-45EE-D449-B8C8-11D3311064D1}" type="pres">
      <dgm:prSet presAssocID="{DEB81C37-67E3-4848-A60F-575374AE8709}" presName="Name64" presStyleLbl="parChTrans1D3" presStyleIdx="1" presStyleCnt="3"/>
      <dgm:spPr/>
      <dgm:t>
        <a:bodyPr/>
        <a:lstStyle/>
        <a:p>
          <a:endParaRPr lang="zh-CN" altLang="en-US"/>
        </a:p>
      </dgm:t>
    </dgm:pt>
    <dgm:pt modelId="{793EC690-FA68-FF4C-8660-9A0804F1403F}" type="pres">
      <dgm:prSet presAssocID="{D98C33DB-AA20-164E-A771-D770E5AE9502}" presName="hierRoot2" presStyleCnt="0">
        <dgm:presLayoutVars>
          <dgm:hierBranch val="init"/>
        </dgm:presLayoutVars>
      </dgm:prSet>
      <dgm:spPr/>
    </dgm:pt>
    <dgm:pt modelId="{6A2F448D-BC86-4147-B67C-C506C6D35EF2}" type="pres">
      <dgm:prSet presAssocID="{D98C33DB-AA20-164E-A771-D770E5AE9502}" presName="rootComposite" presStyleCnt="0"/>
      <dgm:spPr/>
    </dgm:pt>
    <dgm:pt modelId="{E1936815-CE87-414E-AA31-745E9C74446D}" type="pres">
      <dgm:prSet presAssocID="{D98C33DB-AA20-164E-A771-D770E5AE9502}" presName="rootText" presStyleLbl="node3" presStyleIdx="1" presStyleCnt="3">
        <dgm:presLayoutVars>
          <dgm:chPref val="3"/>
        </dgm:presLayoutVars>
      </dgm:prSet>
      <dgm:spPr/>
      <dgm:t>
        <a:bodyPr/>
        <a:lstStyle/>
        <a:p>
          <a:endParaRPr lang="zh-CN" altLang="en-US"/>
        </a:p>
      </dgm:t>
    </dgm:pt>
    <dgm:pt modelId="{3214D8CF-0B49-B54B-8962-6E16A6BB392A}" type="pres">
      <dgm:prSet presAssocID="{D98C33DB-AA20-164E-A771-D770E5AE9502}" presName="rootConnector" presStyleLbl="node3" presStyleIdx="1" presStyleCnt="3"/>
      <dgm:spPr/>
      <dgm:t>
        <a:bodyPr/>
        <a:lstStyle/>
        <a:p>
          <a:endParaRPr lang="zh-CN" altLang="en-US"/>
        </a:p>
      </dgm:t>
    </dgm:pt>
    <dgm:pt modelId="{BC70B228-651B-DC41-B5C0-62FF77EC3435}" type="pres">
      <dgm:prSet presAssocID="{D98C33DB-AA20-164E-A771-D770E5AE9502}" presName="hierChild4" presStyleCnt="0"/>
      <dgm:spPr/>
    </dgm:pt>
    <dgm:pt modelId="{B547C9E3-4AD6-AC4F-AD20-FFCD54840205}" type="pres">
      <dgm:prSet presAssocID="{D98C33DB-AA20-164E-A771-D770E5AE9502}" presName="hierChild5" presStyleCnt="0"/>
      <dgm:spPr/>
    </dgm:pt>
    <dgm:pt modelId="{C7DFC4C1-1F24-444C-8EFF-D7DF2AE68217}" type="pres">
      <dgm:prSet presAssocID="{F47408D9-D280-AB46-972A-2FD9258C6BD9}" presName="Name64" presStyleLbl="parChTrans1D3" presStyleIdx="2" presStyleCnt="3"/>
      <dgm:spPr/>
      <dgm:t>
        <a:bodyPr/>
        <a:lstStyle/>
        <a:p>
          <a:endParaRPr lang="zh-CN" altLang="en-US"/>
        </a:p>
      </dgm:t>
    </dgm:pt>
    <dgm:pt modelId="{077AE587-8F5A-1F43-93B9-36CD1400D980}" type="pres">
      <dgm:prSet presAssocID="{F781DD88-A504-AE4F-9BCE-0EAB5FC80FAD}" presName="hierRoot2" presStyleCnt="0">
        <dgm:presLayoutVars>
          <dgm:hierBranch val="init"/>
        </dgm:presLayoutVars>
      </dgm:prSet>
      <dgm:spPr/>
    </dgm:pt>
    <dgm:pt modelId="{AFDEE896-E076-DD4D-AF11-99BAE2160978}" type="pres">
      <dgm:prSet presAssocID="{F781DD88-A504-AE4F-9BCE-0EAB5FC80FAD}" presName="rootComposite" presStyleCnt="0"/>
      <dgm:spPr/>
    </dgm:pt>
    <dgm:pt modelId="{CDED7B2B-8196-4D45-85BB-B63A7F174565}" type="pres">
      <dgm:prSet presAssocID="{F781DD88-A504-AE4F-9BCE-0EAB5FC80FAD}" presName="rootText" presStyleLbl="node3" presStyleIdx="2" presStyleCnt="3">
        <dgm:presLayoutVars>
          <dgm:chPref val="3"/>
        </dgm:presLayoutVars>
      </dgm:prSet>
      <dgm:spPr/>
      <dgm:t>
        <a:bodyPr/>
        <a:lstStyle/>
        <a:p>
          <a:endParaRPr lang="zh-CN" altLang="en-US"/>
        </a:p>
      </dgm:t>
    </dgm:pt>
    <dgm:pt modelId="{7185CA06-E0AF-5948-8C9D-1893199D90DC}" type="pres">
      <dgm:prSet presAssocID="{F781DD88-A504-AE4F-9BCE-0EAB5FC80FAD}" presName="rootConnector" presStyleLbl="node3" presStyleIdx="2" presStyleCnt="3"/>
      <dgm:spPr/>
      <dgm:t>
        <a:bodyPr/>
        <a:lstStyle/>
        <a:p>
          <a:endParaRPr lang="zh-CN" altLang="en-US"/>
        </a:p>
      </dgm:t>
    </dgm:pt>
    <dgm:pt modelId="{FF7EA8D3-2D85-8B4E-94A9-CB9DD9ABF5C5}" type="pres">
      <dgm:prSet presAssocID="{F781DD88-A504-AE4F-9BCE-0EAB5FC80FAD}" presName="hierChild4" presStyleCnt="0"/>
      <dgm:spPr/>
    </dgm:pt>
    <dgm:pt modelId="{A7D716BF-B73A-B849-910C-FAB3CE2E6385}" type="pres">
      <dgm:prSet presAssocID="{F781DD88-A504-AE4F-9BCE-0EAB5FC80FAD}" presName="hierChild5" presStyleCnt="0"/>
      <dgm:spPr/>
    </dgm:pt>
    <dgm:pt modelId="{4FEB2FC4-CC38-284D-B8E4-D3AC5B193FA0}" type="pres">
      <dgm:prSet presAssocID="{73D87169-1B38-E342-86C0-24A1F7444EDB}" presName="hierChild5" presStyleCnt="0"/>
      <dgm:spPr/>
    </dgm:pt>
    <dgm:pt modelId="{78B24B45-7659-CA4F-B99A-58297F4F1DB9}" type="pres">
      <dgm:prSet presAssocID="{4B09176A-7F00-DE46-9A81-B19877BE64D4}" presName="Name64" presStyleLbl="parChTrans1D2" presStyleIdx="2" presStyleCnt="3"/>
      <dgm:spPr/>
      <dgm:t>
        <a:bodyPr/>
        <a:lstStyle/>
        <a:p>
          <a:endParaRPr lang="zh-CN" altLang="en-US"/>
        </a:p>
      </dgm:t>
    </dgm:pt>
    <dgm:pt modelId="{23D785F4-F14B-9F4B-9976-9160314246CB}" type="pres">
      <dgm:prSet presAssocID="{8484B423-B3E4-4547-B09E-2BEEC0846F12}" presName="hierRoot2" presStyleCnt="0">
        <dgm:presLayoutVars>
          <dgm:hierBranch val="init"/>
        </dgm:presLayoutVars>
      </dgm:prSet>
      <dgm:spPr/>
    </dgm:pt>
    <dgm:pt modelId="{3331695B-C631-FE42-BF80-3B18A0919D9B}" type="pres">
      <dgm:prSet presAssocID="{8484B423-B3E4-4547-B09E-2BEEC0846F12}" presName="rootComposite" presStyleCnt="0"/>
      <dgm:spPr/>
    </dgm:pt>
    <dgm:pt modelId="{C36B1629-AB69-DE41-856F-F8E338C10155}" type="pres">
      <dgm:prSet presAssocID="{8484B423-B3E4-4547-B09E-2BEEC0846F12}" presName="rootText" presStyleLbl="node2" presStyleIdx="2" presStyleCnt="3" custScaleX="298344" custScaleY="72793">
        <dgm:presLayoutVars>
          <dgm:chPref val="3"/>
        </dgm:presLayoutVars>
      </dgm:prSet>
      <dgm:spPr/>
      <dgm:t>
        <a:bodyPr/>
        <a:lstStyle/>
        <a:p>
          <a:endParaRPr lang="zh-CN" altLang="en-US"/>
        </a:p>
      </dgm:t>
    </dgm:pt>
    <dgm:pt modelId="{DA391DAC-FBBC-0C45-BCCA-B32FFF43E9CF}" type="pres">
      <dgm:prSet presAssocID="{8484B423-B3E4-4547-B09E-2BEEC0846F12}" presName="rootConnector" presStyleLbl="node2" presStyleIdx="2" presStyleCnt="3"/>
      <dgm:spPr/>
      <dgm:t>
        <a:bodyPr/>
        <a:lstStyle/>
        <a:p>
          <a:endParaRPr lang="zh-CN" altLang="en-US"/>
        </a:p>
      </dgm:t>
    </dgm:pt>
    <dgm:pt modelId="{ECC774A3-8DCD-F143-BF95-F1D9B0EDD004}" type="pres">
      <dgm:prSet presAssocID="{8484B423-B3E4-4547-B09E-2BEEC0846F12}" presName="hierChild4" presStyleCnt="0"/>
      <dgm:spPr/>
    </dgm:pt>
    <dgm:pt modelId="{A5DDBCF2-D1CA-4841-98FC-5B2D50D6DFC4}" type="pres">
      <dgm:prSet presAssocID="{8484B423-B3E4-4547-B09E-2BEEC0846F12}" presName="hierChild5" presStyleCnt="0"/>
      <dgm:spPr/>
    </dgm:pt>
    <dgm:pt modelId="{CC3659C2-CA7D-D04F-952A-236B73B25A7A}" type="pres">
      <dgm:prSet presAssocID="{B5E5589A-BA6B-3E46-8A33-5658DA610036}" presName="hierChild3" presStyleCnt="0"/>
      <dgm:spPr/>
    </dgm:pt>
  </dgm:ptLst>
  <dgm:cxnLst>
    <dgm:cxn modelId="{CC3B549E-4393-2F4F-9B91-C9A02C277F6D}" srcId="{73D87169-1B38-E342-86C0-24A1F7444EDB}" destId="{D98C33DB-AA20-164E-A771-D770E5AE9502}" srcOrd="1" destOrd="0" parTransId="{DEB81C37-67E3-4848-A60F-575374AE8709}" sibTransId="{B95E962D-2402-1A40-A961-A594BC9D3FDB}"/>
    <dgm:cxn modelId="{5BCC4A9A-6B79-EE49-A666-1055AFAB11C6}" type="presOf" srcId="{F781DD88-A504-AE4F-9BCE-0EAB5FC80FAD}" destId="{CDED7B2B-8196-4D45-85BB-B63A7F174565}" srcOrd="0" destOrd="0" presId="urn:microsoft.com/office/officeart/2009/3/layout/HorizontalOrganizationChart#117"/>
    <dgm:cxn modelId="{1DABA94B-AC47-FD4B-877C-32C3D292128C}" type="presOf" srcId="{734259FD-53AE-4B45-86D0-6F8BDE8A8CEF}" destId="{FC2B5F40-4BE5-4E42-9C1E-8E7A6CCCA313}" srcOrd="1" destOrd="0" presId="urn:microsoft.com/office/officeart/2009/3/layout/HorizontalOrganizationChart#117"/>
    <dgm:cxn modelId="{3A17511B-45CF-D64C-AB65-D1D34A053CD3}" type="presOf" srcId="{F781DD88-A504-AE4F-9BCE-0EAB5FC80FAD}" destId="{7185CA06-E0AF-5948-8C9D-1893199D90DC}" srcOrd="1" destOrd="0" presId="urn:microsoft.com/office/officeart/2009/3/layout/HorizontalOrganizationChart#117"/>
    <dgm:cxn modelId="{7220508C-CBD6-2D49-B4D0-EE70F29840B7}" type="presOf" srcId="{BB9F919E-032F-1441-B9B9-A90619EDA7ED}" destId="{03A40F92-641B-654E-A6CE-91B15D3DD322}" srcOrd="0" destOrd="0" presId="urn:microsoft.com/office/officeart/2009/3/layout/HorizontalOrganizationChart#117"/>
    <dgm:cxn modelId="{04C4CE34-7906-A549-9ABE-CD9D61E020BA}" srcId="{73D87169-1B38-E342-86C0-24A1F7444EDB}" destId="{F781DD88-A504-AE4F-9BCE-0EAB5FC80FAD}" srcOrd="2" destOrd="0" parTransId="{F47408D9-D280-AB46-972A-2FD9258C6BD9}" sibTransId="{5EE58875-7987-0042-B953-341641BB6C8F}"/>
    <dgm:cxn modelId="{FD761E0C-7D63-3247-8848-189CB52B0512}" srcId="{B5E5589A-BA6B-3E46-8A33-5658DA610036}" destId="{8484B423-B3E4-4547-B09E-2BEEC0846F12}" srcOrd="2" destOrd="0" parTransId="{4B09176A-7F00-DE46-9A81-B19877BE64D4}" sibTransId="{A408B2C8-8613-EC45-902C-14ED6E41EF02}"/>
    <dgm:cxn modelId="{BCE73852-F899-B34A-B7E9-E56E458DCE0B}" type="presOf" srcId="{4B09176A-7F00-DE46-9A81-B19877BE64D4}" destId="{78B24B45-7659-CA4F-B99A-58297F4F1DB9}" srcOrd="0" destOrd="0" presId="urn:microsoft.com/office/officeart/2009/3/layout/HorizontalOrganizationChart#117"/>
    <dgm:cxn modelId="{C18EF5C1-307F-C94E-AB23-68ED5D280737}" type="presOf" srcId="{AB50F07C-0CE3-1445-BB05-D1C296FA978F}" destId="{BD641615-020C-6646-8E96-4F4476DE2FB7}" srcOrd="1" destOrd="0" presId="urn:microsoft.com/office/officeart/2009/3/layout/HorizontalOrganizationChart#117"/>
    <dgm:cxn modelId="{C26D9D05-1945-7544-80ED-705CE9AEB31A}" type="presOf" srcId="{F47408D9-D280-AB46-972A-2FD9258C6BD9}" destId="{C7DFC4C1-1F24-444C-8EFF-D7DF2AE68217}" srcOrd="0" destOrd="0" presId="urn:microsoft.com/office/officeart/2009/3/layout/HorizontalOrganizationChart#117"/>
    <dgm:cxn modelId="{05245538-2B26-8543-9AAF-63BA780BFE03}" srcId="{B5E5589A-BA6B-3E46-8A33-5658DA610036}" destId="{AB50F07C-0CE3-1445-BB05-D1C296FA978F}" srcOrd="0" destOrd="0" parTransId="{7961557C-8402-434B-9E95-EDDAEB2564FF}" sibTransId="{7DD242E7-7BA5-E94A-8F99-BFC1A39D309F}"/>
    <dgm:cxn modelId="{3D7C743E-27EE-214F-AB77-9E35C1D59F8E}" type="presOf" srcId="{8484B423-B3E4-4547-B09E-2BEEC0846F12}" destId="{C36B1629-AB69-DE41-856F-F8E338C10155}" srcOrd="0" destOrd="0" presId="urn:microsoft.com/office/officeart/2009/3/layout/HorizontalOrganizationChart#117"/>
    <dgm:cxn modelId="{41E1A114-84FA-A849-8883-F62831323DDB}" type="presOf" srcId="{6C2FFF61-E0A2-9D4E-A822-5C2818B5805F}" destId="{B24F3573-428B-E543-B44A-8BBAB85D9E6F}" srcOrd="0" destOrd="0" presId="urn:microsoft.com/office/officeart/2009/3/layout/HorizontalOrganizationChart#117"/>
    <dgm:cxn modelId="{3917A35D-3159-0B46-B84A-49ACE83D2F70}" type="presOf" srcId="{734259FD-53AE-4B45-86D0-6F8BDE8A8CEF}" destId="{46698088-EAB7-0548-B389-D490ECF5B4CD}" srcOrd="0" destOrd="0" presId="urn:microsoft.com/office/officeart/2009/3/layout/HorizontalOrganizationChart#117"/>
    <dgm:cxn modelId="{00A9A10F-6F29-9943-B393-2F07AAD71349}" type="presOf" srcId="{73D87169-1B38-E342-86C0-24A1F7444EDB}" destId="{6E987FDB-C32C-C741-A5D4-4695F679452F}" srcOrd="1" destOrd="0" presId="urn:microsoft.com/office/officeart/2009/3/layout/HorizontalOrganizationChart#117"/>
    <dgm:cxn modelId="{FEA6B817-AFFF-774B-8F80-49058120EA2B}" type="presOf" srcId="{D98C33DB-AA20-164E-A771-D770E5AE9502}" destId="{3214D8CF-0B49-B54B-8962-6E16A6BB392A}" srcOrd="1" destOrd="0" presId="urn:microsoft.com/office/officeart/2009/3/layout/HorizontalOrganizationChart#117"/>
    <dgm:cxn modelId="{FAD83216-F86B-704E-8AD4-7AC2FCE903FC}" type="presOf" srcId="{D98C33DB-AA20-164E-A771-D770E5AE9502}" destId="{E1936815-CE87-414E-AA31-745E9C74446D}" srcOrd="0" destOrd="0" presId="urn:microsoft.com/office/officeart/2009/3/layout/HorizontalOrganizationChart#117"/>
    <dgm:cxn modelId="{ACB12CAE-1020-4E42-BC6D-1A420EF444B8}" srcId="{76E7E384-F6D7-974B-99C9-B4C3B2FDC314}" destId="{B5E5589A-BA6B-3E46-8A33-5658DA610036}" srcOrd="0" destOrd="0" parTransId="{7367D8C9-1A69-C34F-867D-A6D74D6803E1}" sibTransId="{12CD53A1-9557-3749-9B3D-511CD2B6C2CE}"/>
    <dgm:cxn modelId="{1473B610-23E2-5946-8503-37119EE298A8}" type="presOf" srcId="{7961557C-8402-434B-9E95-EDDAEB2564FF}" destId="{4C0DC61F-38DD-B244-A445-5CF9C1685A3F}" srcOrd="0" destOrd="0" presId="urn:microsoft.com/office/officeart/2009/3/layout/HorizontalOrganizationChart#117"/>
    <dgm:cxn modelId="{78E7D176-2726-9843-A595-8DAC246B8406}" type="presOf" srcId="{73D87169-1B38-E342-86C0-24A1F7444EDB}" destId="{47D30D3E-439B-4642-A41D-DA9550FBF220}" srcOrd="0" destOrd="0" presId="urn:microsoft.com/office/officeart/2009/3/layout/HorizontalOrganizationChart#117"/>
    <dgm:cxn modelId="{AF8A0264-0409-F947-9948-49BE4944897C}" type="presOf" srcId="{DEB81C37-67E3-4848-A60F-575374AE8709}" destId="{571580EC-45EE-D449-B8C8-11D3311064D1}" srcOrd="0" destOrd="0" presId="urn:microsoft.com/office/officeart/2009/3/layout/HorizontalOrganizationChart#117"/>
    <dgm:cxn modelId="{CE4E5700-7B3E-1442-A03A-0C208F5266A0}" type="presOf" srcId="{76E7E384-F6D7-974B-99C9-B4C3B2FDC314}" destId="{4BE5C81B-654A-9142-87AA-F1B7B9DA0D24}" srcOrd="0" destOrd="0" presId="urn:microsoft.com/office/officeart/2009/3/layout/HorizontalOrganizationChart#117"/>
    <dgm:cxn modelId="{DA2202C5-930B-1747-A386-932C1577F3CF}" type="presOf" srcId="{B5E5589A-BA6B-3E46-8A33-5658DA610036}" destId="{97736844-D3C6-5C42-91EB-3E885DB7CC7F}" srcOrd="1" destOrd="0" presId="urn:microsoft.com/office/officeart/2009/3/layout/HorizontalOrganizationChart#117"/>
    <dgm:cxn modelId="{9FC85DBB-673C-9C43-BD3B-44D7BDD11F1B}" type="presOf" srcId="{AB50F07C-0CE3-1445-BB05-D1C296FA978F}" destId="{01D9CC06-6CAC-5E4F-B35A-9BC249165B1E}" srcOrd="0" destOrd="0" presId="urn:microsoft.com/office/officeart/2009/3/layout/HorizontalOrganizationChart#117"/>
    <dgm:cxn modelId="{4CABACD4-38BE-504E-9E1C-11357E59B5F5}" srcId="{73D87169-1B38-E342-86C0-24A1F7444EDB}" destId="{734259FD-53AE-4B45-86D0-6F8BDE8A8CEF}" srcOrd="0" destOrd="0" parTransId="{BB9F919E-032F-1441-B9B9-A90619EDA7ED}" sibTransId="{01168B7E-80C2-C549-B53B-7B993DECAB4B}"/>
    <dgm:cxn modelId="{EE89A2C9-CA1A-F24B-834D-D8EAA6798DD8}" type="presOf" srcId="{B5E5589A-BA6B-3E46-8A33-5658DA610036}" destId="{C6C1A46A-12C6-3648-B91B-ADCF42B44646}" srcOrd="0" destOrd="0" presId="urn:microsoft.com/office/officeart/2009/3/layout/HorizontalOrganizationChart#117"/>
    <dgm:cxn modelId="{08FB99AA-8D6F-244A-9044-621037ADDFFC}" srcId="{B5E5589A-BA6B-3E46-8A33-5658DA610036}" destId="{73D87169-1B38-E342-86C0-24A1F7444EDB}" srcOrd="1" destOrd="0" parTransId="{6C2FFF61-E0A2-9D4E-A822-5C2818B5805F}" sibTransId="{5E322BA8-E7DE-5B4C-8576-7CA80A493537}"/>
    <dgm:cxn modelId="{CBB14093-218B-F64C-9E5C-A31926605E2B}" type="presOf" srcId="{8484B423-B3E4-4547-B09E-2BEEC0846F12}" destId="{DA391DAC-FBBC-0C45-BCCA-B32FFF43E9CF}" srcOrd="1" destOrd="0" presId="urn:microsoft.com/office/officeart/2009/3/layout/HorizontalOrganizationChart#117"/>
    <dgm:cxn modelId="{9B295D95-D96B-C745-A19D-8256146C25BC}" type="presParOf" srcId="{4BE5C81B-654A-9142-87AA-F1B7B9DA0D24}" destId="{D1328362-8E0B-ED4C-B34E-BCA5DBE6FFC8}" srcOrd="0" destOrd="0" presId="urn:microsoft.com/office/officeart/2009/3/layout/HorizontalOrganizationChart#117"/>
    <dgm:cxn modelId="{96584719-0C0C-C748-B672-03E857E8F641}" type="presParOf" srcId="{D1328362-8E0B-ED4C-B34E-BCA5DBE6FFC8}" destId="{0F1A93DF-CAE1-C244-B957-4ACE4DA9E062}" srcOrd="0" destOrd="0" presId="urn:microsoft.com/office/officeart/2009/3/layout/HorizontalOrganizationChart#117"/>
    <dgm:cxn modelId="{D3BD6B15-C747-0043-8E17-7A3B82943672}" type="presParOf" srcId="{0F1A93DF-CAE1-C244-B957-4ACE4DA9E062}" destId="{C6C1A46A-12C6-3648-B91B-ADCF42B44646}" srcOrd="0" destOrd="0" presId="urn:microsoft.com/office/officeart/2009/3/layout/HorizontalOrganizationChart#117"/>
    <dgm:cxn modelId="{D3AD03E5-593E-4A47-9DBB-A9C2EEB81500}" type="presParOf" srcId="{0F1A93DF-CAE1-C244-B957-4ACE4DA9E062}" destId="{97736844-D3C6-5C42-91EB-3E885DB7CC7F}" srcOrd="1" destOrd="0" presId="urn:microsoft.com/office/officeart/2009/3/layout/HorizontalOrganizationChart#117"/>
    <dgm:cxn modelId="{4D1B46D0-0D5A-EF49-8969-23177FA7A0AE}" type="presParOf" srcId="{D1328362-8E0B-ED4C-B34E-BCA5DBE6FFC8}" destId="{6811DA99-AC09-A449-A4C5-83607F585D14}" srcOrd="1" destOrd="0" presId="urn:microsoft.com/office/officeart/2009/3/layout/HorizontalOrganizationChart#117"/>
    <dgm:cxn modelId="{18254B79-59BA-1749-9E77-F6819EE9F1FF}" type="presParOf" srcId="{6811DA99-AC09-A449-A4C5-83607F585D14}" destId="{4C0DC61F-38DD-B244-A445-5CF9C1685A3F}" srcOrd="0" destOrd="0" presId="urn:microsoft.com/office/officeart/2009/3/layout/HorizontalOrganizationChart#117"/>
    <dgm:cxn modelId="{07D2ABC6-A2BB-DC46-A28B-1715D1A11130}" type="presParOf" srcId="{6811DA99-AC09-A449-A4C5-83607F585D14}" destId="{D7C56EE2-E3BE-1248-8BE4-16D445E0BDA3}" srcOrd="1" destOrd="0" presId="urn:microsoft.com/office/officeart/2009/3/layout/HorizontalOrganizationChart#117"/>
    <dgm:cxn modelId="{EB61ABD2-2220-384C-80E7-D59C22C339F3}" type="presParOf" srcId="{D7C56EE2-E3BE-1248-8BE4-16D445E0BDA3}" destId="{5F1C45EB-48A5-E943-A05E-AED6E935BE33}" srcOrd="0" destOrd="0" presId="urn:microsoft.com/office/officeart/2009/3/layout/HorizontalOrganizationChart#117"/>
    <dgm:cxn modelId="{74C1283D-9E8C-0E4B-9333-71FC54128866}" type="presParOf" srcId="{5F1C45EB-48A5-E943-A05E-AED6E935BE33}" destId="{01D9CC06-6CAC-5E4F-B35A-9BC249165B1E}" srcOrd="0" destOrd="0" presId="urn:microsoft.com/office/officeart/2009/3/layout/HorizontalOrganizationChart#117"/>
    <dgm:cxn modelId="{59AC15BA-3E3A-AC4D-9252-FCAEBF9C27AD}" type="presParOf" srcId="{5F1C45EB-48A5-E943-A05E-AED6E935BE33}" destId="{BD641615-020C-6646-8E96-4F4476DE2FB7}" srcOrd="1" destOrd="0" presId="urn:microsoft.com/office/officeart/2009/3/layout/HorizontalOrganizationChart#117"/>
    <dgm:cxn modelId="{D98926D0-01A9-5846-87A4-C98116F5A7A7}" type="presParOf" srcId="{D7C56EE2-E3BE-1248-8BE4-16D445E0BDA3}" destId="{22BB150B-C517-2142-B785-089F36B553BA}" srcOrd="1" destOrd="0" presId="urn:microsoft.com/office/officeart/2009/3/layout/HorizontalOrganizationChart#117"/>
    <dgm:cxn modelId="{B06C9934-82AB-254A-9DC6-43CE6019A3F9}" type="presParOf" srcId="{D7C56EE2-E3BE-1248-8BE4-16D445E0BDA3}" destId="{6536BA5A-AD2B-FC4F-ABF0-5F6B9ECB57C3}" srcOrd="2" destOrd="0" presId="urn:microsoft.com/office/officeart/2009/3/layout/HorizontalOrganizationChart#117"/>
    <dgm:cxn modelId="{6BA0F191-B412-2246-8B3E-C761E9DCE81B}" type="presParOf" srcId="{6811DA99-AC09-A449-A4C5-83607F585D14}" destId="{B24F3573-428B-E543-B44A-8BBAB85D9E6F}" srcOrd="2" destOrd="0" presId="urn:microsoft.com/office/officeart/2009/3/layout/HorizontalOrganizationChart#117"/>
    <dgm:cxn modelId="{B60206E8-CC0D-7F42-B45D-D0AE8DE62D01}" type="presParOf" srcId="{6811DA99-AC09-A449-A4C5-83607F585D14}" destId="{08CC8CEA-D85C-AD47-ADDC-067B6BF88CCB}" srcOrd="3" destOrd="0" presId="urn:microsoft.com/office/officeart/2009/3/layout/HorizontalOrganizationChart#117"/>
    <dgm:cxn modelId="{09561C13-5EA5-984C-BC40-E0E64244F1F6}" type="presParOf" srcId="{08CC8CEA-D85C-AD47-ADDC-067B6BF88CCB}" destId="{D93C2028-FA92-4844-9045-12FB7B55724D}" srcOrd="0" destOrd="0" presId="urn:microsoft.com/office/officeart/2009/3/layout/HorizontalOrganizationChart#117"/>
    <dgm:cxn modelId="{6B172B66-8A43-9A41-866B-F5D5DBE669A2}" type="presParOf" srcId="{D93C2028-FA92-4844-9045-12FB7B55724D}" destId="{47D30D3E-439B-4642-A41D-DA9550FBF220}" srcOrd="0" destOrd="0" presId="urn:microsoft.com/office/officeart/2009/3/layout/HorizontalOrganizationChart#117"/>
    <dgm:cxn modelId="{DE4EBFA5-DC1E-A747-844F-D6054EE1383C}" type="presParOf" srcId="{D93C2028-FA92-4844-9045-12FB7B55724D}" destId="{6E987FDB-C32C-C741-A5D4-4695F679452F}" srcOrd="1" destOrd="0" presId="urn:microsoft.com/office/officeart/2009/3/layout/HorizontalOrganizationChart#117"/>
    <dgm:cxn modelId="{3FE241E9-B1FC-EB4A-8435-4B007DDC193D}" type="presParOf" srcId="{08CC8CEA-D85C-AD47-ADDC-067B6BF88CCB}" destId="{4A82F005-286C-1A46-B536-4D73692BBCC6}" srcOrd="1" destOrd="0" presId="urn:microsoft.com/office/officeart/2009/3/layout/HorizontalOrganizationChart#117"/>
    <dgm:cxn modelId="{A6A8B4F0-825D-6249-A62C-2C8AFC8B1072}" type="presParOf" srcId="{4A82F005-286C-1A46-B536-4D73692BBCC6}" destId="{03A40F92-641B-654E-A6CE-91B15D3DD322}" srcOrd="0" destOrd="0" presId="urn:microsoft.com/office/officeart/2009/3/layout/HorizontalOrganizationChart#117"/>
    <dgm:cxn modelId="{5BBAC56F-C3CF-F245-9AC6-F307EC9702DD}" type="presParOf" srcId="{4A82F005-286C-1A46-B536-4D73692BBCC6}" destId="{79343BA1-A833-C148-BE4B-FB8CD6C1B221}" srcOrd="1" destOrd="0" presId="urn:microsoft.com/office/officeart/2009/3/layout/HorizontalOrganizationChart#117"/>
    <dgm:cxn modelId="{27F408C3-1497-8045-A825-1D9308B21CF7}" type="presParOf" srcId="{79343BA1-A833-C148-BE4B-FB8CD6C1B221}" destId="{E8C0C2D5-8C07-BB48-9715-783BCA68910D}" srcOrd="0" destOrd="0" presId="urn:microsoft.com/office/officeart/2009/3/layout/HorizontalOrganizationChart#117"/>
    <dgm:cxn modelId="{BE499752-13DC-5C48-9845-68740AD28B7A}" type="presParOf" srcId="{E8C0C2D5-8C07-BB48-9715-783BCA68910D}" destId="{46698088-EAB7-0548-B389-D490ECF5B4CD}" srcOrd="0" destOrd="0" presId="urn:microsoft.com/office/officeart/2009/3/layout/HorizontalOrganizationChart#117"/>
    <dgm:cxn modelId="{3FF541FF-41DC-4946-8D47-B698D109A5F2}" type="presParOf" srcId="{E8C0C2D5-8C07-BB48-9715-783BCA68910D}" destId="{FC2B5F40-4BE5-4E42-9C1E-8E7A6CCCA313}" srcOrd="1" destOrd="0" presId="urn:microsoft.com/office/officeart/2009/3/layout/HorizontalOrganizationChart#117"/>
    <dgm:cxn modelId="{61082C69-2A87-E144-9EBB-1E78F0E73EE1}" type="presParOf" srcId="{79343BA1-A833-C148-BE4B-FB8CD6C1B221}" destId="{F008E04A-7795-A344-848B-FFCB3EBD7FB2}" srcOrd="1" destOrd="0" presId="urn:microsoft.com/office/officeart/2009/3/layout/HorizontalOrganizationChart#117"/>
    <dgm:cxn modelId="{28ECCFB5-B3D4-764D-8122-A3BD4A157F74}" type="presParOf" srcId="{79343BA1-A833-C148-BE4B-FB8CD6C1B221}" destId="{D6E95471-C5EE-4344-95F2-81771408BC6B}" srcOrd="2" destOrd="0" presId="urn:microsoft.com/office/officeart/2009/3/layout/HorizontalOrganizationChart#117"/>
    <dgm:cxn modelId="{E628F9E9-52FA-4E4D-B61F-36C5383413F8}" type="presParOf" srcId="{4A82F005-286C-1A46-B536-4D73692BBCC6}" destId="{571580EC-45EE-D449-B8C8-11D3311064D1}" srcOrd="2" destOrd="0" presId="urn:microsoft.com/office/officeart/2009/3/layout/HorizontalOrganizationChart#117"/>
    <dgm:cxn modelId="{225850C4-D82B-6846-820A-9835BC202064}" type="presParOf" srcId="{4A82F005-286C-1A46-B536-4D73692BBCC6}" destId="{793EC690-FA68-FF4C-8660-9A0804F1403F}" srcOrd="3" destOrd="0" presId="urn:microsoft.com/office/officeart/2009/3/layout/HorizontalOrganizationChart#117"/>
    <dgm:cxn modelId="{89C8D399-12AE-824C-950D-EC0E54BD5EFF}" type="presParOf" srcId="{793EC690-FA68-FF4C-8660-9A0804F1403F}" destId="{6A2F448D-BC86-4147-B67C-C506C6D35EF2}" srcOrd="0" destOrd="0" presId="urn:microsoft.com/office/officeart/2009/3/layout/HorizontalOrganizationChart#117"/>
    <dgm:cxn modelId="{AF17043B-C079-8142-9E85-8F5043356E5B}" type="presParOf" srcId="{6A2F448D-BC86-4147-B67C-C506C6D35EF2}" destId="{E1936815-CE87-414E-AA31-745E9C74446D}" srcOrd="0" destOrd="0" presId="urn:microsoft.com/office/officeart/2009/3/layout/HorizontalOrganizationChart#117"/>
    <dgm:cxn modelId="{2FD1F497-E86E-6142-8639-96F3917CC081}" type="presParOf" srcId="{6A2F448D-BC86-4147-B67C-C506C6D35EF2}" destId="{3214D8CF-0B49-B54B-8962-6E16A6BB392A}" srcOrd="1" destOrd="0" presId="urn:microsoft.com/office/officeart/2009/3/layout/HorizontalOrganizationChart#117"/>
    <dgm:cxn modelId="{CEBAC9AE-0FAF-264A-A3C4-E98DB14F236A}" type="presParOf" srcId="{793EC690-FA68-FF4C-8660-9A0804F1403F}" destId="{BC70B228-651B-DC41-B5C0-62FF77EC3435}" srcOrd="1" destOrd="0" presId="urn:microsoft.com/office/officeart/2009/3/layout/HorizontalOrganizationChart#117"/>
    <dgm:cxn modelId="{C7938465-C7C6-7848-81AE-E344FF915BBC}" type="presParOf" srcId="{793EC690-FA68-FF4C-8660-9A0804F1403F}" destId="{B547C9E3-4AD6-AC4F-AD20-FFCD54840205}" srcOrd="2" destOrd="0" presId="urn:microsoft.com/office/officeart/2009/3/layout/HorizontalOrganizationChart#117"/>
    <dgm:cxn modelId="{E02C5F3E-B951-2949-9C6F-5DA4A792E58E}" type="presParOf" srcId="{4A82F005-286C-1A46-B536-4D73692BBCC6}" destId="{C7DFC4C1-1F24-444C-8EFF-D7DF2AE68217}" srcOrd="4" destOrd="0" presId="urn:microsoft.com/office/officeart/2009/3/layout/HorizontalOrganizationChart#117"/>
    <dgm:cxn modelId="{D01B4E8E-7C79-C441-B151-1249706F205C}" type="presParOf" srcId="{4A82F005-286C-1A46-B536-4D73692BBCC6}" destId="{077AE587-8F5A-1F43-93B9-36CD1400D980}" srcOrd="5" destOrd="0" presId="urn:microsoft.com/office/officeart/2009/3/layout/HorizontalOrganizationChart#117"/>
    <dgm:cxn modelId="{88086F65-EBAD-A848-BB65-F7F1277BD948}" type="presParOf" srcId="{077AE587-8F5A-1F43-93B9-36CD1400D980}" destId="{AFDEE896-E076-DD4D-AF11-99BAE2160978}" srcOrd="0" destOrd="0" presId="urn:microsoft.com/office/officeart/2009/3/layout/HorizontalOrganizationChart#117"/>
    <dgm:cxn modelId="{9024B7DA-8EF0-D340-9AFC-B4E3A28F4752}" type="presParOf" srcId="{AFDEE896-E076-DD4D-AF11-99BAE2160978}" destId="{CDED7B2B-8196-4D45-85BB-B63A7F174565}" srcOrd="0" destOrd="0" presId="urn:microsoft.com/office/officeart/2009/3/layout/HorizontalOrganizationChart#117"/>
    <dgm:cxn modelId="{586BD3C7-9627-194A-9166-0E29DEA3E814}" type="presParOf" srcId="{AFDEE896-E076-DD4D-AF11-99BAE2160978}" destId="{7185CA06-E0AF-5948-8C9D-1893199D90DC}" srcOrd="1" destOrd="0" presId="urn:microsoft.com/office/officeart/2009/3/layout/HorizontalOrganizationChart#117"/>
    <dgm:cxn modelId="{18515974-2F80-C34F-8885-510FEC45A8DD}" type="presParOf" srcId="{077AE587-8F5A-1F43-93B9-36CD1400D980}" destId="{FF7EA8D3-2D85-8B4E-94A9-CB9DD9ABF5C5}" srcOrd="1" destOrd="0" presId="urn:microsoft.com/office/officeart/2009/3/layout/HorizontalOrganizationChart#117"/>
    <dgm:cxn modelId="{D595F8E7-FA2B-044D-B1E5-646357130149}" type="presParOf" srcId="{077AE587-8F5A-1F43-93B9-36CD1400D980}" destId="{A7D716BF-B73A-B849-910C-FAB3CE2E6385}" srcOrd="2" destOrd="0" presId="urn:microsoft.com/office/officeart/2009/3/layout/HorizontalOrganizationChart#117"/>
    <dgm:cxn modelId="{EA8255F3-D7CE-224C-98C6-76F4E13A75C3}" type="presParOf" srcId="{08CC8CEA-D85C-AD47-ADDC-067B6BF88CCB}" destId="{4FEB2FC4-CC38-284D-B8E4-D3AC5B193FA0}" srcOrd="2" destOrd="0" presId="urn:microsoft.com/office/officeart/2009/3/layout/HorizontalOrganizationChart#117"/>
    <dgm:cxn modelId="{B4EF70F1-1BE6-3043-8295-9C3DD3549AC3}" type="presParOf" srcId="{6811DA99-AC09-A449-A4C5-83607F585D14}" destId="{78B24B45-7659-CA4F-B99A-58297F4F1DB9}" srcOrd="4" destOrd="0" presId="urn:microsoft.com/office/officeart/2009/3/layout/HorizontalOrganizationChart#117"/>
    <dgm:cxn modelId="{3F75DF21-A839-C646-925B-6242B4BC3939}" type="presParOf" srcId="{6811DA99-AC09-A449-A4C5-83607F585D14}" destId="{23D785F4-F14B-9F4B-9976-9160314246CB}" srcOrd="5" destOrd="0" presId="urn:microsoft.com/office/officeart/2009/3/layout/HorizontalOrganizationChart#117"/>
    <dgm:cxn modelId="{032108A0-E321-9547-BB3B-69B5587D7B22}" type="presParOf" srcId="{23D785F4-F14B-9F4B-9976-9160314246CB}" destId="{3331695B-C631-FE42-BF80-3B18A0919D9B}" srcOrd="0" destOrd="0" presId="urn:microsoft.com/office/officeart/2009/3/layout/HorizontalOrganizationChart#117"/>
    <dgm:cxn modelId="{31A557C4-E959-C945-B907-7E27FFB84727}" type="presParOf" srcId="{3331695B-C631-FE42-BF80-3B18A0919D9B}" destId="{C36B1629-AB69-DE41-856F-F8E338C10155}" srcOrd="0" destOrd="0" presId="urn:microsoft.com/office/officeart/2009/3/layout/HorizontalOrganizationChart#117"/>
    <dgm:cxn modelId="{F6AB2704-9567-C647-95DD-971A22357533}" type="presParOf" srcId="{3331695B-C631-FE42-BF80-3B18A0919D9B}" destId="{DA391DAC-FBBC-0C45-BCCA-B32FFF43E9CF}" srcOrd="1" destOrd="0" presId="urn:microsoft.com/office/officeart/2009/3/layout/HorizontalOrganizationChart#117"/>
    <dgm:cxn modelId="{16FAE073-C47B-CC44-A6D6-159FEBA56ECA}" type="presParOf" srcId="{23D785F4-F14B-9F4B-9976-9160314246CB}" destId="{ECC774A3-8DCD-F143-BF95-F1D9B0EDD004}" srcOrd="1" destOrd="0" presId="urn:microsoft.com/office/officeart/2009/3/layout/HorizontalOrganizationChart#117"/>
    <dgm:cxn modelId="{6D2EADB7-9CF1-874D-BA65-3F404A18A2DA}" type="presParOf" srcId="{23D785F4-F14B-9F4B-9976-9160314246CB}" destId="{A5DDBCF2-D1CA-4841-98FC-5B2D50D6DFC4}" srcOrd="2" destOrd="0" presId="urn:microsoft.com/office/officeart/2009/3/layout/HorizontalOrganizationChart#117"/>
    <dgm:cxn modelId="{0A8F1FE8-22FD-954B-BC49-61719DBC2F2E}" type="presParOf" srcId="{D1328362-8E0B-ED4C-B34E-BCA5DBE6FFC8}" destId="{CC3659C2-CA7D-D04F-952A-236B73B25A7A}" srcOrd="2" destOrd="0" presId="urn:microsoft.com/office/officeart/2009/3/layout/HorizontalOrganizationChart#117"/>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76E7E384-F6D7-974B-99C9-B4C3B2FDC314}" type="doc">
      <dgm:prSet loTypeId="urn:microsoft.com/office/officeart/2009/3/layout/HorizontalOrganizationChart#118" loCatId="" qsTypeId="urn:microsoft.com/office/officeart/2005/8/quickstyle/simple1#145" qsCatId="simple" csTypeId="urn:microsoft.com/office/officeart/2005/8/colors/accent5_1#145" csCatId="accent5" phldr="1"/>
      <dgm:spPr/>
      <dgm:t>
        <a:bodyPr/>
        <a:lstStyle/>
        <a:p>
          <a:endParaRPr lang="zh-CN" altLang="en-US"/>
        </a:p>
      </dgm:t>
    </dgm:pt>
    <dgm:pt modelId="{B5E5589A-BA6B-3E46-8A33-5658DA610036}">
      <dgm:prSet phldrT="[文本]" custT="1"/>
      <dgm:spPr/>
      <dgm:t>
        <a:bodyPr/>
        <a:lstStyle/>
        <a:p>
          <a:r>
            <a:rPr lang="en-US" altLang="zh-CN" sz="1800" dirty="0">
              <a:latin typeface="微软雅黑" panose="020B0503020204020204" charset="-122"/>
              <a:ea typeface="微软雅黑" panose="020B0503020204020204" charset="-122"/>
              <a:cs typeface="微软雅黑" panose="020B0503020204020204" charset="-122"/>
            </a:rPr>
            <a:t>3.</a:t>
          </a:r>
          <a:r>
            <a:rPr lang="zh-CN" altLang="en-US" sz="1800" dirty="0">
              <a:latin typeface="微软雅黑" panose="020B0503020204020204" charset="-122"/>
              <a:ea typeface="微软雅黑" panose="020B0503020204020204" charset="-122"/>
              <a:cs typeface="微软雅黑" panose="020B0503020204020204" charset="-122"/>
            </a:rPr>
            <a:t>客观规律性与</a:t>
          </a:r>
        </a:p>
        <a:p>
          <a:r>
            <a:rPr lang="zh-CN" altLang="en-US" sz="1800" dirty="0">
              <a:latin typeface="微软雅黑" panose="020B0503020204020204" charset="-122"/>
              <a:ea typeface="微软雅黑" panose="020B0503020204020204" charset="-122"/>
              <a:cs typeface="微软雅黑" panose="020B0503020204020204" charset="-122"/>
            </a:rPr>
            <a:t>主观能动性</a:t>
          </a:r>
        </a:p>
      </dgm:t>
    </dgm:pt>
    <dgm:pt modelId="{7367D8C9-1A69-C34F-867D-A6D74D6803E1}" type="parTrans" cxnId="{ACB12CAE-1020-4E42-BC6D-1A420EF444B8}">
      <dgm:prSet/>
      <dgm:spPr/>
      <dgm:t>
        <a:bodyPr/>
        <a:lstStyle/>
        <a:p>
          <a:endParaRPr lang="zh-CN" altLang="en-US"/>
        </a:p>
      </dgm:t>
    </dgm:pt>
    <dgm:pt modelId="{12CD53A1-9557-3749-9B3D-511CD2B6C2CE}" type="sibTrans" cxnId="{ACB12CAE-1020-4E42-BC6D-1A420EF444B8}">
      <dgm:prSet/>
      <dgm:spPr/>
      <dgm:t>
        <a:bodyPr/>
        <a:lstStyle/>
        <a:p>
          <a:endParaRPr lang="zh-CN" altLang="en-US"/>
        </a:p>
      </dgm:t>
    </dgm:pt>
    <dgm:pt modelId="{AB50F07C-0CE3-1445-BB05-D1C296FA978F}">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规律</a:t>
          </a:r>
        </a:p>
      </dgm:t>
    </dgm:pt>
    <dgm:pt modelId="{7961557C-8402-434B-9E95-EDDAEB2564FF}" type="parTrans" cxnId="{05245538-2B26-8543-9AAF-63BA780BFE03}">
      <dgm:prSet/>
      <dgm:spPr/>
      <dgm:t>
        <a:bodyPr/>
        <a:lstStyle/>
        <a:p>
          <a:endParaRPr lang="zh-CN" altLang="en-US"/>
        </a:p>
      </dgm:t>
    </dgm:pt>
    <dgm:pt modelId="{7DD242E7-7BA5-E94A-8F99-BFC1A39D309F}" type="sibTrans" cxnId="{05245538-2B26-8543-9AAF-63BA780BFE03}">
      <dgm:prSet/>
      <dgm:spPr/>
      <dgm:t>
        <a:bodyPr/>
        <a:lstStyle/>
        <a:p>
          <a:endParaRPr lang="zh-CN" altLang="en-US"/>
        </a:p>
      </dgm:t>
    </dgm:pt>
    <dgm:pt modelId="{73D87169-1B38-E342-86C0-24A1F7444EDB}">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意识</a:t>
          </a:r>
        </a:p>
      </dgm:t>
    </dgm:pt>
    <dgm:pt modelId="{6C2FFF61-E0A2-9D4E-A822-5C2818B5805F}" type="parTrans" cxnId="{08FB99AA-8D6F-244A-9044-621037ADDFFC}">
      <dgm:prSet/>
      <dgm:spPr/>
      <dgm:t>
        <a:bodyPr/>
        <a:lstStyle/>
        <a:p>
          <a:endParaRPr lang="zh-CN" altLang="en-US"/>
        </a:p>
      </dgm:t>
    </dgm:pt>
    <dgm:pt modelId="{5E322BA8-E7DE-5B4C-8576-7CA80A493537}" type="sibTrans" cxnId="{08FB99AA-8D6F-244A-9044-621037ADDFFC}">
      <dgm:prSet/>
      <dgm:spPr/>
      <dgm:t>
        <a:bodyPr/>
        <a:lstStyle/>
        <a:p>
          <a:endParaRPr lang="zh-CN" altLang="en-US"/>
        </a:p>
      </dgm:t>
    </dgm:pt>
    <dgm:pt modelId="{8484B423-B3E4-4547-B09E-2BEEC0846F12}">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客观规律与主观能动性之间的关系</a:t>
          </a:r>
        </a:p>
      </dgm:t>
    </dgm:pt>
    <dgm:pt modelId="{4B09176A-7F00-DE46-9A81-B19877BE64D4}" type="parTrans" cxnId="{FD761E0C-7D63-3247-8848-189CB52B0512}">
      <dgm:prSet/>
      <dgm:spPr/>
      <dgm:t>
        <a:bodyPr/>
        <a:lstStyle/>
        <a:p>
          <a:endParaRPr lang="zh-CN" altLang="en-US"/>
        </a:p>
      </dgm:t>
    </dgm:pt>
    <dgm:pt modelId="{A408B2C8-8613-EC45-902C-14ED6E41EF02}" type="sibTrans" cxnId="{FD761E0C-7D63-3247-8848-189CB52B0512}">
      <dgm:prSet/>
      <dgm:spPr/>
      <dgm:t>
        <a:bodyPr/>
        <a:lstStyle/>
        <a:p>
          <a:endParaRPr lang="zh-CN" altLang="en-US"/>
        </a:p>
      </dgm:t>
    </dgm:pt>
    <dgm:pt modelId="{734259FD-53AE-4B45-86D0-6F8BDE8A8CEF}">
      <dgm:prSet custT="1"/>
      <dgm:spPr>
        <a:noFill/>
      </dgm:spPr>
      <dgm:t>
        <a:bodyPr/>
        <a:lstStyle/>
        <a:p>
          <a:r>
            <a:rPr lang="zh-CN" altLang="en-US" sz="1800" dirty="0">
              <a:solidFill>
                <a:schemeClr val="tx1"/>
              </a:solidFill>
              <a:latin typeface="微软雅黑" panose="020B0503020204020204" charset="-122"/>
              <a:ea typeface="微软雅黑" panose="020B0503020204020204" charset="-122"/>
              <a:cs typeface="微软雅黑" panose="020B0503020204020204" charset="-122"/>
            </a:rPr>
            <a:t>起源</a:t>
          </a:r>
        </a:p>
      </dgm:t>
    </dgm:pt>
    <dgm:pt modelId="{BB9F919E-032F-1441-B9B9-A90619EDA7ED}" type="parTrans" cxnId="{4CABACD4-38BE-504E-9E1C-11357E59B5F5}">
      <dgm:prSet/>
      <dgm:spPr/>
      <dgm:t>
        <a:bodyPr/>
        <a:lstStyle/>
        <a:p>
          <a:endParaRPr lang="zh-CN" altLang="en-US"/>
        </a:p>
      </dgm:t>
    </dgm:pt>
    <dgm:pt modelId="{01168B7E-80C2-C549-B53B-7B993DECAB4B}" type="sibTrans" cxnId="{4CABACD4-38BE-504E-9E1C-11357E59B5F5}">
      <dgm:prSet/>
      <dgm:spPr/>
      <dgm:t>
        <a:bodyPr/>
        <a:lstStyle/>
        <a:p>
          <a:endParaRPr lang="zh-CN" altLang="en-US"/>
        </a:p>
      </dgm:t>
    </dgm:pt>
    <dgm:pt modelId="{D98C33DB-AA20-164E-A771-D770E5AE9502}">
      <dgm:prSet custT="1"/>
      <dgm:spPr>
        <a:noFill/>
      </dgm:spPr>
      <dgm:t>
        <a:bodyPr/>
        <a:lstStyle/>
        <a:p>
          <a:r>
            <a:rPr lang="zh-CN" altLang="en-US" sz="1800" dirty="0">
              <a:solidFill>
                <a:schemeClr val="tx1"/>
              </a:solidFill>
              <a:latin typeface="微软雅黑" panose="020B0503020204020204" charset="-122"/>
              <a:ea typeface="微软雅黑" panose="020B0503020204020204" charset="-122"/>
              <a:cs typeface="微软雅黑" panose="020B0503020204020204" charset="-122"/>
            </a:rPr>
            <a:t>本质</a:t>
          </a:r>
        </a:p>
      </dgm:t>
    </dgm:pt>
    <dgm:pt modelId="{DEB81C37-67E3-4848-A60F-575374AE8709}" type="parTrans" cxnId="{CC3B549E-4393-2F4F-9B91-C9A02C277F6D}">
      <dgm:prSet/>
      <dgm:spPr/>
      <dgm:t>
        <a:bodyPr/>
        <a:lstStyle/>
        <a:p>
          <a:endParaRPr lang="zh-CN" altLang="en-US"/>
        </a:p>
      </dgm:t>
    </dgm:pt>
    <dgm:pt modelId="{B95E962D-2402-1A40-A961-A594BC9D3FDB}" type="sibTrans" cxnId="{CC3B549E-4393-2F4F-9B91-C9A02C277F6D}">
      <dgm:prSet/>
      <dgm:spPr/>
      <dgm:t>
        <a:bodyPr/>
        <a:lstStyle/>
        <a:p>
          <a:endParaRPr lang="zh-CN" altLang="en-US"/>
        </a:p>
      </dgm:t>
    </dgm:pt>
    <dgm:pt modelId="{F781DD88-A504-AE4F-9BCE-0EAB5FC80FAD}">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能动作用</a:t>
          </a:r>
        </a:p>
      </dgm:t>
    </dgm:pt>
    <dgm:pt modelId="{F47408D9-D280-AB46-972A-2FD9258C6BD9}" type="parTrans" cxnId="{04C4CE34-7906-A549-9ABE-CD9D61E020BA}">
      <dgm:prSet/>
      <dgm:spPr/>
      <dgm:t>
        <a:bodyPr/>
        <a:lstStyle/>
        <a:p>
          <a:endParaRPr lang="zh-CN" altLang="en-US"/>
        </a:p>
      </dgm:t>
    </dgm:pt>
    <dgm:pt modelId="{5EE58875-7987-0042-B953-341641BB6C8F}" type="sibTrans" cxnId="{04C4CE34-7906-A549-9ABE-CD9D61E020BA}">
      <dgm:prSet/>
      <dgm:spPr/>
      <dgm:t>
        <a:bodyPr/>
        <a:lstStyle/>
        <a:p>
          <a:endParaRPr lang="zh-CN" altLang="en-US"/>
        </a:p>
      </dgm:t>
    </dgm:pt>
    <dgm:pt modelId="{4BE5C81B-654A-9142-87AA-F1B7B9DA0D24}" type="pres">
      <dgm:prSet presAssocID="{76E7E384-F6D7-974B-99C9-B4C3B2FDC314}" presName="hierChild1" presStyleCnt="0">
        <dgm:presLayoutVars>
          <dgm:orgChart val="1"/>
          <dgm:chPref val="1"/>
          <dgm:dir/>
          <dgm:animOne val="branch"/>
          <dgm:animLvl val="lvl"/>
          <dgm:resizeHandles/>
        </dgm:presLayoutVars>
      </dgm:prSet>
      <dgm:spPr/>
      <dgm:t>
        <a:bodyPr/>
        <a:lstStyle/>
        <a:p>
          <a:endParaRPr lang="zh-CN" altLang="en-US"/>
        </a:p>
      </dgm:t>
    </dgm:pt>
    <dgm:pt modelId="{D1328362-8E0B-ED4C-B34E-BCA5DBE6FFC8}" type="pres">
      <dgm:prSet presAssocID="{B5E5589A-BA6B-3E46-8A33-5658DA610036}" presName="hierRoot1" presStyleCnt="0">
        <dgm:presLayoutVars>
          <dgm:hierBranch val="init"/>
        </dgm:presLayoutVars>
      </dgm:prSet>
      <dgm:spPr/>
    </dgm:pt>
    <dgm:pt modelId="{0F1A93DF-CAE1-C244-B957-4ACE4DA9E062}" type="pres">
      <dgm:prSet presAssocID="{B5E5589A-BA6B-3E46-8A33-5658DA610036}" presName="rootComposite1" presStyleCnt="0"/>
      <dgm:spPr/>
    </dgm:pt>
    <dgm:pt modelId="{C6C1A46A-12C6-3648-B91B-ADCF42B44646}" type="pres">
      <dgm:prSet presAssocID="{B5E5589A-BA6B-3E46-8A33-5658DA610036}" presName="rootText1" presStyleLbl="node0" presStyleIdx="0" presStyleCnt="1" custScaleX="209795" custScaleY="259457">
        <dgm:presLayoutVars>
          <dgm:chPref val="3"/>
        </dgm:presLayoutVars>
      </dgm:prSet>
      <dgm:spPr/>
      <dgm:t>
        <a:bodyPr/>
        <a:lstStyle/>
        <a:p>
          <a:endParaRPr lang="zh-CN" altLang="en-US"/>
        </a:p>
      </dgm:t>
    </dgm:pt>
    <dgm:pt modelId="{97736844-D3C6-5C42-91EB-3E885DB7CC7F}" type="pres">
      <dgm:prSet presAssocID="{B5E5589A-BA6B-3E46-8A33-5658DA610036}" presName="rootConnector1" presStyleLbl="node1" presStyleIdx="0" presStyleCnt="0"/>
      <dgm:spPr/>
      <dgm:t>
        <a:bodyPr/>
        <a:lstStyle/>
        <a:p>
          <a:endParaRPr lang="zh-CN" altLang="en-US"/>
        </a:p>
      </dgm:t>
    </dgm:pt>
    <dgm:pt modelId="{6811DA99-AC09-A449-A4C5-83607F585D14}" type="pres">
      <dgm:prSet presAssocID="{B5E5589A-BA6B-3E46-8A33-5658DA610036}" presName="hierChild2" presStyleCnt="0"/>
      <dgm:spPr/>
    </dgm:pt>
    <dgm:pt modelId="{4C0DC61F-38DD-B244-A445-5CF9C1685A3F}" type="pres">
      <dgm:prSet presAssocID="{7961557C-8402-434B-9E95-EDDAEB2564FF}" presName="Name64" presStyleLbl="parChTrans1D2" presStyleIdx="0" presStyleCnt="3"/>
      <dgm:spPr/>
      <dgm:t>
        <a:bodyPr/>
        <a:lstStyle/>
        <a:p>
          <a:endParaRPr lang="zh-CN" altLang="en-US"/>
        </a:p>
      </dgm:t>
    </dgm:pt>
    <dgm:pt modelId="{D7C56EE2-E3BE-1248-8BE4-16D445E0BDA3}" type="pres">
      <dgm:prSet presAssocID="{AB50F07C-0CE3-1445-BB05-D1C296FA978F}" presName="hierRoot2" presStyleCnt="0">
        <dgm:presLayoutVars>
          <dgm:hierBranch val="init"/>
        </dgm:presLayoutVars>
      </dgm:prSet>
      <dgm:spPr/>
    </dgm:pt>
    <dgm:pt modelId="{5F1C45EB-48A5-E943-A05E-AED6E935BE33}" type="pres">
      <dgm:prSet presAssocID="{AB50F07C-0CE3-1445-BB05-D1C296FA978F}" presName="rootComposite" presStyleCnt="0"/>
      <dgm:spPr/>
    </dgm:pt>
    <dgm:pt modelId="{01D9CC06-6CAC-5E4F-B35A-9BC249165B1E}" type="pres">
      <dgm:prSet presAssocID="{AB50F07C-0CE3-1445-BB05-D1C296FA978F}" presName="rootText" presStyleLbl="node2" presStyleIdx="0" presStyleCnt="3">
        <dgm:presLayoutVars>
          <dgm:chPref val="3"/>
        </dgm:presLayoutVars>
      </dgm:prSet>
      <dgm:spPr/>
      <dgm:t>
        <a:bodyPr/>
        <a:lstStyle/>
        <a:p>
          <a:endParaRPr lang="zh-CN" altLang="en-US"/>
        </a:p>
      </dgm:t>
    </dgm:pt>
    <dgm:pt modelId="{BD641615-020C-6646-8E96-4F4476DE2FB7}" type="pres">
      <dgm:prSet presAssocID="{AB50F07C-0CE3-1445-BB05-D1C296FA978F}" presName="rootConnector" presStyleLbl="node2" presStyleIdx="0" presStyleCnt="3"/>
      <dgm:spPr/>
      <dgm:t>
        <a:bodyPr/>
        <a:lstStyle/>
        <a:p>
          <a:endParaRPr lang="zh-CN" altLang="en-US"/>
        </a:p>
      </dgm:t>
    </dgm:pt>
    <dgm:pt modelId="{22BB150B-C517-2142-B785-089F36B553BA}" type="pres">
      <dgm:prSet presAssocID="{AB50F07C-0CE3-1445-BB05-D1C296FA978F}" presName="hierChild4" presStyleCnt="0"/>
      <dgm:spPr/>
    </dgm:pt>
    <dgm:pt modelId="{6536BA5A-AD2B-FC4F-ABF0-5F6B9ECB57C3}" type="pres">
      <dgm:prSet presAssocID="{AB50F07C-0CE3-1445-BB05-D1C296FA978F}" presName="hierChild5" presStyleCnt="0"/>
      <dgm:spPr/>
    </dgm:pt>
    <dgm:pt modelId="{B24F3573-428B-E543-B44A-8BBAB85D9E6F}" type="pres">
      <dgm:prSet presAssocID="{6C2FFF61-E0A2-9D4E-A822-5C2818B5805F}" presName="Name64" presStyleLbl="parChTrans1D2" presStyleIdx="1" presStyleCnt="3"/>
      <dgm:spPr/>
      <dgm:t>
        <a:bodyPr/>
        <a:lstStyle/>
        <a:p>
          <a:endParaRPr lang="zh-CN" altLang="en-US"/>
        </a:p>
      </dgm:t>
    </dgm:pt>
    <dgm:pt modelId="{08CC8CEA-D85C-AD47-ADDC-067B6BF88CCB}" type="pres">
      <dgm:prSet presAssocID="{73D87169-1B38-E342-86C0-24A1F7444EDB}" presName="hierRoot2" presStyleCnt="0">
        <dgm:presLayoutVars>
          <dgm:hierBranch val="init"/>
        </dgm:presLayoutVars>
      </dgm:prSet>
      <dgm:spPr/>
    </dgm:pt>
    <dgm:pt modelId="{D93C2028-FA92-4844-9045-12FB7B55724D}" type="pres">
      <dgm:prSet presAssocID="{73D87169-1B38-E342-86C0-24A1F7444EDB}" presName="rootComposite" presStyleCnt="0"/>
      <dgm:spPr/>
    </dgm:pt>
    <dgm:pt modelId="{47D30D3E-439B-4642-A41D-DA9550FBF220}" type="pres">
      <dgm:prSet presAssocID="{73D87169-1B38-E342-86C0-24A1F7444EDB}" presName="rootText" presStyleLbl="node2" presStyleIdx="1" presStyleCnt="3">
        <dgm:presLayoutVars>
          <dgm:chPref val="3"/>
        </dgm:presLayoutVars>
      </dgm:prSet>
      <dgm:spPr/>
      <dgm:t>
        <a:bodyPr/>
        <a:lstStyle/>
        <a:p>
          <a:endParaRPr lang="zh-CN" altLang="en-US"/>
        </a:p>
      </dgm:t>
    </dgm:pt>
    <dgm:pt modelId="{6E987FDB-C32C-C741-A5D4-4695F679452F}" type="pres">
      <dgm:prSet presAssocID="{73D87169-1B38-E342-86C0-24A1F7444EDB}" presName="rootConnector" presStyleLbl="node2" presStyleIdx="1" presStyleCnt="3"/>
      <dgm:spPr/>
      <dgm:t>
        <a:bodyPr/>
        <a:lstStyle/>
        <a:p>
          <a:endParaRPr lang="zh-CN" altLang="en-US"/>
        </a:p>
      </dgm:t>
    </dgm:pt>
    <dgm:pt modelId="{4A82F005-286C-1A46-B536-4D73692BBCC6}" type="pres">
      <dgm:prSet presAssocID="{73D87169-1B38-E342-86C0-24A1F7444EDB}" presName="hierChild4" presStyleCnt="0"/>
      <dgm:spPr/>
    </dgm:pt>
    <dgm:pt modelId="{03A40F92-641B-654E-A6CE-91B15D3DD322}" type="pres">
      <dgm:prSet presAssocID="{BB9F919E-032F-1441-B9B9-A90619EDA7ED}" presName="Name64" presStyleLbl="parChTrans1D3" presStyleIdx="0" presStyleCnt="3"/>
      <dgm:spPr/>
      <dgm:t>
        <a:bodyPr/>
        <a:lstStyle/>
        <a:p>
          <a:endParaRPr lang="zh-CN" altLang="en-US"/>
        </a:p>
      </dgm:t>
    </dgm:pt>
    <dgm:pt modelId="{79343BA1-A833-C148-BE4B-FB8CD6C1B221}" type="pres">
      <dgm:prSet presAssocID="{734259FD-53AE-4B45-86D0-6F8BDE8A8CEF}" presName="hierRoot2" presStyleCnt="0">
        <dgm:presLayoutVars>
          <dgm:hierBranch val="init"/>
        </dgm:presLayoutVars>
      </dgm:prSet>
      <dgm:spPr/>
    </dgm:pt>
    <dgm:pt modelId="{E8C0C2D5-8C07-BB48-9715-783BCA68910D}" type="pres">
      <dgm:prSet presAssocID="{734259FD-53AE-4B45-86D0-6F8BDE8A8CEF}" presName="rootComposite" presStyleCnt="0"/>
      <dgm:spPr/>
    </dgm:pt>
    <dgm:pt modelId="{46698088-EAB7-0548-B389-D490ECF5B4CD}" type="pres">
      <dgm:prSet presAssocID="{734259FD-53AE-4B45-86D0-6F8BDE8A8CEF}" presName="rootText" presStyleLbl="node3" presStyleIdx="0" presStyleCnt="3">
        <dgm:presLayoutVars>
          <dgm:chPref val="3"/>
        </dgm:presLayoutVars>
      </dgm:prSet>
      <dgm:spPr/>
      <dgm:t>
        <a:bodyPr/>
        <a:lstStyle/>
        <a:p>
          <a:endParaRPr lang="zh-CN" altLang="en-US"/>
        </a:p>
      </dgm:t>
    </dgm:pt>
    <dgm:pt modelId="{FC2B5F40-4BE5-4E42-9C1E-8E7A6CCCA313}" type="pres">
      <dgm:prSet presAssocID="{734259FD-53AE-4B45-86D0-6F8BDE8A8CEF}" presName="rootConnector" presStyleLbl="node3" presStyleIdx="0" presStyleCnt="3"/>
      <dgm:spPr/>
      <dgm:t>
        <a:bodyPr/>
        <a:lstStyle/>
        <a:p>
          <a:endParaRPr lang="zh-CN" altLang="en-US"/>
        </a:p>
      </dgm:t>
    </dgm:pt>
    <dgm:pt modelId="{F008E04A-7795-A344-848B-FFCB3EBD7FB2}" type="pres">
      <dgm:prSet presAssocID="{734259FD-53AE-4B45-86D0-6F8BDE8A8CEF}" presName="hierChild4" presStyleCnt="0"/>
      <dgm:spPr/>
    </dgm:pt>
    <dgm:pt modelId="{D6E95471-C5EE-4344-95F2-81771408BC6B}" type="pres">
      <dgm:prSet presAssocID="{734259FD-53AE-4B45-86D0-6F8BDE8A8CEF}" presName="hierChild5" presStyleCnt="0"/>
      <dgm:spPr/>
    </dgm:pt>
    <dgm:pt modelId="{571580EC-45EE-D449-B8C8-11D3311064D1}" type="pres">
      <dgm:prSet presAssocID="{DEB81C37-67E3-4848-A60F-575374AE8709}" presName="Name64" presStyleLbl="parChTrans1D3" presStyleIdx="1" presStyleCnt="3"/>
      <dgm:spPr/>
      <dgm:t>
        <a:bodyPr/>
        <a:lstStyle/>
        <a:p>
          <a:endParaRPr lang="zh-CN" altLang="en-US"/>
        </a:p>
      </dgm:t>
    </dgm:pt>
    <dgm:pt modelId="{793EC690-FA68-FF4C-8660-9A0804F1403F}" type="pres">
      <dgm:prSet presAssocID="{D98C33DB-AA20-164E-A771-D770E5AE9502}" presName="hierRoot2" presStyleCnt="0">
        <dgm:presLayoutVars>
          <dgm:hierBranch val="init"/>
        </dgm:presLayoutVars>
      </dgm:prSet>
      <dgm:spPr/>
    </dgm:pt>
    <dgm:pt modelId="{6A2F448D-BC86-4147-B67C-C506C6D35EF2}" type="pres">
      <dgm:prSet presAssocID="{D98C33DB-AA20-164E-A771-D770E5AE9502}" presName="rootComposite" presStyleCnt="0"/>
      <dgm:spPr/>
    </dgm:pt>
    <dgm:pt modelId="{E1936815-CE87-414E-AA31-745E9C74446D}" type="pres">
      <dgm:prSet presAssocID="{D98C33DB-AA20-164E-A771-D770E5AE9502}" presName="rootText" presStyleLbl="node3" presStyleIdx="1" presStyleCnt="3">
        <dgm:presLayoutVars>
          <dgm:chPref val="3"/>
        </dgm:presLayoutVars>
      </dgm:prSet>
      <dgm:spPr/>
      <dgm:t>
        <a:bodyPr/>
        <a:lstStyle/>
        <a:p>
          <a:endParaRPr lang="zh-CN" altLang="en-US"/>
        </a:p>
      </dgm:t>
    </dgm:pt>
    <dgm:pt modelId="{3214D8CF-0B49-B54B-8962-6E16A6BB392A}" type="pres">
      <dgm:prSet presAssocID="{D98C33DB-AA20-164E-A771-D770E5AE9502}" presName="rootConnector" presStyleLbl="node3" presStyleIdx="1" presStyleCnt="3"/>
      <dgm:spPr/>
      <dgm:t>
        <a:bodyPr/>
        <a:lstStyle/>
        <a:p>
          <a:endParaRPr lang="zh-CN" altLang="en-US"/>
        </a:p>
      </dgm:t>
    </dgm:pt>
    <dgm:pt modelId="{BC70B228-651B-DC41-B5C0-62FF77EC3435}" type="pres">
      <dgm:prSet presAssocID="{D98C33DB-AA20-164E-A771-D770E5AE9502}" presName="hierChild4" presStyleCnt="0"/>
      <dgm:spPr/>
    </dgm:pt>
    <dgm:pt modelId="{B547C9E3-4AD6-AC4F-AD20-FFCD54840205}" type="pres">
      <dgm:prSet presAssocID="{D98C33DB-AA20-164E-A771-D770E5AE9502}" presName="hierChild5" presStyleCnt="0"/>
      <dgm:spPr/>
    </dgm:pt>
    <dgm:pt modelId="{C7DFC4C1-1F24-444C-8EFF-D7DF2AE68217}" type="pres">
      <dgm:prSet presAssocID="{F47408D9-D280-AB46-972A-2FD9258C6BD9}" presName="Name64" presStyleLbl="parChTrans1D3" presStyleIdx="2" presStyleCnt="3"/>
      <dgm:spPr/>
      <dgm:t>
        <a:bodyPr/>
        <a:lstStyle/>
        <a:p>
          <a:endParaRPr lang="zh-CN" altLang="en-US"/>
        </a:p>
      </dgm:t>
    </dgm:pt>
    <dgm:pt modelId="{077AE587-8F5A-1F43-93B9-36CD1400D980}" type="pres">
      <dgm:prSet presAssocID="{F781DD88-A504-AE4F-9BCE-0EAB5FC80FAD}" presName="hierRoot2" presStyleCnt="0">
        <dgm:presLayoutVars>
          <dgm:hierBranch val="init"/>
        </dgm:presLayoutVars>
      </dgm:prSet>
      <dgm:spPr/>
    </dgm:pt>
    <dgm:pt modelId="{AFDEE896-E076-DD4D-AF11-99BAE2160978}" type="pres">
      <dgm:prSet presAssocID="{F781DD88-A504-AE4F-9BCE-0EAB5FC80FAD}" presName="rootComposite" presStyleCnt="0"/>
      <dgm:spPr/>
    </dgm:pt>
    <dgm:pt modelId="{CDED7B2B-8196-4D45-85BB-B63A7F174565}" type="pres">
      <dgm:prSet presAssocID="{F781DD88-A504-AE4F-9BCE-0EAB5FC80FAD}" presName="rootText" presStyleLbl="node3" presStyleIdx="2" presStyleCnt="3">
        <dgm:presLayoutVars>
          <dgm:chPref val="3"/>
        </dgm:presLayoutVars>
      </dgm:prSet>
      <dgm:spPr/>
      <dgm:t>
        <a:bodyPr/>
        <a:lstStyle/>
        <a:p>
          <a:endParaRPr lang="zh-CN" altLang="en-US"/>
        </a:p>
      </dgm:t>
    </dgm:pt>
    <dgm:pt modelId="{7185CA06-E0AF-5948-8C9D-1893199D90DC}" type="pres">
      <dgm:prSet presAssocID="{F781DD88-A504-AE4F-9BCE-0EAB5FC80FAD}" presName="rootConnector" presStyleLbl="node3" presStyleIdx="2" presStyleCnt="3"/>
      <dgm:spPr/>
      <dgm:t>
        <a:bodyPr/>
        <a:lstStyle/>
        <a:p>
          <a:endParaRPr lang="zh-CN" altLang="en-US"/>
        </a:p>
      </dgm:t>
    </dgm:pt>
    <dgm:pt modelId="{FF7EA8D3-2D85-8B4E-94A9-CB9DD9ABF5C5}" type="pres">
      <dgm:prSet presAssocID="{F781DD88-A504-AE4F-9BCE-0EAB5FC80FAD}" presName="hierChild4" presStyleCnt="0"/>
      <dgm:spPr/>
    </dgm:pt>
    <dgm:pt modelId="{A7D716BF-B73A-B849-910C-FAB3CE2E6385}" type="pres">
      <dgm:prSet presAssocID="{F781DD88-A504-AE4F-9BCE-0EAB5FC80FAD}" presName="hierChild5" presStyleCnt="0"/>
      <dgm:spPr/>
    </dgm:pt>
    <dgm:pt modelId="{4FEB2FC4-CC38-284D-B8E4-D3AC5B193FA0}" type="pres">
      <dgm:prSet presAssocID="{73D87169-1B38-E342-86C0-24A1F7444EDB}" presName="hierChild5" presStyleCnt="0"/>
      <dgm:spPr/>
    </dgm:pt>
    <dgm:pt modelId="{78B24B45-7659-CA4F-B99A-58297F4F1DB9}" type="pres">
      <dgm:prSet presAssocID="{4B09176A-7F00-DE46-9A81-B19877BE64D4}" presName="Name64" presStyleLbl="parChTrans1D2" presStyleIdx="2" presStyleCnt="3"/>
      <dgm:spPr/>
      <dgm:t>
        <a:bodyPr/>
        <a:lstStyle/>
        <a:p>
          <a:endParaRPr lang="zh-CN" altLang="en-US"/>
        </a:p>
      </dgm:t>
    </dgm:pt>
    <dgm:pt modelId="{23D785F4-F14B-9F4B-9976-9160314246CB}" type="pres">
      <dgm:prSet presAssocID="{8484B423-B3E4-4547-B09E-2BEEC0846F12}" presName="hierRoot2" presStyleCnt="0">
        <dgm:presLayoutVars>
          <dgm:hierBranch val="init"/>
        </dgm:presLayoutVars>
      </dgm:prSet>
      <dgm:spPr/>
    </dgm:pt>
    <dgm:pt modelId="{3331695B-C631-FE42-BF80-3B18A0919D9B}" type="pres">
      <dgm:prSet presAssocID="{8484B423-B3E4-4547-B09E-2BEEC0846F12}" presName="rootComposite" presStyleCnt="0"/>
      <dgm:spPr/>
    </dgm:pt>
    <dgm:pt modelId="{C36B1629-AB69-DE41-856F-F8E338C10155}" type="pres">
      <dgm:prSet presAssocID="{8484B423-B3E4-4547-B09E-2BEEC0846F12}" presName="rootText" presStyleLbl="node2" presStyleIdx="2" presStyleCnt="3" custScaleX="298344" custScaleY="72793">
        <dgm:presLayoutVars>
          <dgm:chPref val="3"/>
        </dgm:presLayoutVars>
      </dgm:prSet>
      <dgm:spPr/>
      <dgm:t>
        <a:bodyPr/>
        <a:lstStyle/>
        <a:p>
          <a:endParaRPr lang="zh-CN" altLang="en-US"/>
        </a:p>
      </dgm:t>
    </dgm:pt>
    <dgm:pt modelId="{DA391DAC-FBBC-0C45-BCCA-B32FFF43E9CF}" type="pres">
      <dgm:prSet presAssocID="{8484B423-B3E4-4547-B09E-2BEEC0846F12}" presName="rootConnector" presStyleLbl="node2" presStyleIdx="2" presStyleCnt="3"/>
      <dgm:spPr/>
      <dgm:t>
        <a:bodyPr/>
        <a:lstStyle/>
        <a:p>
          <a:endParaRPr lang="zh-CN" altLang="en-US"/>
        </a:p>
      </dgm:t>
    </dgm:pt>
    <dgm:pt modelId="{ECC774A3-8DCD-F143-BF95-F1D9B0EDD004}" type="pres">
      <dgm:prSet presAssocID="{8484B423-B3E4-4547-B09E-2BEEC0846F12}" presName="hierChild4" presStyleCnt="0"/>
      <dgm:spPr/>
    </dgm:pt>
    <dgm:pt modelId="{A5DDBCF2-D1CA-4841-98FC-5B2D50D6DFC4}" type="pres">
      <dgm:prSet presAssocID="{8484B423-B3E4-4547-B09E-2BEEC0846F12}" presName="hierChild5" presStyleCnt="0"/>
      <dgm:spPr/>
    </dgm:pt>
    <dgm:pt modelId="{CC3659C2-CA7D-D04F-952A-236B73B25A7A}" type="pres">
      <dgm:prSet presAssocID="{B5E5589A-BA6B-3E46-8A33-5658DA610036}" presName="hierChild3" presStyleCnt="0"/>
      <dgm:spPr/>
    </dgm:pt>
  </dgm:ptLst>
  <dgm:cxnLst>
    <dgm:cxn modelId="{CC3B549E-4393-2F4F-9B91-C9A02C277F6D}" srcId="{73D87169-1B38-E342-86C0-24A1F7444EDB}" destId="{D98C33DB-AA20-164E-A771-D770E5AE9502}" srcOrd="1" destOrd="0" parTransId="{DEB81C37-67E3-4848-A60F-575374AE8709}" sibTransId="{B95E962D-2402-1A40-A961-A594BC9D3FDB}"/>
    <dgm:cxn modelId="{AAA3A0E2-1237-744A-93A0-F4AB2D8C4514}" type="presOf" srcId="{73D87169-1B38-E342-86C0-24A1F7444EDB}" destId="{6E987FDB-C32C-C741-A5D4-4695F679452F}" srcOrd="1" destOrd="0" presId="urn:microsoft.com/office/officeart/2009/3/layout/HorizontalOrganizationChart#118"/>
    <dgm:cxn modelId="{6C7B3650-0158-7E4A-B803-090BF27F9D56}" type="presOf" srcId="{734259FD-53AE-4B45-86D0-6F8BDE8A8CEF}" destId="{46698088-EAB7-0548-B389-D490ECF5B4CD}" srcOrd="0" destOrd="0" presId="urn:microsoft.com/office/officeart/2009/3/layout/HorizontalOrganizationChart#118"/>
    <dgm:cxn modelId="{04C4CE34-7906-A549-9ABE-CD9D61E020BA}" srcId="{73D87169-1B38-E342-86C0-24A1F7444EDB}" destId="{F781DD88-A504-AE4F-9BCE-0EAB5FC80FAD}" srcOrd="2" destOrd="0" parTransId="{F47408D9-D280-AB46-972A-2FD9258C6BD9}" sibTransId="{5EE58875-7987-0042-B953-341641BB6C8F}"/>
    <dgm:cxn modelId="{E1408458-E5BB-6A4B-8023-03929C00B2F3}" type="presOf" srcId="{D98C33DB-AA20-164E-A771-D770E5AE9502}" destId="{E1936815-CE87-414E-AA31-745E9C74446D}" srcOrd="0" destOrd="0" presId="urn:microsoft.com/office/officeart/2009/3/layout/HorizontalOrganizationChart#118"/>
    <dgm:cxn modelId="{FD761E0C-7D63-3247-8848-189CB52B0512}" srcId="{B5E5589A-BA6B-3E46-8A33-5658DA610036}" destId="{8484B423-B3E4-4547-B09E-2BEEC0846F12}" srcOrd="2" destOrd="0" parTransId="{4B09176A-7F00-DE46-9A81-B19877BE64D4}" sibTransId="{A408B2C8-8613-EC45-902C-14ED6E41EF02}"/>
    <dgm:cxn modelId="{56767C60-20D0-6746-A699-87E28DBDDE53}" type="presOf" srcId="{D98C33DB-AA20-164E-A771-D770E5AE9502}" destId="{3214D8CF-0B49-B54B-8962-6E16A6BB392A}" srcOrd="1" destOrd="0" presId="urn:microsoft.com/office/officeart/2009/3/layout/HorizontalOrganizationChart#118"/>
    <dgm:cxn modelId="{5A5563E4-5AA8-7245-92C8-B2F1E3F616BE}" type="presOf" srcId="{734259FD-53AE-4B45-86D0-6F8BDE8A8CEF}" destId="{FC2B5F40-4BE5-4E42-9C1E-8E7A6CCCA313}" srcOrd="1" destOrd="0" presId="urn:microsoft.com/office/officeart/2009/3/layout/HorizontalOrganizationChart#118"/>
    <dgm:cxn modelId="{E789D728-C366-B042-BD64-28B452E7FAA6}" type="presOf" srcId="{8484B423-B3E4-4547-B09E-2BEEC0846F12}" destId="{DA391DAC-FBBC-0C45-BCCA-B32FFF43E9CF}" srcOrd="1" destOrd="0" presId="urn:microsoft.com/office/officeart/2009/3/layout/HorizontalOrganizationChart#118"/>
    <dgm:cxn modelId="{366B92C3-DCE2-FB42-9393-50FEDD5583FC}" type="presOf" srcId="{AB50F07C-0CE3-1445-BB05-D1C296FA978F}" destId="{BD641615-020C-6646-8E96-4F4476DE2FB7}" srcOrd="1" destOrd="0" presId="urn:microsoft.com/office/officeart/2009/3/layout/HorizontalOrganizationChart#118"/>
    <dgm:cxn modelId="{D567ECDC-6142-5043-AAA2-E0B07683319D}" type="presOf" srcId="{F47408D9-D280-AB46-972A-2FD9258C6BD9}" destId="{C7DFC4C1-1F24-444C-8EFF-D7DF2AE68217}" srcOrd="0" destOrd="0" presId="urn:microsoft.com/office/officeart/2009/3/layout/HorizontalOrganizationChart#118"/>
    <dgm:cxn modelId="{4DA8A1C6-FC20-1E4E-8D63-798479875CAF}" type="presOf" srcId="{BB9F919E-032F-1441-B9B9-A90619EDA7ED}" destId="{03A40F92-641B-654E-A6CE-91B15D3DD322}" srcOrd="0" destOrd="0" presId="urn:microsoft.com/office/officeart/2009/3/layout/HorizontalOrganizationChart#118"/>
    <dgm:cxn modelId="{16C33912-CD5B-B941-B3BC-6C83902D06A4}" type="presOf" srcId="{B5E5589A-BA6B-3E46-8A33-5658DA610036}" destId="{C6C1A46A-12C6-3648-B91B-ADCF42B44646}" srcOrd="0" destOrd="0" presId="urn:microsoft.com/office/officeart/2009/3/layout/HorizontalOrganizationChart#118"/>
    <dgm:cxn modelId="{EE3F9453-487C-2045-886C-0ADB125B6680}" type="presOf" srcId="{7961557C-8402-434B-9E95-EDDAEB2564FF}" destId="{4C0DC61F-38DD-B244-A445-5CF9C1685A3F}" srcOrd="0" destOrd="0" presId="urn:microsoft.com/office/officeart/2009/3/layout/HorizontalOrganizationChart#118"/>
    <dgm:cxn modelId="{ACB298A4-9433-AC49-AD3B-5ACE6FECC991}" type="presOf" srcId="{73D87169-1B38-E342-86C0-24A1F7444EDB}" destId="{47D30D3E-439B-4642-A41D-DA9550FBF220}" srcOrd="0" destOrd="0" presId="urn:microsoft.com/office/officeart/2009/3/layout/HorizontalOrganizationChart#118"/>
    <dgm:cxn modelId="{05245538-2B26-8543-9AAF-63BA780BFE03}" srcId="{B5E5589A-BA6B-3E46-8A33-5658DA610036}" destId="{AB50F07C-0CE3-1445-BB05-D1C296FA978F}" srcOrd="0" destOrd="0" parTransId="{7961557C-8402-434B-9E95-EDDAEB2564FF}" sibTransId="{7DD242E7-7BA5-E94A-8F99-BFC1A39D309F}"/>
    <dgm:cxn modelId="{B93ACFCF-2C55-0A47-96DA-73EC38003C48}" type="presOf" srcId="{AB50F07C-0CE3-1445-BB05-D1C296FA978F}" destId="{01D9CC06-6CAC-5E4F-B35A-9BC249165B1E}" srcOrd="0" destOrd="0" presId="urn:microsoft.com/office/officeart/2009/3/layout/HorizontalOrganizationChart#118"/>
    <dgm:cxn modelId="{72E924F6-6F7F-094A-8C07-79DD0241FDC5}" type="presOf" srcId="{4B09176A-7F00-DE46-9A81-B19877BE64D4}" destId="{78B24B45-7659-CA4F-B99A-58297F4F1DB9}" srcOrd="0" destOrd="0" presId="urn:microsoft.com/office/officeart/2009/3/layout/HorizontalOrganizationChart#118"/>
    <dgm:cxn modelId="{F4D67DEC-9B28-844D-A555-12494D490799}" type="presOf" srcId="{F781DD88-A504-AE4F-9BCE-0EAB5FC80FAD}" destId="{7185CA06-E0AF-5948-8C9D-1893199D90DC}" srcOrd="1" destOrd="0" presId="urn:microsoft.com/office/officeart/2009/3/layout/HorizontalOrganizationChart#118"/>
    <dgm:cxn modelId="{ACB12CAE-1020-4E42-BC6D-1A420EF444B8}" srcId="{76E7E384-F6D7-974B-99C9-B4C3B2FDC314}" destId="{B5E5589A-BA6B-3E46-8A33-5658DA610036}" srcOrd="0" destOrd="0" parTransId="{7367D8C9-1A69-C34F-867D-A6D74D6803E1}" sibTransId="{12CD53A1-9557-3749-9B3D-511CD2B6C2CE}"/>
    <dgm:cxn modelId="{424E089F-3575-5546-8FB3-8DD4D08A50B8}" type="presOf" srcId="{DEB81C37-67E3-4848-A60F-575374AE8709}" destId="{571580EC-45EE-D449-B8C8-11D3311064D1}" srcOrd="0" destOrd="0" presId="urn:microsoft.com/office/officeart/2009/3/layout/HorizontalOrganizationChart#118"/>
    <dgm:cxn modelId="{607459D2-F448-EC45-B952-219C61C2CC2E}" type="presOf" srcId="{F781DD88-A504-AE4F-9BCE-0EAB5FC80FAD}" destId="{CDED7B2B-8196-4D45-85BB-B63A7F174565}" srcOrd="0" destOrd="0" presId="urn:microsoft.com/office/officeart/2009/3/layout/HorizontalOrganizationChart#118"/>
    <dgm:cxn modelId="{C6AF29ED-DB45-7A49-8881-B7516F8E9F30}" type="presOf" srcId="{6C2FFF61-E0A2-9D4E-A822-5C2818B5805F}" destId="{B24F3573-428B-E543-B44A-8BBAB85D9E6F}" srcOrd="0" destOrd="0" presId="urn:microsoft.com/office/officeart/2009/3/layout/HorizontalOrganizationChart#118"/>
    <dgm:cxn modelId="{67E5D0A6-C306-8247-988E-B7203A1AB677}" type="presOf" srcId="{8484B423-B3E4-4547-B09E-2BEEC0846F12}" destId="{C36B1629-AB69-DE41-856F-F8E338C10155}" srcOrd="0" destOrd="0" presId="urn:microsoft.com/office/officeart/2009/3/layout/HorizontalOrganizationChart#118"/>
    <dgm:cxn modelId="{4CABACD4-38BE-504E-9E1C-11357E59B5F5}" srcId="{73D87169-1B38-E342-86C0-24A1F7444EDB}" destId="{734259FD-53AE-4B45-86D0-6F8BDE8A8CEF}" srcOrd="0" destOrd="0" parTransId="{BB9F919E-032F-1441-B9B9-A90619EDA7ED}" sibTransId="{01168B7E-80C2-C549-B53B-7B993DECAB4B}"/>
    <dgm:cxn modelId="{E98D13DD-DB8A-DF4D-81E9-54D1760FF20B}" type="presOf" srcId="{76E7E384-F6D7-974B-99C9-B4C3B2FDC314}" destId="{4BE5C81B-654A-9142-87AA-F1B7B9DA0D24}" srcOrd="0" destOrd="0" presId="urn:microsoft.com/office/officeart/2009/3/layout/HorizontalOrganizationChart#118"/>
    <dgm:cxn modelId="{7371907A-AD02-664D-B48C-60B85EE68441}" type="presOf" srcId="{B5E5589A-BA6B-3E46-8A33-5658DA610036}" destId="{97736844-D3C6-5C42-91EB-3E885DB7CC7F}" srcOrd="1" destOrd="0" presId="urn:microsoft.com/office/officeart/2009/3/layout/HorizontalOrganizationChart#118"/>
    <dgm:cxn modelId="{08FB99AA-8D6F-244A-9044-621037ADDFFC}" srcId="{B5E5589A-BA6B-3E46-8A33-5658DA610036}" destId="{73D87169-1B38-E342-86C0-24A1F7444EDB}" srcOrd="1" destOrd="0" parTransId="{6C2FFF61-E0A2-9D4E-A822-5C2818B5805F}" sibTransId="{5E322BA8-E7DE-5B4C-8576-7CA80A493537}"/>
    <dgm:cxn modelId="{EC9F8DB5-3991-3E4D-995F-228D7FE118A0}" type="presParOf" srcId="{4BE5C81B-654A-9142-87AA-F1B7B9DA0D24}" destId="{D1328362-8E0B-ED4C-B34E-BCA5DBE6FFC8}" srcOrd="0" destOrd="0" presId="urn:microsoft.com/office/officeart/2009/3/layout/HorizontalOrganizationChart#118"/>
    <dgm:cxn modelId="{A6E525D4-6A1E-C24A-A970-3ABC7717F856}" type="presParOf" srcId="{D1328362-8E0B-ED4C-B34E-BCA5DBE6FFC8}" destId="{0F1A93DF-CAE1-C244-B957-4ACE4DA9E062}" srcOrd="0" destOrd="0" presId="urn:microsoft.com/office/officeart/2009/3/layout/HorizontalOrganizationChart#118"/>
    <dgm:cxn modelId="{48E54740-ED02-6F43-A31F-370ECF83E446}" type="presParOf" srcId="{0F1A93DF-CAE1-C244-B957-4ACE4DA9E062}" destId="{C6C1A46A-12C6-3648-B91B-ADCF42B44646}" srcOrd="0" destOrd="0" presId="urn:microsoft.com/office/officeart/2009/3/layout/HorizontalOrganizationChart#118"/>
    <dgm:cxn modelId="{8A609C10-85D7-6748-BBB0-5DE80319F083}" type="presParOf" srcId="{0F1A93DF-CAE1-C244-B957-4ACE4DA9E062}" destId="{97736844-D3C6-5C42-91EB-3E885DB7CC7F}" srcOrd="1" destOrd="0" presId="urn:microsoft.com/office/officeart/2009/3/layout/HorizontalOrganizationChart#118"/>
    <dgm:cxn modelId="{D1A6A13C-AB38-5140-AAB9-1DB7BD26107D}" type="presParOf" srcId="{D1328362-8E0B-ED4C-B34E-BCA5DBE6FFC8}" destId="{6811DA99-AC09-A449-A4C5-83607F585D14}" srcOrd="1" destOrd="0" presId="urn:microsoft.com/office/officeart/2009/3/layout/HorizontalOrganizationChart#118"/>
    <dgm:cxn modelId="{824321CB-A416-3444-90F9-D3B9CEFD8AC8}" type="presParOf" srcId="{6811DA99-AC09-A449-A4C5-83607F585D14}" destId="{4C0DC61F-38DD-B244-A445-5CF9C1685A3F}" srcOrd="0" destOrd="0" presId="urn:microsoft.com/office/officeart/2009/3/layout/HorizontalOrganizationChart#118"/>
    <dgm:cxn modelId="{C89598E5-B412-AF4A-9C84-8896B0152CAB}" type="presParOf" srcId="{6811DA99-AC09-A449-A4C5-83607F585D14}" destId="{D7C56EE2-E3BE-1248-8BE4-16D445E0BDA3}" srcOrd="1" destOrd="0" presId="urn:microsoft.com/office/officeart/2009/3/layout/HorizontalOrganizationChart#118"/>
    <dgm:cxn modelId="{6132C476-1DF8-EB4C-82DD-1570BD792090}" type="presParOf" srcId="{D7C56EE2-E3BE-1248-8BE4-16D445E0BDA3}" destId="{5F1C45EB-48A5-E943-A05E-AED6E935BE33}" srcOrd="0" destOrd="0" presId="urn:microsoft.com/office/officeart/2009/3/layout/HorizontalOrganizationChart#118"/>
    <dgm:cxn modelId="{ECDF2431-B4AD-BF48-AFCA-D366641E0643}" type="presParOf" srcId="{5F1C45EB-48A5-E943-A05E-AED6E935BE33}" destId="{01D9CC06-6CAC-5E4F-B35A-9BC249165B1E}" srcOrd="0" destOrd="0" presId="urn:microsoft.com/office/officeart/2009/3/layout/HorizontalOrganizationChart#118"/>
    <dgm:cxn modelId="{6E6AA5C7-AE3C-F344-9CD9-71DC0325DCE6}" type="presParOf" srcId="{5F1C45EB-48A5-E943-A05E-AED6E935BE33}" destId="{BD641615-020C-6646-8E96-4F4476DE2FB7}" srcOrd="1" destOrd="0" presId="urn:microsoft.com/office/officeart/2009/3/layout/HorizontalOrganizationChart#118"/>
    <dgm:cxn modelId="{79F5E4A8-2B3B-A34F-B28B-785AD22F9363}" type="presParOf" srcId="{D7C56EE2-E3BE-1248-8BE4-16D445E0BDA3}" destId="{22BB150B-C517-2142-B785-089F36B553BA}" srcOrd="1" destOrd="0" presId="urn:microsoft.com/office/officeart/2009/3/layout/HorizontalOrganizationChart#118"/>
    <dgm:cxn modelId="{3CEE9043-1439-8143-95FD-1453A060399D}" type="presParOf" srcId="{D7C56EE2-E3BE-1248-8BE4-16D445E0BDA3}" destId="{6536BA5A-AD2B-FC4F-ABF0-5F6B9ECB57C3}" srcOrd="2" destOrd="0" presId="urn:microsoft.com/office/officeart/2009/3/layout/HorizontalOrganizationChart#118"/>
    <dgm:cxn modelId="{302EC209-2655-B342-8071-939AF9B0B437}" type="presParOf" srcId="{6811DA99-AC09-A449-A4C5-83607F585D14}" destId="{B24F3573-428B-E543-B44A-8BBAB85D9E6F}" srcOrd="2" destOrd="0" presId="urn:microsoft.com/office/officeart/2009/3/layout/HorizontalOrganizationChart#118"/>
    <dgm:cxn modelId="{229D8187-8637-424D-8C51-5A452E3BB4B1}" type="presParOf" srcId="{6811DA99-AC09-A449-A4C5-83607F585D14}" destId="{08CC8CEA-D85C-AD47-ADDC-067B6BF88CCB}" srcOrd="3" destOrd="0" presId="urn:microsoft.com/office/officeart/2009/3/layout/HorizontalOrganizationChart#118"/>
    <dgm:cxn modelId="{435726D7-DE76-C248-862C-B3F29CE4AD5C}" type="presParOf" srcId="{08CC8CEA-D85C-AD47-ADDC-067B6BF88CCB}" destId="{D93C2028-FA92-4844-9045-12FB7B55724D}" srcOrd="0" destOrd="0" presId="urn:microsoft.com/office/officeart/2009/3/layout/HorizontalOrganizationChart#118"/>
    <dgm:cxn modelId="{880A032A-FE20-7D4A-AD0E-8B13D3271C79}" type="presParOf" srcId="{D93C2028-FA92-4844-9045-12FB7B55724D}" destId="{47D30D3E-439B-4642-A41D-DA9550FBF220}" srcOrd="0" destOrd="0" presId="urn:microsoft.com/office/officeart/2009/3/layout/HorizontalOrganizationChart#118"/>
    <dgm:cxn modelId="{A6F76C42-1372-654F-84B7-134520FD4EA4}" type="presParOf" srcId="{D93C2028-FA92-4844-9045-12FB7B55724D}" destId="{6E987FDB-C32C-C741-A5D4-4695F679452F}" srcOrd="1" destOrd="0" presId="urn:microsoft.com/office/officeart/2009/3/layout/HorizontalOrganizationChart#118"/>
    <dgm:cxn modelId="{1B0C7732-CE5C-E74F-8E54-7BD11D1EEF5F}" type="presParOf" srcId="{08CC8CEA-D85C-AD47-ADDC-067B6BF88CCB}" destId="{4A82F005-286C-1A46-B536-4D73692BBCC6}" srcOrd="1" destOrd="0" presId="urn:microsoft.com/office/officeart/2009/3/layout/HorizontalOrganizationChart#118"/>
    <dgm:cxn modelId="{AD878E91-F3B1-E340-871A-836C131C58B8}" type="presParOf" srcId="{4A82F005-286C-1A46-B536-4D73692BBCC6}" destId="{03A40F92-641B-654E-A6CE-91B15D3DD322}" srcOrd="0" destOrd="0" presId="urn:microsoft.com/office/officeart/2009/3/layout/HorizontalOrganizationChart#118"/>
    <dgm:cxn modelId="{22F7BDA6-6C47-EC4F-9BC1-630DF0DB1474}" type="presParOf" srcId="{4A82F005-286C-1A46-B536-4D73692BBCC6}" destId="{79343BA1-A833-C148-BE4B-FB8CD6C1B221}" srcOrd="1" destOrd="0" presId="urn:microsoft.com/office/officeart/2009/3/layout/HorizontalOrganizationChart#118"/>
    <dgm:cxn modelId="{1A0CD72B-4729-5A40-8F46-B856D9D7B203}" type="presParOf" srcId="{79343BA1-A833-C148-BE4B-FB8CD6C1B221}" destId="{E8C0C2D5-8C07-BB48-9715-783BCA68910D}" srcOrd="0" destOrd="0" presId="urn:microsoft.com/office/officeart/2009/3/layout/HorizontalOrganizationChart#118"/>
    <dgm:cxn modelId="{08789DE8-DA39-454D-9877-26807FA69818}" type="presParOf" srcId="{E8C0C2D5-8C07-BB48-9715-783BCA68910D}" destId="{46698088-EAB7-0548-B389-D490ECF5B4CD}" srcOrd="0" destOrd="0" presId="urn:microsoft.com/office/officeart/2009/3/layout/HorizontalOrganizationChart#118"/>
    <dgm:cxn modelId="{3A7CBF20-A7B1-024D-92DD-35680DC7EB54}" type="presParOf" srcId="{E8C0C2D5-8C07-BB48-9715-783BCA68910D}" destId="{FC2B5F40-4BE5-4E42-9C1E-8E7A6CCCA313}" srcOrd="1" destOrd="0" presId="urn:microsoft.com/office/officeart/2009/3/layout/HorizontalOrganizationChart#118"/>
    <dgm:cxn modelId="{D9C8B365-873E-5B4E-B4DF-0432771574C0}" type="presParOf" srcId="{79343BA1-A833-C148-BE4B-FB8CD6C1B221}" destId="{F008E04A-7795-A344-848B-FFCB3EBD7FB2}" srcOrd="1" destOrd="0" presId="urn:microsoft.com/office/officeart/2009/3/layout/HorizontalOrganizationChart#118"/>
    <dgm:cxn modelId="{7961D3A7-D5E9-F742-9C1A-A72139F5A685}" type="presParOf" srcId="{79343BA1-A833-C148-BE4B-FB8CD6C1B221}" destId="{D6E95471-C5EE-4344-95F2-81771408BC6B}" srcOrd="2" destOrd="0" presId="urn:microsoft.com/office/officeart/2009/3/layout/HorizontalOrganizationChart#118"/>
    <dgm:cxn modelId="{D703527C-BC1A-9040-8F70-C41412C4095F}" type="presParOf" srcId="{4A82F005-286C-1A46-B536-4D73692BBCC6}" destId="{571580EC-45EE-D449-B8C8-11D3311064D1}" srcOrd="2" destOrd="0" presId="urn:microsoft.com/office/officeart/2009/3/layout/HorizontalOrganizationChart#118"/>
    <dgm:cxn modelId="{1D83A406-4F5B-6541-99DE-DBDB86741912}" type="presParOf" srcId="{4A82F005-286C-1A46-B536-4D73692BBCC6}" destId="{793EC690-FA68-FF4C-8660-9A0804F1403F}" srcOrd="3" destOrd="0" presId="urn:microsoft.com/office/officeart/2009/3/layout/HorizontalOrganizationChart#118"/>
    <dgm:cxn modelId="{51589119-8F9F-C948-864C-BF025F5C74EB}" type="presParOf" srcId="{793EC690-FA68-FF4C-8660-9A0804F1403F}" destId="{6A2F448D-BC86-4147-B67C-C506C6D35EF2}" srcOrd="0" destOrd="0" presId="urn:microsoft.com/office/officeart/2009/3/layout/HorizontalOrganizationChart#118"/>
    <dgm:cxn modelId="{774073B3-E902-3442-967D-9E1477252082}" type="presParOf" srcId="{6A2F448D-BC86-4147-B67C-C506C6D35EF2}" destId="{E1936815-CE87-414E-AA31-745E9C74446D}" srcOrd="0" destOrd="0" presId="urn:microsoft.com/office/officeart/2009/3/layout/HorizontalOrganizationChart#118"/>
    <dgm:cxn modelId="{1B723E30-415E-0742-9F7D-C233819CCCD2}" type="presParOf" srcId="{6A2F448D-BC86-4147-B67C-C506C6D35EF2}" destId="{3214D8CF-0B49-B54B-8962-6E16A6BB392A}" srcOrd="1" destOrd="0" presId="urn:microsoft.com/office/officeart/2009/3/layout/HorizontalOrganizationChart#118"/>
    <dgm:cxn modelId="{8270AD82-3C26-694D-8981-0DF26F73D1A5}" type="presParOf" srcId="{793EC690-FA68-FF4C-8660-9A0804F1403F}" destId="{BC70B228-651B-DC41-B5C0-62FF77EC3435}" srcOrd="1" destOrd="0" presId="urn:microsoft.com/office/officeart/2009/3/layout/HorizontalOrganizationChart#118"/>
    <dgm:cxn modelId="{F9CE0DA4-02EF-DC4F-893A-6731750E6191}" type="presParOf" srcId="{793EC690-FA68-FF4C-8660-9A0804F1403F}" destId="{B547C9E3-4AD6-AC4F-AD20-FFCD54840205}" srcOrd="2" destOrd="0" presId="urn:microsoft.com/office/officeart/2009/3/layout/HorizontalOrganizationChart#118"/>
    <dgm:cxn modelId="{196272A2-B4B9-DC4E-973F-1ACECD152065}" type="presParOf" srcId="{4A82F005-286C-1A46-B536-4D73692BBCC6}" destId="{C7DFC4C1-1F24-444C-8EFF-D7DF2AE68217}" srcOrd="4" destOrd="0" presId="urn:microsoft.com/office/officeart/2009/3/layout/HorizontalOrganizationChart#118"/>
    <dgm:cxn modelId="{898441DB-7375-2C43-83F8-B745B260DCF2}" type="presParOf" srcId="{4A82F005-286C-1A46-B536-4D73692BBCC6}" destId="{077AE587-8F5A-1F43-93B9-36CD1400D980}" srcOrd="5" destOrd="0" presId="urn:microsoft.com/office/officeart/2009/3/layout/HorizontalOrganizationChart#118"/>
    <dgm:cxn modelId="{24649B5B-C4EC-4C4F-A75C-3915872E4DF4}" type="presParOf" srcId="{077AE587-8F5A-1F43-93B9-36CD1400D980}" destId="{AFDEE896-E076-DD4D-AF11-99BAE2160978}" srcOrd="0" destOrd="0" presId="urn:microsoft.com/office/officeart/2009/3/layout/HorizontalOrganizationChart#118"/>
    <dgm:cxn modelId="{D2411F94-D79F-B24E-BC0A-4EFC730784D4}" type="presParOf" srcId="{AFDEE896-E076-DD4D-AF11-99BAE2160978}" destId="{CDED7B2B-8196-4D45-85BB-B63A7F174565}" srcOrd="0" destOrd="0" presId="urn:microsoft.com/office/officeart/2009/3/layout/HorizontalOrganizationChart#118"/>
    <dgm:cxn modelId="{6345CD9B-419F-6842-8A22-BC1F532BA12F}" type="presParOf" srcId="{AFDEE896-E076-DD4D-AF11-99BAE2160978}" destId="{7185CA06-E0AF-5948-8C9D-1893199D90DC}" srcOrd="1" destOrd="0" presId="urn:microsoft.com/office/officeart/2009/3/layout/HorizontalOrganizationChart#118"/>
    <dgm:cxn modelId="{C37DCB7E-CAB1-2B42-A627-FAA5B025D64E}" type="presParOf" srcId="{077AE587-8F5A-1F43-93B9-36CD1400D980}" destId="{FF7EA8D3-2D85-8B4E-94A9-CB9DD9ABF5C5}" srcOrd="1" destOrd="0" presId="urn:microsoft.com/office/officeart/2009/3/layout/HorizontalOrganizationChart#118"/>
    <dgm:cxn modelId="{2547CB60-D6E8-5F4B-B9F6-DDB3B276902B}" type="presParOf" srcId="{077AE587-8F5A-1F43-93B9-36CD1400D980}" destId="{A7D716BF-B73A-B849-910C-FAB3CE2E6385}" srcOrd="2" destOrd="0" presId="urn:microsoft.com/office/officeart/2009/3/layout/HorizontalOrganizationChart#118"/>
    <dgm:cxn modelId="{62B61830-8949-CF46-9101-9ED1E5D692E8}" type="presParOf" srcId="{08CC8CEA-D85C-AD47-ADDC-067B6BF88CCB}" destId="{4FEB2FC4-CC38-284D-B8E4-D3AC5B193FA0}" srcOrd="2" destOrd="0" presId="urn:microsoft.com/office/officeart/2009/3/layout/HorizontalOrganizationChart#118"/>
    <dgm:cxn modelId="{056B879E-F6EC-6E4B-A3E9-F139A99D72B0}" type="presParOf" srcId="{6811DA99-AC09-A449-A4C5-83607F585D14}" destId="{78B24B45-7659-CA4F-B99A-58297F4F1DB9}" srcOrd="4" destOrd="0" presId="urn:microsoft.com/office/officeart/2009/3/layout/HorizontalOrganizationChart#118"/>
    <dgm:cxn modelId="{4FF20F85-B799-374E-9FC9-117F7D0DE1DD}" type="presParOf" srcId="{6811DA99-AC09-A449-A4C5-83607F585D14}" destId="{23D785F4-F14B-9F4B-9976-9160314246CB}" srcOrd="5" destOrd="0" presId="urn:microsoft.com/office/officeart/2009/3/layout/HorizontalOrganizationChart#118"/>
    <dgm:cxn modelId="{93F7C81F-08E9-324E-B37D-4E013D42609B}" type="presParOf" srcId="{23D785F4-F14B-9F4B-9976-9160314246CB}" destId="{3331695B-C631-FE42-BF80-3B18A0919D9B}" srcOrd="0" destOrd="0" presId="urn:microsoft.com/office/officeart/2009/3/layout/HorizontalOrganizationChart#118"/>
    <dgm:cxn modelId="{52164B07-1B07-5E41-BB3B-56E26D2C0926}" type="presParOf" srcId="{3331695B-C631-FE42-BF80-3B18A0919D9B}" destId="{C36B1629-AB69-DE41-856F-F8E338C10155}" srcOrd="0" destOrd="0" presId="urn:microsoft.com/office/officeart/2009/3/layout/HorizontalOrganizationChart#118"/>
    <dgm:cxn modelId="{FB2A0211-BF6D-D64A-9981-F24C3BCB6D0A}" type="presParOf" srcId="{3331695B-C631-FE42-BF80-3B18A0919D9B}" destId="{DA391DAC-FBBC-0C45-BCCA-B32FFF43E9CF}" srcOrd="1" destOrd="0" presId="urn:microsoft.com/office/officeart/2009/3/layout/HorizontalOrganizationChart#118"/>
    <dgm:cxn modelId="{AD8A3D85-488B-7A43-93D2-2A73E4442D4D}" type="presParOf" srcId="{23D785F4-F14B-9F4B-9976-9160314246CB}" destId="{ECC774A3-8DCD-F143-BF95-F1D9B0EDD004}" srcOrd="1" destOrd="0" presId="urn:microsoft.com/office/officeart/2009/3/layout/HorizontalOrganizationChart#118"/>
    <dgm:cxn modelId="{62784477-CE10-264C-B22D-EED56B1F41C9}" type="presParOf" srcId="{23D785F4-F14B-9F4B-9976-9160314246CB}" destId="{A5DDBCF2-D1CA-4841-98FC-5B2D50D6DFC4}" srcOrd="2" destOrd="0" presId="urn:microsoft.com/office/officeart/2009/3/layout/HorizontalOrganizationChart#118"/>
    <dgm:cxn modelId="{87B728DD-432E-664F-B749-921B8B67EAE1}" type="presParOf" srcId="{D1328362-8E0B-ED4C-B34E-BCA5DBE6FFC8}" destId="{CC3659C2-CA7D-D04F-952A-236B73B25A7A}" srcOrd="2" destOrd="0" presId="urn:microsoft.com/office/officeart/2009/3/layout/HorizontalOrganizationChart#118"/>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76E7E384-F6D7-974B-99C9-B4C3B2FDC314}" type="doc">
      <dgm:prSet loTypeId="urn:microsoft.com/office/officeart/2009/3/layout/HorizontalOrganizationChart#119" loCatId="" qsTypeId="urn:microsoft.com/office/officeart/2005/8/quickstyle/simple1#146" qsCatId="simple" csTypeId="urn:microsoft.com/office/officeart/2005/8/colors/accent5_1#146" csCatId="accent5" phldr="1"/>
      <dgm:spPr/>
      <dgm:t>
        <a:bodyPr/>
        <a:lstStyle/>
        <a:p>
          <a:endParaRPr lang="zh-CN" altLang="en-US"/>
        </a:p>
      </dgm:t>
    </dgm:pt>
    <dgm:pt modelId="{B5E5589A-BA6B-3E46-8A33-5658DA610036}">
      <dgm:prSet phldrT="[文本]" custT="1"/>
      <dgm:spPr/>
      <dgm:t>
        <a:bodyPr/>
        <a:lstStyle/>
        <a:p>
          <a:r>
            <a:rPr lang="en-US" altLang="zh-CN" sz="1800" dirty="0">
              <a:latin typeface="微软雅黑" panose="020B0503020204020204" charset="-122"/>
              <a:ea typeface="微软雅黑" panose="020B0503020204020204" charset="-122"/>
              <a:cs typeface="微软雅黑" panose="020B0503020204020204" charset="-122"/>
            </a:rPr>
            <a:t>3.</a:t>
          </a:r>
          <a:r>
            <a:rPr lang="zh-CN" altLang="en-US" sz="1800" dirty="0">
              <a:latin typeface="微软雅黑" panose="020B0503020204020204" charset="-122"/>
              <a:ea typeface="微软雅黑" panose="020B0503020204020204" charset="-122"/>
              <a:cs typeface="微软雅黑" panose="020B0503020204020204" charset="-122"/>
            </a:rPr>
            <a:t>客观规律性与</a:t>
          </a:r>
        </a:p>
        <a:p>
          <a:r>
            <a:rPr lang="zh-CN" altLang="en-US" sz="1800" dirty="0">
              <a:latin typeface="微软雅黑" panose="020B0503020204020204" charset="-122"/>
              <a:ea typeface="微软雅黑" panose="020B0503020204020204" charset="-122"/>
              <a:cs typeface="微软雅黑" panose="020B0503020204020204" charset="-122"/>
            </a:rPr>
            <a:t>主观能动性</a:t>
          </a:r>
        </a:p>
      </dgm:t>
    </dgm:pt>
    <dgm:pt modelId="{7367D8C9-1A69-C34F-867D-A6D74D6803E1}" type="parTrans" cxnId="{ACB12CAE-1020-4E42-BC6D-1A420EF444B8}">
      <dgm:prSet/>
      <dgm:spPr/>
      <dgm:t>
        <a:bodyPr/>
        <a:lstStyle/>
        <a:p>
          <a:endParaRPr lang="zh-CN" altLang="en-US"/>
        </a:p>
      </dgm:t>
    </dgm:pt>
    <dgm:pt modelId="{12CD53A1-9557-3749-9B3D-511CD2B6C2CE}" type="sibTrans" cxnId="{ACB12CAE-1020-4E42-BC6D-1A420EF444B8}">
      <dgm:prSet/>
      <dgm:spPr/>
      <dgm:t>
        <a:bodyPr/>
        <a:lstStyle/>
        <a:p>
          <a:endParaRPr lang="zh-CN" altLang="en-US"/>
        </a:p>
      </dgm:t>
    </dgm:pt>
    <dgm:pt modelId="{AB50F07C-0CE3-1445-BB05-D1C296FA978F}">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规律</a:t>
          </a:r>
        </a:p>
      </dgm:t>
    </dgm:pt>
    <dgm:pt modelId="{7961557C-8402-434B-9E95-EDDAEB2564FF}" type="parTrans" cxnId="{05245538-2B26-8543-9AAF-63BA780BFE03}">
      <dgm:prSet/>
      <dgm:spPr/>
      <dgm:t>
        <a:bodyPr/>
        <a:lstStyle/>
        <a:p>
          <a:endParaRPr lang="zh-CN" altLang="en-US"/>
        </a:p>
      </dgm:t>
    </dgm:pt>
    <dgm:pt modelId="{7DD242E7-7BA5-E94A-8F99-BFC1A39D309F}" type="sibTrans" cxnId="{05245538-2B26-8543-9AAF-63BA780BFE03}">
      <dgm:prSet/>
      <dgm:spPr/>
      <dgm:t>
        <a:bodyPr/>
        <a:lstStyle/>
        <a:p>
          <a:endParaRPr lang="zh-CN" altLang="en-US"/>
        </a:p>
      </dgm:t>
    </dgm:pt>
    <dgm:pt modelId="{73D87169-1B38-E342-86C0-24A1F7444EDB}">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意识</a:t>
          </a:r>
        </a:p>
      </dgm:t>
    </dgm:pt>
    <dgm:pt modelId="{6C2FFF61-E0A2-9D4E-A822-5C2818B5805F}" type="parTrans" cxnId="{08FB99AA-8D6F-244A-9044-621037ADDFFC}">
      <dgm:prSet/>
      <dgm:spPr/>
      <dgm:t>
        <a:bodyPr/>
        <a:lstStyle/>
        <a:p>
          <a:endParaRPr lang="zh-CN" altLang="en-US"/>
        </a:p>
      </dgm:t>
    </dgm:pt>
    <dgm:pt modelId="{5E322BA8-E7DE-5B4C-8576-7CA80A493537}" type="sibTrans" cxnId="{08FB99AA-8D6F-244A-9044-621037ADDFFC}">
      <dgm:prSet/>
      <dgm:spPr/>
      <dgm:t>
        <a:bodyPr/>
        <a:lstStyle/>
        <a:p>
          <a:endParaRPr lang="zh-CN" altLang="en-US"/>
        </a:p>
      </dgm:t>
    </dgm:pt>
    <dgm:pt modelId="{8484B423-B3E4-4547-B09E-2BEEC0846F12}">
      <dgm:prSet phldrT="[文本]" custT="1"/>
      <dgm:spPr/>
      <dgm:t>
        <a:bodyPr/>
        <a:lstStyle/>
        <a:p>
          <a:r>
            <a:rPr lang="zh-CN" altLang="en-US" sz="1800" dirty="0">
              <a:latin typeface="微软雅黑" panose="020B0503020204020204" charset="-122"/>
              <a:ea typeface="微软雅黑" panose="020B0503020204020204" charset="-122"/>
              <a:cs typeface="微软雅黑" panose="020B0503020204020204" charset="-122"/>
            </a:rPr>
            <a:t>客观规律与主观能动性之间的关系</a:t>
          </a:r>
        </a:p>
      </dgm:t>
    </dgm:pt>
    <dgm:pt modelId="{4B09176A-7F00-DE46-9A81-B19877BE64D4}" type="parTrans" cxnId="{FD761E0C-7D63-3247-8848-189CB52B0512}">
      <dgm:prSet/>
      <dgm:spPr/>
      <dgm:t>
        <a:bodyPr/>
        <a:lstStyle/>
        <a:p>
          <a:endParaRPr lang="zh-CN" altLang="en-US"/>
        </a:p>
      </dgm:t>
    </dgm:pt>
    <dgm:pt modelId="{A408B2C8-8613-EC45-902C-14ED6E41EF02}" type="sibTrans" cxnId="{FD761E0C-7D63-3247-8848-189CB52B0512}">
      <dgm:prSet/>
      <dgm:spPr/>
      <dgm:t>
        <a:bodyPr/>
        <a:lstStyle/>
        <a:p>
          <a:endParaRPr lang="zh-CN" altLang="en-US"/>
        </a:p>
      </dgm:t>
    </dgm:pt>
    <dgm:pt modelId="{734259FD-53AE-4B45-86D0-6F8BDE8A8CEF}">
      <dgm:prSet custT="1"/>
      <dgm:spPr>
        <a:noFill/>
      </dgm:spPr>
      <dgm:t>
        <a:bodyPr/>
        <a:lstStyle/>
        <a:p>
          <a:r>
            <a:rPr lang="zh-CN" altLang="en-US" sz="1800" dirty="0">
              <a:solidFill>
                <a:schemeClr val="tx1"/>
              </a:solidFill>
              <a:latin typeface="微软雅黑" panose="020B0503020204020204" charset="-122"/>
              <a:ea typeface="微软雅黑" panose="020B0503020204020204" charset="-122"/>
              <a:cs typeface="微软雅黑" panose="020B0503020204020204" charset="-122"/>
            </a:rPr>
            <a:t>起源</a:t>
          </a:r>
        </a:p>
      </dgm:t>
    </dgm:pt>
    <dgm:pt modelId="{BB9F919E-032F-1441-B9B9-A90619EDA7ED}" type="parTrans" cxnId="{4CABACD4-38BE-504E-9E1C-11357E59B5F5}">
      <dgm:prSet/>
      <dgm:spPr/>
      <dgm:t>
        <a:bodyPr/>
        <a:lstStyle/>
        <a:p>
          <a:endParaRPr lang="zh-CN" altLang="en-US"/>
        </a:p>
      </dgm:t>
    </dgm:pt>
    <dgm:pt modelId="{01168B7E-80C2-C549-B53B-7B993DECAB4B}" type="sibTrans" cxnId="{4CABACD4-38BE-504E-9E1C-11357E59B5F5}">
      <dgm:prSet/>
      <dgm:spPr/>
      <dgm:t>
        <a:bodyPr/>
        <a:lstStyle/>
        <a:p>
          <a:endParaRPr lang="zh-CN" altLang="en-US"/>
        </a:p>
      </dgm:t>
    </dgm:pt>
    <dgm:pt modelId="{D98C33DB-AA20-164E-A771-D770E5AE9502}">
      <dgm:prSet custT="1"/>
      <dgm:spPr>
        <a:noFill/>
      </dgm:spPr>
      <dgm:t>
        <a:bodyPr/>
        <a:lstStyle/>
        <a:p>
          <a:r>
            <a:rPr lang="zh-CN" altLang="en-US" sz="1800" dirty="0">
              <a:solidFill>
                <a:schemeClr val="tx1"/>
              </a:solidFill>
              <a:latin typeface="微软雅黑" panose="020B0503020204020204" charset="-122"/>
              <a:ea typeface="微软雅黑" panose="020B0503020204020204" charset="-122"/>
              <a:cs typeface="微软雅黑" panose="020B0503020204020204" charset="-122"/>
            </a:rPr>
            <a:t>本质</a:t>
          </a:r>
        </a:p>
      </dgm:t>
    </dgm:pt>
    <dgm:pt modelId="{DEB81C37-67E3-4848-A60F-575374AE8709}" type="parTrans" cxnId="{CC3B549E-4393-2F4F-9B91-C9A02C277F6D}">
      <dgm:prSet/>
      <dgm:spPr/>
      <dgm:t>
        <a:bodyPr/>
        <a:lstStyle/>
        <a:p>
          <a:endParaRPr lang="zh-CN" altLang="en-US"/>
        </a:p>
      </dgm:t>
    </dgm:pt>
    <dgm:pt modelId="{B95E962D-2402-1A40-A961-A594BC9D3FDB}" type="sibTrans" cxnId="{CC3B549E-4393-2F4F-9B91-C9A02C277F6D}">
      <dgm:prSet/>
      <dgm:spPr/>
      <dgm:t>
        <a:bodyPr/>
        <a:lstStyle/>
        <a:p>
          <a:endParaRPr lang="zh-CN" altLang="en-US"/>
        </a:p>
      </dgm:t>
    </dgm:pt>
    <dgm:pt modelId="{F781DD88-A504-AE4F-9BCE-0EAB5FC80FAD}">
      <dgm:prSet custT="1"/>
      <dgm:spPr>
        <a:solidFill>
          <a:srgbClr val="C00000"/>
        </a:solidFill>
      </dgm:spPr>
      <dgm:t>
        <a:bodyPr/>
        <a:lstStyle/>
        <a:p>
          <a:r>
            <a:rPr lang="zh-CN" altLang="en-US" sz="1800" dirty="0">
              <a:solidFill>
                <a:schemeClr val="bg1"/>
              </a:solidFill>
              <a:latin typeface="微软雅黑" panose="020B0503020204020204" charset="-122"/>
              <a:ea typeface="微软雅黑" panose="020B0503020204020204" charset="-122"/>
              <a:cs typeface="微软雅黑" panose="020B0503020204020204" charset="-122"/>
            </a:rPr>
            <a:t>能动作用</a:t>
          </a:r>
        </a:p>
      </dgm:t>
    </dgm:pt>
    <dgm:pt modelId="{F47408D9-D280-AB46-972A-2FD9258C6BD9}" type="parTrans" cxnId="{04C4CE34-7906-A549-9ABE-CD9D61E020BA}">
      <dgm:prSet/>
      <dgm:spPr/>
      <dgm:t>
        <a:bodyPr/>
        <a:lstStyle/>
        <a:p>
          <a:endParaRPr lang="zh-CN" altLang="en-US"/>
        </a:p>
      </dgm:t>
    </dgm:pt>
    <dgm:pt modelId="{5EE58875-7987-0042-B953-341641BB6C8F}" type="sibTrans" cxnId="{04C4CE34-7906-A549-9ABE-CD9D61E020BA}">
      <dgm:prSet/>
      <dgm:spPr/>
      <dgm:t>
        <a:bodyPr/>
        <a:lstStyle/>
        <a:p>
          <a:endParaRPr lang="zh-CN" altLang="en-US"/>
        </a:p>
      </dgm:t>
    </dgm:pt>
    <dgm:pt modelId="{4BE5C81B-654A-9142-87AA-F1B7B9DA0D24}" type="pres">
      <dgm:prSet presAssocID="{76E7E384-F6D7-974B-99C9-B4C3B2FDC314}" presName="hierChild1" presStyleCnt="0">
        <dgm:presLayoutVars>
          <dgm:orgChart val="1"/>
          <dgm:chPref val="1"/>
          <dgm:dir/>
          <dgm:animOne val="branch"/>
          <dgm:animLvl val="lvl"/>
          <dgm:resizeHandles/>
        </dgm:presLayoutVars>
      </dgm:prSet>
      <dgm:spPr/>
      <dgm:t>
        <a:bodyPr/>
        <a:lstStyle/>
        <a:p>
          <a:endParaRPr lang="zh-CN" altLang="en-US"/>
        </a:p>
      </dgm:t>
    </dgm:pt>
    <dgm:pt modelId="{D1328362-8E0B-ED4C-B34E-BCA5DBE6FFC8}" type="pres">
      <dgm:prSet presAssocID="{B5E5589A-BA6B-3E46-8A33-5658DA610036}" presName="hierRoot1" presStyleCnt="0">
        <dgm:presLayoutVars>
          <dgm:hierBranch val="init"/>
        </dgm:presLayoutVars>
      </dgm:prSet>
      <dgm:spPr/>
    </dgm:pt>
    <dgm:pt modelId="{0F1A93DF-CAE1-C244-B957-4ACE4DA9E062}" type="pres">
      <dgm:prSet presAssocID="{B5E5589A-BA6B-3E46-8A33-5658DA610036}" presName="rootComposite1" presStyleCnt="0"/>
      <dgm:spPr/>
    </dgm:pt>
    <dgm:pt modelId="{C6C1A46A-12C6-3648-B91B-ADCF42B44646}" type="pres">
      <dgm:prSet presAssocID="{B5E5589A-BA6B-3E46-8A33-5658DA610036}" presName="rootText1" presStyleLbl="node0" presStyleIdx="0" presStyleCnt="1" custScaleX="209795" custScaleY="259457">
        <dgm:presLayoutVars>
          <dgm:chPref val="3"/>
        </dgm:presLayoutVars>
      </dgm:prSet>
      <dgm:spPr/>
      <dgm:t>
        <a:bodyPr/>
        <a:lstStyle/>
        <a:p>
          <a:endParaRPr lang="zh-CN" altLang="en-US"/>
        </a:p>
      </dgm:t>
    </dgm:pt>
    <dgm:pt modelId="{97736844-D3C6-5C42-91EB-3E885DB7CC7F}" type="pres">
      <dgm:prSet presAssocID="{B5E5589A-BA6B-3E46-8A33-5658DA610036}" presName="rootConnector1" presStyleLbl="node1" presStyleIdx="0" presStyleCnt="0"/>
      <dgm:spPr/>
      <dgm:t>
        <a:bodyPr/>
        <a:lstStyle/>
        <a:p>
          <a:endParaRPr lang="zh-CN" altLang="en-US"/>
        </a:p>
      </dgm:t>
    </dgm:pt>
    <dgm:pt modelId="{6811DA99-AC09-A449-A4C5-83607F585D14}" type="pres">
      <dgm:prSet presAssocID="{B5E5589A-BA6B-3E46-8A33-5658DA610036}" presName="hierChild2" presStyleCnt="0"/>
      <dgm:spPr/>
    </dgm:pt>
    <dgm:pt modelId="{4C0DC61F-38DD-B244-A445-5CF9C1685A3F}" type="pres">
      <dgm:prSet presAssocID="{7961557C-8402-434B-9E95-EDDAEB2564FF}" presName="Name64" presStyleLbl="parChTrans1D2" presStyleIdx="0" presStyleCnt="3"/>
      <dgm:spPr/>
      <dgm:t>
        <a:bodyPr/>
        <a:lstStyle/>
        <a:p>
          <a:endParaRPr lang="zh-CN" altLang="en-US"/>
        </a:p>
      </dgm:t>
    </dgm:pt>
    <dgm:pt modelId="{D7C56EE2-E3BE-1248-8BE4-16D445E0BDA3}" type="pres">
      <dgm:prSet presAssocID="{AB50F07C-0CE3-1445-BB05-D1C296FA978F}" presName="hierRoot2" presStyleCnt="0">
        <dgm:presLayoutVars>
          <dgm:hierBranch val="init"/>
        </dgm:presLayoutVars>
      </dgm:prSet>
      <dgm:spPr/>
    </dgm:pt>
    <dgm:pt modelId="{5F1C45EB-48A5-E943-A05E-AED6E935BE33}" type="pres">
      <dgm:prSet presAssocID="{AB50F07C-0CE3-1445-BB05-D1C296FA978F}" presName="rootComposite" presStyleCnt="0"/>
      <dgm:spPr/>
    </dgm:pt>
    <dgm:pt modelId="{01D9CC06-6CAC-5E4F-B35A-9BC249165B1E}" type="pres">
      <dgm:prSet presAssocID="{AB50F07C-0CE3-1445-BB05-D1C296FA978F}" presName="rootText" presStyleLbl="node2" presStyleIdx="0" presStyleCnt="3">
        <dgm:presLayoutVars>
          <dgm:chPref val="3"/>
        </dgm:presLayoutVars>
      </dgm:prSet>
      <dgm:spPr/>
      <dgm:t>
        <a:bodyPr/>
        <a:lstStyle/>
        <a:p>
          <a:endParaRPr lang="zh-CN" altLang="en-US"/>
        </a:p>
      </dgm:t>
    </dgm:pt>
    <dgm:pt modelId="{BD641615-020C-6646-8E96-4F4476DE2FB7}" type="pres">
      <dgm:prSet presAssocID="{AB50F07C-0CE3-1445-BB05-D1C296FA978F}" presName="rootConnector" presStyleLbl="node2" presStyleIdx="0" presStyleCnt="3"/>
      <dgm:spPr/>
      <dgm:t>
        <a:bodyPr/>
        <a:lstStyle/>
        <a:p>
          <a:endParaRPr lang="zh-CN" altLang="en-US"/>
        </a:p>
      </dgm:t>
    </dgm:pt>
    <dgm:pt modelId="{22BB150B-C517-2142-B785-089F36B553BA}" type="pres">
      <dgm:prSet presAssocID="{AB50F07C-0CE3-1445-BB05-D1C296FA978F}" presName="hierChild4" presStyleCnt="0"/>
      <dgm:spPr/>
    </dgm:pt>
    <dgm:pt modelId="{6536BA5A-AD2B-FC4F-ABF0-5F6B9ECB57C3}" type="pres">
      <dgm:prSet presAssocID="{AB50F07C-0CE3-1445-BB05-D1C296FA978F}" presName="hierChild5" presStyleCnt="0"/>
      <dgm:spPr/>
    </dgm:pt>
    <dgm:pt modelId="{B24F3573-428B-E543-B44A-8BBAB85D9E6F}" type="pres">
      <dgm:prSet presAssocID="{6C2FFF61-E0A2-9D4E-A822-5C2818B5805F}" presName="Name64" presStyleLbl="parChTrans1D2" presStyleIdx="1" presStyleCnt="3"/>
      <dgm:spPr/>
      <dgm:t>
        <a:bodyPr/>
        <a:lstStyle/>
        <a:p>
          <a:endParaRPr lang="zh-CN" altLang="en-US"/>
        </a:p>
      </dgm:t>
    </dgm:pt>
    <dgm:pt modelId="{08CC8CEA-D85C-AD47-ADDC-067B6BF88CCB}" type="pres">
      <dgm:prSet presAssocID="{73D87169-1B38-E342-86C0-24A1F7444EDB}" presName="hierRoot2" presStyleCnt="0">
        <dgm:presLayoutVars>
          <dgm:hierBranch val="init"/>
        </dgm:presLayoutVars>
      </dgm:prSet>
      <dgm:spPr/>
    </dgm:pt>
    <dgm:pt modelId="{D93C2028-FA92-4844-9045-12FB7B55724D}" type="pres">
      <dgm:prSet presAssocID="{73D87169-1B38-E342-86C0-24A1F7444EDB}" presName="rootComposite" presStyleCnt="0"/>
      <dgm:spPr/>
    </dgm:pt>
    <dgm:pt modelId="{47D30D3E-439B-4642-A41D-DA9550FBF220}" type="pres">
      <dgm:prSet presAssocID="{73D87169-1B38-E342-86C0-24A1F7444EDB}" presName="rootText" presStyleLbl="node2" presStyleIdx="1" presStyleCnt="3">
        <dgm:presLayoutVars>
          <dgm:chPref val="3"/>
        </dgm:presLayoutVars>
      </dgm:prSet>
      <dgm:spPr/>
      <dgm:t>
        <a:bodyPr/>
        <a:lstStyle/>
        <a:p>
          <a:endParaRPr lang="zh-CN" altLang="en-US"/>
        </a:p>
      </dgm:t>
    </dgm:pt>
    <dgm:pt modelId="{6E987FDB-C32C-C741-A5D4-4695F679452F}" type="pres">
      <dgm:prSet presAssocID="{73D87169-1B38-E342-86C0-24A1F7444EDB}" presName="rootConnector" presStyleLbl="node2" presStyleIdx="1" presStyleCnt="3"/>
      <dgm:spPr/>
      <dgm:t>
        <a:bodyPr/>
        <a:lstStyle/>
        <a:p>
          <a:endParaRPr lang="zh-CN" altLang="en-US"/>
        </a:p>
      </dgm:t>
    </dgm:pt>
    <dgm:pt modelId="{4A82F005-286C-1A46-B536-4D73692BBCC6}" type="pres">
      <dgm:prSet presAssocID="{73D87169-1B38-E342-86C0-24A1F7444EDB}" presName="hierChild4" presStyleCnt="0"/>
      <dgm:spPr/>
    </dgm:pt>
    <dgm:pt modelId="{03A40F92-641B-654E-A6CE-91B15D3DD322}" type="pres">
      <dgm:prSet presAssocID="{BB9F919E-032F-1441-B9B9-A90619EDA7ED}" presName="Name64" presStyleLbl="parChTrans1D3" presStyleIdx="0" presStyleCnt="3"/>
      <dgm:spPr/>
      <dgm:t>
        <a:bodyPr/>
        <a:lstStyle/>
        <a:p>
          <a:endParaRPr lang="zh-CN" altLang="en-US"/>
        </a:p>
      </dgm:t>
    </dgm:pt>
    <dgm:pt modelId="{79343BA1-A833-C148-BE4B-FB8CD6C1B221}" type="pres">
      <dgm:prSet presAssocID="{734259FD-53AE-4B45-86D0-6F8BDE8A8CEF}" presName="hierRoot2" presStyleCnt="0">
        <dgm:presLayoutVars>
          <dgm:hierBranch val="init"/>
        </dgm:presLayoutVars>
      </dgm:prSet>
      <dgm:spPr/>
    </dgm:pt>
    <dgm:pt modelId="{E8C0C2D5-8C07-BB48-9715-783BCA68910D}" type="pres">
      <dgm:prSet presAssocID="{734259FD-53AE-4B45-86D0-6F8BDE8A8CEF}" presName="rootComposite" presStyleCnt="0"/>
      <dgm:spPr/>
    </dgm:pt>
    <dgm:pt modelId="{46698088-EAB7-0548-B389-D490ECF5B4CD}" type="pres">
      <dgm:prSet presAssocID="{734259FD-53AE-4B45-86D0-6F8BDE8A8CEF}" presName="rootText" presStyleLbl="node3" presStyleIdx="0" presStyleCnt="3">
        <dgm:presLayoutVars>
          <dgm:chPref val="3"/>
        </dgm:presLayoutVars>
      </dgm:prSet>
      <dgm:spPr/>
      <dgm:t>
        <a:bodyPr/>
        <a:lstStyle/>
        <a:p>
          <a:endParaRPr lang="zh-CN" altLang="en-US"/>
        </a:p>
      </dgm:t>
    </dgm:pt>
    <dgm:pt modelId="{FC2B5F40-4BE5-4E42-9C1E-8E7A6CCCA313}" type="pres">
      <dgm:prSet presAssocID="{734259FD-53AE-4B45-86D0-6F8BDE8A8CEF}" presName="rootConnector" presStyleLbl="node3" presStyleIdx="0" presStyleCnt="3"/>
      <dgm:spPr/>
      <dgm:t>
        <a:bodyPr/>
        <a:lstStyle/>
        <a:p>
          <a:endParaRPr lang="zh-CN" altLang="en-US"/>
        </a:p>
      </dgm:t>
    </dgm:pt>
    <dgm:pt modelId="{F008E04A-7795-A344-848B-FFCB3EBD7FB2}" type="pres">
      <dgm:prSet presAssocID="{734259FD-53AE-4B45-86D0-6F8BDE8A8CEF}" presName="hierChild4" presStyleCnt="0"/>
      <dgm:spPr/>
    </dgm:pt>
    <dgm:pt modelId="{D6E95471-C5EE-4344-95F2-81771408BC6B}" type="pres">
      <dgm:prSet presAssocID="{734259FD-53AE-4B45-86D0-6F8BDE8A8CEF}" presName="hierChild5" presStyleCnt="0"/>
      <dgm:spPr/>
    </dgm:pt>
    <dgm:pt modelId="{571580EC-45EE-D449-B8C8-11D3311064D1}" type="pres">
      <dgm:prSet presAssocID="{DEB81C37-67E3-4848-A60F-575374AE8709}" presName="Name64" presStyleLbl="parChTrans1D3" presStyleIdx="1" presStyleCnt="3"/>
      <dgm:spPr/>
      <dgm:t>
        <a:bodyPr/>
        <a:lstStyle/>
        <a:p>
          <a:endParaRPr lang="zh-CN" altLang="en-US"/>
        </a:p>
      </dgm:t>
    </dgm:pt>
    <dgm:pt modelId="{793EC690-FA68-FF4C-8660-9A0804F1403F}" type="pres">
      <dgm:prSet presAssocID="{D98C33DB-AA20-164E-A771-D770E5AE9502}" presName="hierRoot2" presStyleCnt="0">
        <dgm:presLayoutVars>
          <dgm:hierBranch val="init"/>
        </dgm:presLayoutVars>
      </dgm:prSet>
      <dgm:spPr/>
    </dgm:pt>
    <dgm:pt modelId="{6A2F448D-BC86-4147-B67C-C506C6D35EF2}" type="pres">
      <dgm:prSet presAssocID="{D98C33DB-AA20-164E-A771-D770E5AE9502}" presName="rootComposite" presStyleCnt="0"/>
      <dgm:spPr/>
    </dgm:pt>
    <dgm:pt modelId="{E1936815-CE87-414E-AA31-745E9C74446D}" type="pres">
      <dgm:prSet presAssocID="{D98C33DB-AA20-164E-A771-D770E5AE9502}" presName="rootText" presStyleLbl="node3" presStyleIdx="1" presStyleCnt="3">
        <dgm:presLayoutVars>
          <dgm:chPref val="3"/>
        </dgm:presLayoutVars>
      </dgm:prSet>
      <dgm:spPr/>
      <dgm:t>
        <a:bodyPr/>
        <a:lstStyle/>
        <a:p>
          <a:endParaRPr lang="zh-CN" altLang="en-US"/>
        </a:p>
      </dgm:t>
    </dgm:pt>
    <dgm:pt modelId="{3214D8CF-0B49-B54B-8962-6E16A6BB392A}" type="pres">
      <dgm:prSet presAssocID="{D98C33DB-AA20-164E-A771-D770E5AE9502}" presName="rootConnector" presStyleLbl="node3" presStyleIdx="1" presStyleCnt="3"/>
      <dgm:spPr/>
      <dgm:t>
        <a:bodyPr/>
        <a:lstStyle/>
        <a:p>
          <a:endParaRPr lang="zh-CN" altLang="en-US"/>
        </a:p>
      </dgm:t>
    </dgm:pt>
    <dgm:pt modelId="{BC70B228-651B-DC41-B5C0-62FF77EC3435}" type="pres">
      <dgm:prSet presAssocID="{D98C33DB-AA20-164E-A771-D770E5AE9502}" presName="hierChild4" presStyleCnt="0"/>
      <dgm:spPr/>
    </dgm:pt>
    <dgm:pt modelId="{B547C9E3-4AD6-AC4F-AD20-FFCD54840205}" type="pres">
      <dgm:prSet presAssocID="{D98C33DB-AA20-164E-A771-D770E5AE9502}" presName="hierChild5" presStyleCnt="0"/>
      <dgm:spPr/>
    </dgm:pt>
    <dgm:pt modelId="{C7DFC4C1-1F24-444C-8EFF-D7DF2AE68217}" type="pres">
      <dgm:prSet presAssocID="{F47408D9-D280-AB46-972A-2FD9258C6BD9}" presName="Name64" presStyleLbl="parChTrans1D3" presStyleIdx="2" presStyleCnt="3"/>
      <dgm:spPr/>
      <dgm:t>
        <a:bodyPr/>
        <a:lstStyle/>
        <a:p>
          <a:endParaRPr lang="zh-CN" altLang="en-US"/>
        </a:p>
      </dgm:t>
    </dgm:pt>
    <dgm:pt modelId="{077AE587-8F5A-1F43-93B9-36CD1400D980}" type="pres">
      <dgm:prSet presAssocID="{F781DD88-A504-AE4F-9BCE-0EAB5FC80FAD}" presName="hierRoot2" presStyleCnt="0">
        <dgm:presLayoutVars>
          <dgm:hierBranch val="init"/>
        </dgm:presLayoutVars>
      </dgm:prSet>
      <dgm:spPr/>
    </dgm:pt>
    <dgm:pt modelId="{AFDEE896-E076-DD4D-AF11-99BAE2160978}" type="pres">
      <dgm:prSet presAssocID="{F781DD88-A504-AE4F-9BCE-0EAB5FC80FAD}" presName="rootComposite" presStyleCnt="0"/>
      <dgm:spPr/>
    </dgm:pt>
    <dgm:pt modelId="{CDED7B2B-8196-4D45-85BB-B63A7F174565}" type="pres">
      <dgm:prSet presAssocID="{F781DD88-A504-AE4F-9BCE-0EAB5FC80FAD}" presName="rootText" presStyleLbl="node3" presStyleIdx="2" presStyleCnt="3">
        <dgm:presLayoutVars>
          <dgm:chPref val="3"/>
        </dgm:presLayoutVars>
      </dgm:prSet>
      <dgm:spPr/>
      <dgm:t>
        <a:bodyPr/>
        <a:lstStyle/>
        <a:p>
          <a:endParaRPr lang="zh-CN" altLang="en-US"/>
        </a:p>
      </dgm:t>
    </dgm:pt>
    <dgm:pt modelId="{7185CA06-E0AF-5948-8C9D-1893199D90DC}" type="pres">
      <dgm:prSet presAssocID="{F781DD88-A504-AE4F-9BCE-0EAB5FC80FAD}" presName="rootConnector" presStyleLbl="node3" presStyleIdx="2" presStyleCnt="3"/>
      <dgm:spPr/>
      <dgm:t>
        <a:bodyPr/>
        <a:lstStyle/>
        <a:p>
          <a:endParaRPr lang="zh-CN" altLang="en-US"/>
        </a:p>
      </dgm:t>
    </dgm:pt>
    <dgm:pt modelId="{FF7EA8D3-2D85-8B4E-94A9-CB9DD9ABF5C5}" type="pres">
      <dgm:prSet presAssocID="{F781DD88-A504-AE4F-9BCE-0EAB5FC80FAD}" presName="hierChild4" presStyleCnt="0"/>
      <dgm:spPr/>
    </dgm:pt>
    <dgm:pt modelId="{A7D716BF-B73A-B849-910C-FAB3CE2E6385}" type="pres">
      <dgm:prSet presAssocID="{F781DD88-A504-AE4F-9BCE-0EAB5FC80FAD}" presName="hierChild5" presStyleCnt="0"/>
      <dgm:spPr/>
    </dgm:pt>
    <dgm:pt modelId="{4FEB2FC4-CC38-284D-B8E4-D3AC5B193FA0}" type="pres">
      <dgm:prSet presAssocID="{73D87169-1B38-E342-86C0-24A1F7444EDB}" presName="hierChild5" presStyleCnt="0"/>
      <dgm:spPr/>
    </dgm:pt>
    <dgm:pt modelId="{78B24B45-7659-CA4F-B99A-58297F4F1DB9}" type="pres">
      <dgm:prSet presAssocID="{4B09176A-7F00-DE46-9A81-B19877BE64D4}" presName="Name64" presStyleLbl="parChTrans1D2" presStyleIdx="2" presStyleCnt="3"/>
      <dgm:spPr/>
      <dgm:t>
        <a:bodyPr/>
        <a:lstStyle/>
        <a:p>
          <a:endParaRPr lang="zh-CN" altLang="en-US"/>
        </a:p>
      </dgm:t>
    </dgm:pt>
    <dgm:pt modelId="{23D785F4-F14B-9F4B-9976-9160314246CB}" type="pres">
      <dgm:prSet presAssocID="{8484B423-B3E4-4547-B09E-2BEEC0846F12}" presName="hierRoot2" presStyleCnt="0">
        <dgm:presLayoutVars>
          <dgm:hierBranch val="init"/>
        </dgm:presLayoutVars>
      </dgm:prSet>
      <dgm:spPr/>
    </dgm:pt>
    <dgm:pt modelId="{3331695B-C631-FE42-BF80-3B18A0919D9B}" type="pres">
      <dgm:prSet presAssocID="{8484B423-B3E4-4547-B09E-2BEEC0846F12}" presName="rootComposite" presStyleCnt="0"/>
      <dgm:spPr/>
    </dgm:pt>
    <dgm:pt modelId="{C36B1629-AB69-DE41-856F-F8E338C10155}" type="pres">
      <dgm:prSet presAssocID="{8484B423-B3E4-4547-B09E-2BEEC0846F12}" presName="rootText" presStyleLbl="node2" presStyleIdx="2" presStyleCnt="3" custScaleX="298344" custScaleY="72793">
        <dgm:presLayoutVars>
          <dgm:chPref val="3"/>
        </dgm:presLayoutVars>
      </dgm:prSet>
      <dgm:spPr/>
      <dgm:t>
        <a:bodyPr/>
        <a:lstStyle/>
        <a:p>
          <a:endParaRPr lang="zh-CN" altLang="en-US"/>
        </a:p>
      </dgm:t>
    </dgm:pt>
    <dgm:pt modelId="{DA391DAC-FBBC-0C45-BCCA-B32FFF43E9CF}" type="pres">
      <dgm:prSet presAssocID="{8484B423-B3E4-4547-B09E-2BEEC0846F12}" presName="rootConnector" presStyleLbl="node2" presStyleIdx="2" presStyleCnt="3"/>
      <dgm:spPr/>
      <dgm:t>
        <a:bodyPr/>
        <a:lstStyle/>
        <a:p>
          <a:endParaRPr lang="zh-CN" altLang="en-US"/>
        </a:p>
      </dgm:t>
    </dgm:pt>
    <dgm:pt modelId="{ECC774A3-8DCD-F143-BF95-F1D9B0EDD004}" type="pres">
      <dgm:prSet presAssocID="{8484B423-B3E4-4547-B09E-2BEEC0846F12}" presName="hierChild4" presStyleCnt="0"/>
      <dgm:spPr/>
    </dgm:pt>
    <dgm:pt modelId="{A5DDBCF2-D1CA-4841-98FC-5B2D50D6DFC4}" type="pres">
      <dgm:prSet presAssocID="{8484B423-B3E4-4547-B09E-2BEEC0846F12}" presName="hierChild5" presStyleCnt="0"/>
      <dgm:spPr/>
    </dgm:pt>
    <dgm:pt modelId="{CC3659C2-CA7D-D04F-952A-236B73B25A7A}" type="pres">
      <dgm:prSet presAssocID="{B5E5589A-BA6B-3E46-8A33-5658DA610036}" presName="hierChild3" presStyleCnt="0"/>
      <dgm:spPr/>
    </dgm:pt>
  </dgm:ptLst>
  <dgm:cxnLst>
    <dgm:cxn modelId="{CC3B549E-4393-2F4F-9B91-C9A02C277F6D}" srcId="{73D87169-1B38-E342-86C0-24A1F7444EDB}" destId="{D98C33DB-AA20-164E-A771-D770E5AE9502}" srcOrd="1" destOrd="0" parTransId="{DEB81C37-67E3-4848-A60F-575374AE8709}" sibTransId="{B95E962D-2402-1A40-A961-A594BC9D3FDB}"/>
    <dgm:cxn modelId="{5853F87B-10EF-D94B-8163-46851B4678E3}" type="presOf" srcId="{B5E5589A-BA6B-3E46-8A33-5658DA610036}" destId="{C6C1A46A-12C6-3648-B91B-ADCF42B44646}" srcOrd="0" destOrd="0" presId="urn:microsoft.com/office/officeart/2009/3/layout/HorizontalOrganizationChart#119"/>
    <dgm:cxn modelId="{DE5D3B3D-AF61-2842-BA6A-D1E56E966819}" type="presOf" srcId="{AB50F07C-0CE3-1445-BB05-D1C296FA978F}" destId="{01D9CC06-6CAC-5E4F-B35A-9BC249165B1E}" srcOrd="0" destOrd="0" presId="urn:microsoft.com/office/officeart/2009/3/layout/HorizontalOrganizationChart#119"/>
    <dgm:cxn modelId="{2246F572-965D-1849-91C1-85A8C660029B}" type="presOf" srcId="{BB9F919E-032F-1441-B9B9-A90619EDA7ED}" destId="{03A40F92-641B-654E-A6CE-91B15D3DD322}" srcOrd="0" destOrd="0" presId="urn:microsoft.com/office/officeart/2009/3/layout/HorizontalOrganizationChart#119"/>
    <dgm:cxn modelId="{04C4CE34-7906-A549-9ABE-CD9D61E020BA}" srcId="{73D87169-1B38-E342-86C0-24A1F7444EDB}" destId="{F781DD88-A504-AE4F-9BCE-0EAB5FC80FAD}" srcOrd="2" destOrd="0" parTransId="{F47408D9-D280-AB46-972A-2FD9258C6BD9}" sibTransId="{5EE58875-7987-0042-B953-341641BB6C8F}"/>
    <dgm:cxn modelId="{266043B4-1B5C-144D-813D-8DEF4B566BEF}" type="presOf" srcId="{6C2FFF61-E0A2-9D4E-A822-5C2818B5805F}" destId="{B24F3573-428B-E543-B44A-8BBAB85D9E6F}" srcOrd="0" destOrd="0" presId="urn:microsoft.com/office/officeart/2009/3/layout/HorizontalOrganizationChart#119"/>
    <dgm:cxn modelId="{FD761E0C-7D63-3247-8848-189CB52B0512}" srcId="{B5E5589A-BA6B-3E46-8A33-5658DA610036}" destId="{8484B423-B3E4-4547-B09E-2BEEC0846F12}" srcOrd="2" destOrd="0" parTransId="{4B09176A-7F00-DE46-9A81-B19877BE64D4}" sibTransId="{A408B2C8-8613-EC45-902C-14ED6E41EF02}"/>
    <dgm:cxn modelId="{76009018-6086-0944-9D1C-089FBFAFC790}" type="presOf" srcId="{D98C33DB-AA20-164E-A771-D770E5AE9502}" destId="{3214D8CF-0B49-B54B-8962-6E16A6BB392A}" srcOrd="1" destOrd="0" presId="urn:microsoft.com/office/officeart/2009/3/layout/HorizontalOrganizationChart#119"/>
    <dgm:cxn modelId="{B15923A2-6473-164B-80EA-84727B537C3D}" type="presOf" srcId="{4B09176A-7F00-DE46-9A81-B19877BE64D4}" destId="{78B24B45-7659-CA4F-B99A-58297F4F1DB9}" srcOrd="0" destOrd="0" presId="urn:microsoft.com/office/officeart/2009/3/layout/HorizontalOrganizationChart#119"/>
    <dgm:cxn modelId="{4B4D7227-A3E8-564A-B787-F96F97681C6F}" type="presOf" srcId="{F781DD88-A504-AE4F-9BCE-0EAB5FC80FAD}" destId="{CDED7B2B-8196-4D45-85BB-B63A7F174565}" srcOrd="0" destOrd="0" presId="urn:microsoft.com/office/officeart/2009/3/layout/HorizontalOrganizationChart#119"/>
    <dgm:cxn modelId="{DADCA0DB-8058-904B-AAC7-19B89084C0EC}" type="presOf" srcId="{7961557C-8402-434B-9E95-EDDAEB2564FF}" destId="{4C0DC61F-38DD-B244-A445-5CF9C1685A3F}" srcOrd="0" destOrd="0" presId="urn:microsoft.com/office/officeart/2009/3/layout/HorizontalOrganizationChart#119"/>
    <dgm:cxn modelId="{05245538-2B26-8543-9AAF-63BA780BFE03}" srcId="{B5E5589A-BA6B-3E46-8A33-5658DA610036}" destId="{AB50F07C-0CE3-1445-BB05-D1C296FA978F}" srcOrd="0" destOrd="0" parTransId="{7961557C-8402-434B-9E95-EDDAEB2564FF}" sibTransId="{7DD242E7-7BA5-E94A-8F99-BFC1A39D309F}"/>
    <dgm:cxn modelId="{572BD3D1-663E-2546-ABAA-44D9657F85B4}" type="presOf" srcId="{73D87169-1B38-E342-86C0-24A1F7444EDB}" destId="{6E987FDB-C32C-C741-A5D4-4695F679452F}" srcOrd="1" destOrd="0" presId="urn:microsoft.com/office/officeart/2009/3/layout/HorizontalOrganizationChart#119"/>
    <dgm:cxn modelId="{043413E5-4068-EF44-B8F5-CE8801D2C735}" type="presOf" srcId="{F47408D9-D280-AB46-972A-2FD9258C6BD9}" destId="{C7DFC4C1-1F24-444C-8EFF-D7DF2AE68217}" srcOrd="0" destOrd="0" presId="urn:microsoft.com/office/officeart/2009/3/layout/HorizontalOrganizationChart#119"/>
    <dgm:cxn modelId="{C139F7A0-3BA4-0F41-AC16-AC4222940C6F}" type="presOf" srcId="{8484B423-B3E4-4547-B09E-2BEEC0846F12}" destId="{DA391DAC-FBBC-0C45-BCCA-B32FFF43E9CF}" srcOrd="1" destOrd="0" presId="urn:microsoft.com/office/officeart/2009/3/layout/HorizontalOrganizationChart#119"/>
    <dgm:cxn modelId="{004B3085-5F4C-384B-BD21-13B40260B797}" type="presOf" srcId="{D98C33DB-AA20-164E-A771-D770E5AE9502}" destId="{E1936815-CE87-414E-AA31-745E9C74446D}" srcOrd="0" destOrd="0" presId="urn:microsoft.com/office/officeart/2009/3/layout/HorizontalOrganizationChart#119"/>
    <dgm:cxn modelId="{6126DAAC-0548-C94E-A0EC-C4B1B9C45912}" type="presOf" srcId="{734259FD-53AE-4B45-86D0-6F8BDE8A8CEF}" destId="{FC2B5F40-4BE5-4E42-9C1E-8E7A6CCCA313}" srcOrd="1" destOrd="0" presId="urn:microsoft.com/office/officeart/2009/3/layout/HorizontalOrganizationChart#119"/>
    <dgm:cxn modelId="{14FD3C59-A568-2F4D-9889-4F97AE767B9F}" type="presOf" srcId="{DEB81C37-67E3-4848-A60F-575374AE8709}" destId="{571580EC-45EE-D449-B8C8-11D3311064D1}" srcOrd="0" destOrd="0" presId="urn:microsoft.com/office/officeart/2009/3/layout/HorizontalOrganizationChart#119"/>
    <dgm:cxn modelId="{ACB12CAE-1020-4E42-BC6D-1A420EF444B8}" srcId="{76E7E384-F6D7-974B-99C9-B4C3B2FDC314}" destId="{B5E5589A-BA6B-3E46-8A33-5658DA610036}" srcOrd="0" destOrd="0" parTransId="{7367D8C9-1A69-C34F-867D-A6D74D6803E1}" sibTransId="{12CD53A1-9557-3749-9B3D-511CD2B6C2CE}"/>
    <dgm:cxn modelId="{235D8EFE-139A-3941-9891-407EF80A2DA3}" type="presOf" srcId="{AB50F07C-0CE3-1445-BB05-D1C296FA978F}" destId="{BD641615-020C-6646-8E96-4F4476DE2FB7}" srcOrd="1" destOrd="0" presId="urn:microsoft.com/office/officeart/2009/3/layout/HorizontalOrganizationChart#119"/>
    <dgm:cxn modelId="{55FC7592-777C-BC4E-9DDE-AF64AB831638}" type="presOf" srcId="{B5E5589A-BA6B-3E46-8A33-5658DA610036}" destId="{97736844-D3C6-5C42-91EB-3E885DB7CC7F}" srcOrd="1" destOrd="0" presId="urn:microsoft.com/office/officeart/2009/3/layout/HorizontalOrganizationChart#119"/>
    <dgm:cxn modelId="{79EA4E47-BDC6-3143-A83E-60A49379392F}" type="presOf" srcId="{734259FD-53AE-4B45-86D0-6F8BDE8A8CEF}" destId="{46698088-EAB7-0548-B389-D490ECF5B4CD}" srcOrd="0" destOrd="0" presId="urn:microsoft.com/office/officeart/2009/3/layout/HorizontalOrganizationChart#119"/>
    <dgm:cxn modelId="{A2D20A80-80BB-304F-B885-FCA8057152C3}" type="presOf" srcId="{76E7E384-F6D7-974B-99C9-B4C3B2FDC314}" destId="{4BE5C81B-654A-9142-87AA-F1B7B9DA0D24}" srcOrd="0" destOrd="0" presId="urn:microsoft.com/office/officeart/2009/3/layout/HorizontalOrganizationChart#119"/>
    <dgm:cxn modelId="{4CABACD4-38BE-504E-9E1C-11357E59B5F5}" srcId="{73D87169-1B38-E342-86C0-24A1F7444EDB}" destId="{734259FD-53AE-4B45-86D0-6F8BDE8A8CEF}" srcOrd="0" destOrd="0" parTransId="{BB9F919E-032F-1441-B9B9-A90619EDA7ED}" sibTransId="{01168B7E-80C2-C549-B53B-7B993DECAB4B}"/>
    <dgm:cxn modelId="{08FB99AA-8D6F-244A-9044-621037ADDFFC}" srcId="{B5E5589A-BA6B-3E46-8A33-5658DA610036}" destId="{73D87169-1B38-E342-86C0-24A1F7444EDB}" srcOrd="1" destOrd="0" parTransId="{6C2FFF61-E0A2-9D4E-A822-5C2818B5805F}" sibTransId="{5E322BA8-E7DE-5B4C-8576-7CA80A493537}"/>
    <dgm:cxn modelId="{70F7C88E-46E8-4840-A9CF-5924AAA3F135}" type="presOf" srcId="{73D87169-1B38-E342-86C0-24A1F7444EDB}" destId="{47D30D3E-439B-4642-A41D-DA9550FBF220}" srcOrd="0" destOrd="0" presId="urn:microsoft.com/office/officeart/2009/3/layout/HorizontalOrganizationChart#119"/>
    <dgm:cxn modelId="{5618FABF-EE72-594B-BC8B-0FB6F2A4C13B}" type="presOf" srcId="{F781DD88-A504-AE4F-9BCE-0EAB5FC80FAD}" destId="{7185CA06-E0AF-5948-8C9D-1893199D90DC}" srcOrd="1" destOrd="0" presId="urn:microsoft.com/office/officeart/2009/3/layout/HorizontalOrganizationChart#119"/>
    <dgm:cxn modelId="{FF049407-F6F1-AF4A-9E20-78004CADFAA9}" type="presOf" srcId="{8484B423-B3E4-4547-B09E-2BEEC0846F12}" destId="{C36B1629-AB69-DE41-856F-F8E338C10155}" srcOrd="0" destOrd="0" presId="urn:microsoft.com/office/officeart/2009/3/layout/HorizontalOrganizationChart#119"/>
    <dgm:cxn modelId="{4CB123BA-0247-E64D-B65F-07F99000B31F}" type="presParOf" srcId="{4BE5C81B-654A-9142-87AA-F1B7B9DA0D24}" destId="{D1328362-8E0B-ED4C-B34E-BCA5DBE6FFC8}" srcOrd="0" destOrd="0" presId="urn:microsoft.com/office/officeart/2009/3/layout/HorizontalOrganizationChart#119"/>
    <dgm:cxn modelId="{D0E0132D-C57B-6B40-A6D5-E050CA1FDDC8}" type="presParOf" srcId="{D1328362-8E0B-ED4C-B34E-BCA5DBE6FFC8}" destId="{0F1A93DF-CAE1-C244-B957-4ACE4DA9E062}" srcOrd="0" destOrd="0" presId="urn:microsoft.com/office/officeart/2009/3/layout/HorizontalOrganizationChart#119"/>
    <dgm:cxn modelId="{A56A3B6D-28BC-C44D-86E0-E298265C1E70}" type="presParOf" srcId="{0F1A93DF-CAE1-C244-B957-4ACE4DA9E062}" destId="{C6C1A46A-12C6-3648-B91B-ADCF42B44646}" srcOrd="0" destOrd="0" presId="urn:microsoft.com/office/officeart/2009/3/layout/HorizontalOrganizationChart#119"/>
    <dgm:cxn modelId="{20DDC5D7-0080-C640-B616-2AEE29CB5F3E}" type="presParOf" srcId="{0F1A93DF-CAE1-C244-B957-4ACE4DA9E062}" destId="{97736844-D3C6-5C42-91EB-3E885DB7CC7F}" srcOrd="1" destOrd="0" presId="urn:microsoft.com/office/officeart/2009/3/layout/HorizontalOrganizationChart#119"/>
    <dgm:cxn modelId="{49D5FD39-9C3B-3A46-975A-0993312CE90E}" type="presParOf" srcId="{D1328362-8E0B-ED4C-B34E-BCA5DBE6FFC8}" destId="{6811DA99-AC09-A449-A4C5-83607F585D14}" srcOrd="1" destOrd="0" presId="urn:microsoft.com/office/officeart/2009/3/layout/HorizontalOrganizationChart#119"/>
    <dgm:cxn modelId="{C07A3CFA-BC5D-5341-B542-7C21B295AAB9}" type="presParOf" srcId="{6811DA99-AC09-A449-A4C5-83607F585D14}" destId="{4C0DC61F-38DD-B244-A445-5CF9C1685A3F}" srcOrd="0" destOrd="0" presId="urn:microsoft.com/office/officeart/2009/3/layout/HorizontalOrganizationChart#119"/>
    <dgm:cxn modelId="{14F0700B-14E7-7A4E-855C-D166762D7017}" type="presParOf" srcId="{6811DA99-AC09-A449-A4C5-83607F585D14}" destId="{D7C56EE2-E3BE-1248-8BE4-16D445E0BDA3}" srcOrd="1" destOrd="0" presId="urn:microsoft.com/office/officeart/2009/3/layout/HorizontalOrganizationChart#119"/>
    <dgm:cxn modelId="{462B088E-271E-2546-A9B9-68DBB14F9A17}" type="presParOf" srcId="{D7C56EE2-E3BE-1248-8BE4-16D445E0BDA3}" destId="{5F1C45EB-48A5-E943-A05E-AED6E935BE33}" srcOrd="0" destOrd="0" presId="urn:microsoft.com/office/officeart/2009/3/layout/HorizontalOrganizationChart#119"/>
    <dgm:cxn modelId="{97150CCA-B2C2-5B40-83D2-305117430759}" type="presParOf" srcId="{5F1C45EB-48A5-E943-A05E-AED6E935BE33}" destId="{01D9CC06-6CAC-5E4F-B35A-9BC249165B1E}" srcOrd="0" destOrd="0" presId="urn:microsoft.com/office/officeart/2009/3/layout/HorizontalOrganizationChart#119"/>
    <dgm:cxn modelId="{2B12CB9A-66CB-5143-A7E9-2D3D253D959C}" type="presParOf" srcId="{5F1C45EB-48A5-E943-A05E-AED6E935BE33}" destId="{BD641615-020C-6646-8E96-4F4476DE2FB7}" srcOrd="1" destOrd="0" presId="urn:microsoft.com/office/officeart/2009/3/layout/HorizontalOrganizationChart#119"/>
    <dgm:cxn modelId="{A07C8EF6-5A3E-EA42-92B1-AEFD86E8A59C}" type="presParOf" srcId="{D7C56EE2-E3BE-1248-8BE4-16D445E0BDA3}" destId="{22BB150B-C517-2142-B785-089F36B553BA}" srcOrd="1" destOrd="0" presId="urn:microsoft.com/office/officeart/2009/3/layout/HorizontalOrganizationChart#119"/>
    <dgm:cxn modelId="{203A74FA-8078-E648-AFA0-30AAB0D033DA}" type="presParOf" srcId="{D7C56EE2-E3BE-1248-8BE4-16D445E0BDA3}" destId="{6536BA5A-AD2B-FC4F-ABF0-5F6B9ECB57C3}" srcOrd="2" destOrd="0" presId="urn:microsoft.com/office/officeart/2009/3/layout/HorizontalOrganizationChart#119"/>
    <dgm:cxn modelId="{222684F9-0107-5443-B204-19E9851F0D04}" type="presParOf" srcId="{6811DA99-AC09-A449-A4C5-83607F585D14}" destId="{B24F3573-428B-E543-B44A-8BBAB85D9E6F}" srcOrd="2" destOrd="0" presId="urn:microsoft.com/office/officeart/2009/3/layout/HorizontalOrganizationChart#119"/>
    <dgm:cxn modelId="{6BAF5647-FF06-144C-80D4-8E7E784C45D0}" type="presParOf" srcId="{6811DA99-AC09-A449-A4C5-83607F585D14}" destId="{08CC8CEA-D85C-AD47-ADDC-067B6BF88CCB}" srcOrd="3" destOrd="0" presId="urn:microsoft.com/office/officeart/2009/3/layout/HorizontalOrganizationChart#119"/>
    <dgm:cxn modelId="{C8672CBF-0CEE-804C-B00A-D39CF8EFEDF9}" type="presParOf" srcId="{08CC8CEA-D85C-AD47-ADDC-067B6BF88CCB}" destId="{D93C2028-FA92-4844-9045-12FB7B55724D}" srcOrd="0" destOrd="0" presId="urn:microsoft.com/office/officeart/2009/3/layout/HorizontalOrganizationChart#119"/>
    <dgm:cxn modelId="{9995590B-90EE-EE4D-AB54-0C1C00AF2734}" type="presParOf" srcId="{D93C2028-FA92-4844-9045-12FB7B55724D}" destId="{47D30D3E-439B-4642-A41D-DA9550FBF220}" srcOrd="0" destOrd="0" presId="urn:microsoft.com/office/officeart/2009/3/layout/HorizontalOrganizationChart#119"/>
    <dgm:cxn modelId="{767870CA-A43C-0F47-B62A-67C4C11152E6}" type="presParOf" srcId="{D93C2028-FA92-4844-9045-12FB7B55724D}" destId="{6E987FDB-C32C-C741-A5D4-4695F679452F}" srcOrd="1" destOrd="0" presId="urn:microsoft.com/office/officeart/2009/3/layout/HorizontalOrganizationChart#119"/>
    <dgm:cxn modelId="{07AFF6C8-8DFE-DD43-9877-F6AB9DCA0F05}" type="presParOf" srcId="{08CC8CEA-D85C-AD47-ADDC-067B6BF88CCB}" destId="{4A82F005-286C-1A46-B536-4D73692BBCC6}" srcOrd="1" destOrd="0" presId="urn:microsoft.com/office/officeart/2009/3/layout/HorizontalOrganizationChart#119"/>
    <dgm:cxn modelId="{CE7065C5-9D0F-F54B-BA9B-B336E1F5DA72}" type="presParOf" srcId="{4A82F005-286C-1A46-B536-4D73692BBCC6}" destId="{03A40F92-641B-654E-A6CE-91B15D3DD322}" srcOrd="0" destOrd="0" presId="urn:microsoft.com/office/officeart/2009/3/layout/HorizontalOrganizationChart#119"/>
    <dgm:cxn modelId="{45B19AAE-9D3C-6548-911E-5896EE889DBB}" type="presParOf" srcId="{4A82F005-286C-1A46-B536-4D73692BBCC6}" destId="{79343BA1-A833-C148-BE4B-FB8CD6C1B221}" srcOrd="1" destOrd="0" presId="urn:microsoft.com/office/officeart/2009/3/layout/HorizontalOrganizationChart#119"/>
    <dgm:cxn modelId="{90FC6CE2-086F-6642-807A-8ED44C69A768}" type="presParOf" srcId="{79343BA1-A833-C148-BE4B-FB8CD6C1B221}" destId="{E8C0C2D5-8C07-BB48-9715-783BCA68910D}" srcOrd="0" destOrd="0" presId="urn:microsoft.com/office/officeart/2009/3/layout/HorizontalOrganizationChart#119"/>
    <dgm:cxn modelId="{210C9527-916B-664D-86A7-1E8E60238E42}" type="presParOf" srcId="{E8C0C2D5-8C07-BB48-9715-783BCA68910D}" destId="{46698088-EAB7-0548-B389-D490ECF5B4CD}" srcOrd="0" destOrd="0" presId="urn:microsoft.com/office/officeart/2009/3/layout/HorizontalOrganizationChart#119"/>
    <dgm:cxn modelId="{D8941EFA-8825-534C-A447-9998F3F63C39}" type="presParOf" srcId="{E8C0C2D5-8C07-BB48-9715-783BCA68910D}" destId="{FC2B5F40-4BE5-4E42-9C1E-8E7A6CCCA313}" srcOrd="1" destOrd="0" presId="urn:microsoft.com/office/officeart/2009/3/layout/HorizontalOrganizationChart#119"/>
    <dgm:cxn modelId="{A8D5379B-6C99-9945-BD6B-8531DC6A1341}" type="presParOf" srcId="{79343BA1-A833-C148-BE4B-FB8CD6C1B221}" destId="{F008E04A-7795-A344-848B-FFCB3EBD7FB2}" srcOrd="1" destOrd="0" presId="urn:microsoft.com/office/officeart/2009/3/layout/HorizontalOrganizationChart#119"/>
    <dgm:cxn modelId="{2BE4C150-99F8-704B-B1DB-04D2F5D50E27}" type="presParOf" srcId="{79343BA1-A833-C148-BE4B-FB8CD6C1B221}" destId="{D6E95471-C5EE-4344-95F2-81771408BC6B}" srcOrd="2" destOrd="0" presId="urn:microsoft.com/office/officeart/2009/3/layout/HorizontalOrganizationChart#119"/>
    <dgm:cxn modelId="{B92CCD19-4AB4-AF47-8187-E136BEBFA9FA}" type="presParOf" srcId="{4A82F005-286C-1A46-B536-4D73692BBCC6}" destId="{571580EC-45EE-D449-B8C8-11D3311064D1}" srcOrd="2" destOrd="0" presId="urn:microsoft.com/office/officeart/2009/3/layout/HorizontalOrganizationChart#119"/>
    <dgm:cxn modelId="{2C0652E1-559E-C449-BBDB-62A022592B05}" type="presParOf" srcId="{4A82F005-286C-1A46-B536-4D73692BBCC6}" destId="{793EC690-FA68-FF4C-8660-9A0804F1403F}" srcOrd="3" destOrd="0" presId="urn:microsoft.com/office/officeart/2009/3/layout/HorizontalOrganizationChart#119"/>
    <dgm:cxn modelId="{D15ED214-972D-6547-8BC2-BA953DAED395}" type="presParOf" srcId="{793EC690-FA68-FF4C-8660-9A0804F1403F}" destId="{6A2F448D-BC86-4147-B67C-C506C6D35EF2}" srcOrd="0" destOrd="0" presId="urn:microsoft.com/office/officeart/2009/3/layout/HorizontalOrganizationChart#119"/>
    <dgm:cxn modelId="{AD84B50F-EC0F-1A4B-88E2-97CA6F562704}" type="presParOf" srcId="{6A2F448D-BC86-4147-B67C-C506C6D35EF2}" destId="{E1936815-CE87-414E-AA31-745E9C74446D}" srcOrd="0" destOrd="0" presId="urn:microsoft.com/office/officeart/2009/3/layout/HorizontalOrganizationChart#119"/>
    <dgm:cxn modelId="{0B56148D-8958-D346-A46D-7E4993F2FEF4}" type="presParOf" srcId="{6A2F448D-BC86-4147-B67C-C506C6D35EF2}" destId="{3214D8CF-0B49-B54B-8962-6E16A6BB392A}" srcOrd="1" destOrd="0" presId="urn:microsoft.com/office/officeart/2009/3/layout/HorizontalOrganizationChart#119"/>
    <dgm:cxn modelId="{3CEF721E-9BFC-C844-9715-1967B6517389}" type="presParOf" srcId="{793EC690-FA68-FF4C-8660-9A0804F1403F}" destId="{BC70B228-651B-DC41-B5C0-62FF77EC3435}" srcOrd="1" destOrd="0" presId="urn:microsoft.com/office/officeart/2009/3/layout/HorizontalOrganizationChart#119"/>
    <dgm:cxn modelId="{7B4BB610-EBCA-C34C-A80B-1DE4AF1E7C7A}" type="presParOf" srcId="{793EC690-FA68-FF4C-8660-9A0804F1403F}" destId="{B547C9E3-4AD6-AC4F-AD20-FFCD54840205}" srcOrd="2" destOrd="0" presId="urn:microsoft.com/office/officeart/2009/3/layout/HorizontalOrganizationChart#119"/>
    <dgm:cxn modelId="{F8327B4B-E214-F941-9A15-2859866D06B1}" type="presParOf" srcId="{4A82F005-286C-1A46-B536-4D73692BBCC6}" destId="{C7DFC4C1-1F24-444C-8EFF-D7DF2AE68217}" srcOrd="4" destOrd="0" presId="urn:microsoft.com/office/officeart/2009/3/layout/HorizontalOrganizationChart#119"/>
    <dgm:cxn modelId="{A694581D-1902-4A4F-B1E6-3B0072FB6F06}" type="presParOf" srcId="{4A82F005-286C-1A46-B536-4D73692BBCC6}" destId="{077AE587-8F5A-1F43-93B9-36CD1400D980}" srcOrd="5" destOrd="0" presId="urn:microsoft.com/office/officeart/2009/3/layout/HorizontalOrganizationChart#119"/>
    <dgm:cxn modelId="{BECB5700-A9A4-E144-9600-BA93F6F58979}" type="presParOf" srcId="{077AE587-8F5A-1F43-93B9-36CD1400D980}" destId="{AFDEE896-E076-DD4D-AF11-99BAE2160978}" srcOrd="0" destOrd="0" presId="urn:microsoft.com/office/officeart/2009/3/layout/HorizontalOrganizationChart#119"/>
    <dgm:cxn modelId="{E680C7CC-0C92-E949-8C9C-BFDC951431E2}" type="presParOf" srcId="{AFDEE896-E076-DD4D-AF11-99BAE2160978}" destId="{CDED7B2B-8196-4D45-85BB-B63A7F174565}" srcOrd="0" destOrd="0" presId="urn:microsoft.com/office/officeart/2009/3/layout/HorizontalOrganizationChart#119"/>
    <dgm:cxn modelId="{2A624974-47A2-864F-B5E4-BF732E40B6CD}" type="presParOf" srcId="{AFDEE896-E076-DD4D-AF11-99BAE2160978}" destId="{7185CA06-E0AF-5948-8C9D-1893199D90DC}" srcOrd="1" destOrd="0" presId="urn:microsoft.com/office/officeart/2009/3/layout/HorizontalOrganizationChart#119"/>
    <dgm:cxn modelId="{92A889A8-A43E-A040-8245-3F5C51B949F4}" type="presParOf" srcId="{077AE587-8F5A-1F43-93B9-36CD1400D980}" destId="{FF7EA8D3-2D85-8B4E-94A9-CB9DD9ABF5C5}" srcOrd="1" destOrd="0" presId="urn:microsoft.com/office/officeart/2009/3/layout/HorizontalOrganizationChart#119"/>
    <dgm:cxn modelId="{121EC484-6A59-274C-BDBF-743F3BEBBE79}" type="presParOf" srcId="{077AE587-8F5A-1F43-93B9-36CD1400D980}" destId="{A7D716BF-B73A-B849-910C-FAB3CE2E6385}" srcOrd="2" destOrd="0" presId="urn:microsoft.com/office/officeart/2009/3/layout/HorizontalOrganizationChart#119"/>
    <dgm:cxn modelId="{8763374E-326F-2D4D-A461-BCAFE2DA5353}" type="presParOf" srcId="{08CC8CEA-D85C-AD47-ADDC-067B6BF88CCB}" destId="{4FEB2FC4-CC38-284D-B8E4-D3AC5B193FA0}" srcOrd="2" destOrd="0" presId="urn:microsoft.com/office/officeart/2009/3/layout/HorizontalOrganizationChart#119"/>
    <dgm:cxn modelId="{29165E1F-D558-BF45-A637-542A9BC08598}" type="presParOf" srcId="{6811DA99-AC09-A449-A4C5-83607F585D14}" destId="{78B24B45-7659-CA4F-B99A-58297F4F1DB9}" srcOrd="4" destOrd="0" presId="urn:microsoft.com/office/officeart/2009/3/layout/HorizontalOrganizationChart#119"/>
    <dgm:cxn modelId="{1632A080-3E4B-1742-9BE3-FB3B594172CA}" type="presParOf" srcId="{6811DA99-AC09-A449-A4C5-83607F585D14}" destId="{23D785F4-F14B-9F4B-9976-9160314246CB}" srcOrd="5" destOrd="0" presId="urn:microsoft.com/office/officeart/2009/3/layout/HorizontalOrganizationChart#119"/>
    <dgm:cxn modelId="{BE53AA7B-D686-FF42-BD9B-5D8D9B9E76D4}" type="presParOf" srcId="{23D785F4-F14B-9F4B-9976-9160314246CB}" destId="{3331695B-C631-FE42-BF80-3B18A0919D9B}" srcOrd="0" destOrd="0" presId="urn:microsoft.com/office/officeart/2009/3/layout/HorizontalOrganizationChart#119"/>
    <dgm:cxn modelId="{8E3568C6-E617-9D42-AFB3-01AA223F1326}" type="presParOf" srcId="{3331695B-C631-FE42-BF80-3B18A0919D9B}" destId="{C36B1629-AB69-DE41-856F-F8E338C10155}" srcOrd="0" destOrd="0" presId="urn:microsoft.com/office/officeart/2009/3/layout/HorizontalOrganizationChart#119"/>
    <dgm:cxn modelId="{EA18325D-0A92-3842-8D6E-608DC2EF525A}" type="presParOf" srcId="{3331695B-C631-FE42-BF80-3B18A0919D9B}" destId="{DA391DAC-FBBC-0C45-BCCA-B32FFF43E9CF}" srcOrd="1" destOrd="0" presId="urn:microsoft.com/office/officeart/2009/3/layout/HorizontalOrganizationChart#119"/>
    <dgm:cxn modelId="{519BCB88-00C1-0E49-A37E-60A8D6DD8521}" type="presParOf" srcId="{23D785F4-F14B-9F4B-9976-9160314246CB}" destId="{ECC774A3-8DCD-F143-BF95-F1D9B0EDD004}" srcOrd="1" destOrd="0" presId="urn:microsoft.com/office/officeart/2009/3/layout/HorizontalOrganizationChart#119"/>
    <dgm:cxn modelId="{EF40B622-BE25-A743-8730-31B34B54F8F2}" type="presParOf" srcId="{23D785F4-F14B-9F4B-9976-9160314246CB}" destId="{A5DDBCF2-D1CA-4841-98FC-5B2D50D6DFC4}" srcOrd="2" destOrd="0" presId="urn:microsoft.com/office/officeart/2009/3/layout/HorizontalOrganizationChart#119"/>
    <dgm:cxn modelId="{E5E01841-84C5-8844-A5A8-FF4B7584564D}" type="presParOf" srcId="{D1328362-8E0B-ED4C-B34E-BCA5DBE6FFC8}" destId="{CC3659C2-CA7D-D04F-952A-236B73B25A7A}" srcOrd="2" destOrd="0" presId="urn:microsoft.com/office/officeart/2009/3/layout/HorizontalOrganizationChart#119"/>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7C2176B5-B7CE-3541-ADEC-54458156EACF}" type="doc">
      <dgm:prSet loTypeId="urn:microsoft.com/office/officeart/2009/3/layout/HorizontalOrganizationChart#127" loCatId="" qsTypeId="urn:microsoft.com/office/officeart/2005/8/quickstyle/simple1#154" qsCatId="simple" csTypeId="urn:microsoft.com/office/officeart/2005/8/colors/accent5_1#154" csCatId="accent5" phldr="1"/>
      <dgm:spPr/>
      <dgm:t>
        <a:bodyPr/>
        <a:lstStyle/>
        <a:p>
          <a:endParaRPr lang="zh-CN" altLang="en-US"/>
        </a:p>
      </dgm:t>
    </dgm:pt>
    <dgm:pt modelId="{9447ADA1-3D26-7C4E-B2A8-39709E155753}">
      <dgm:prSet phldrT="[文本]"/>
      <dgm:spPr/>
      <dgm:t>
        <a:bodyPr/>
        <a:lstStyle/>
        <a:p>
          <a:r>
            <a:rPr lang="en-US" altLang="zh-CN" dirty="0"/>
            <a:t>4.</a:t>
          </a:r>
          <a:r>
            <a:rPr lang="zh-CN" altLang="en-US" dirty="0"/>
            <a:t>解放思想、实事求是</a:t>
          </a:r>
        </a:p>
      </dgm:t>
    </dgm:pt>
    <dgm:pt modelId="{C8DA13AF-9DBF-224E-881F-738D29A7E3B4}" type="parTrans" cxnId="{D8A6EA0C-0194-7641-923F-D33C98DE0907}">
      <dgm:prSet/>
      <dgm:spPr/>
      <dgm:t>
        <a:bodyPr/>
        <a:lstStyle/>
        <a:p>
          <a:endParaRPr lang="zh-CN" altLang="en-US"/>
        </a:p>
      </dgm:t>
    </dgm:pt>
    <dgm:pt modelId="{696C3E80-AF0F-3443-9E3D-672605035829}" type="sibTrans" cxnId="{D8A6EA0C-0194-7641-923F-D33C98DE0907}">
      <dgm:prSet/>
      <dgm:spPr/>
      <dgm:t>
        <a:bodyPr/>
        <a:lstStyle/>
        <a:p>
          <a:endParaRPr lang="zh-CN" altLang="en-US"/>
        </a:p>
      </dgm:t>
    </dgm:pt>
    <dgm:pt modelId="{B75C857D-ACAB-9543-A9A0-98749BA9CBB3}">
      <dgm:prSet phldrT="[文本]"/>
      <dgm:spPr/>
      <dgm:t>
        <a:bodyPr/>
        <a:lstStyle/>
        <a:p>
          <a:r>
            <a:rPr lang="zh-CN" altLang="en-US" dirty="0"/>
            <a:t>实事求是是马克思主义哲学的精髓</a:t>
          </a:r>
        </a:p>
      </dgm:t>
    </dgm:pt>
    <dgm:pt modelId="{6A9DF9AD-B5C3-9240-A379-9A67EB9D0514}" type="parTrans" cxnId="{EC445BE2-D092-984C-B42F-4BFE8C544520}">
      <dgm:prSet/>
      <dgm:spPr/>
      <dgm:t>
        <a:bodyPr/>
        <a:lstStyle/>
        <a:p>
          <a:endParaRPr lang="zh-CN" altLang="en-US"/>
        </a:p>
      </dgm:t>
    </dgm:pt>
    <dgm:pt modelId="{24C35EE3-955E-164D-86A8-ECE4D6766B96}" type="sibTrans" cxnId="{EC445BE2-D092-984C-B42F-4BFE8C544520}">
      <dgm:prSet/>
      <dgm:spPr/>
      <dgm:t>
        <a:bodyPr/>
        <a:lstStyle/>
        <a:p>
          <a:endParaRPr lang="zh-CN" altLang="en-US"/>
        </a:p>
      </dgm:t>
    </dgm:pt>
    <dgm:pt modelId="{5D30AEDA-AC5D-F146-9309-760AFDF1C7CD}">
      <dgm:prSet phldrT="[文本]"/>
      <dgm:spPr/>
      <dgm:t>
        <a:bodyPr/>
        <a:lstStyle/>
        <a:p>
          <a:r>
            <a:rPr lang="zh-CN" altLang="en-US" dirty="0"/>
            <a:t>解放思想和实事求是的辩证关系</a:t>
          </a:r>
        </a:p>
      </dgm:t>
    </dgm:pt>
    <dgm:pt modelId="{0E9C7D4B-AE74-C748-A33F-977F0AE43B4E}" type="parTrans" cxnId="{19C6443C-E0D4-D14B-AFC9-FA4BB2C7998E}">
      <dgm:prSet/>
      <dgm:spPr/>
      <dgm:t>
        <a:bodyPr/>
        <a:lstStyle/>
        <a:p>
          <a:endParaRPr lang="zh-CN" altLang="en-US"/>
        </a:p>
      </dgm:t>
    </dgm:pt>
    <dgm:pt modelId="{9CC48B52-5C3D-CA44-A001-8604B80D85C8}" type="sibTrans" cxnId="{19C6443C-E0D4-D14B-AFC9-FA4BB2C7998E}">
      <dgm:prSet/>
      <dgm:spPr/>
      <dgm:t>
        <a:bodyPr/>
        <a:lstStyle/>
        <a:p>
          <a:endParaRPr lang="zh-CN" altLang="en-US"/>
        </a:p>
      </dgm:t>
    </dgm:pt>
    <dgm:pt modelId="{0A9DA657-7D23-2C4A-9BD8-259D54F53DEA}">
      <dgm:prSet/>
      <dgm:spPr/>
      <dgm:t>
        <a:bodyPr/>
        <a:lstStyle/>
        <a:p>
          <a:r>
            <a:rPr lang="zh-CN" altLang="en-US" dirty="0"/>
            <a:t>解放思想是前提</a:t>
          </a:r>
        </a:p>
      </dgm:t>
    </dgm:pt>
    <dgm:pt modelId="{F52BE43E-529B-724B-9E51-71018AC49424}" type="parTrans" cxnId="{922441C9-894B-1844-92DB-9599EC94670F}">
      <dgm:prSet/>
      <dgm:spPr/>
      <dgm:t>
        <a:bodyPr/>
        <a:lstStyle/>
        <a:p>
          <a:endParaRPr lang="zh-CN" altLang="en-US"/>
        </a:p>
      </dgm:t>
    </dgm:pt>
    <dgm:pt modelId="{0312460D-1E5D-5846-8701-A436090127F5}" type="sibTrans" cxnId="{922441C9-894B-1844-92DB-9599EC94670F}">
      <dgm:prSet/>
      <dgm:spPr/>
      <dgm:t>
        <a:bodyPr/>
        <a:lstStyle/>
        <a:p>
          <a:endParaRPr lang="zh-CN" altLang="en-US"/>
        </a:p>
      </dgm:t>
    </dgm:pt>
    <dgm:pt modelId="{301F5143-6C5E-C24F-9AB2-9B58AF6DE6D8}">
      <dgm:prSet/>
      <dgm:spPr/>
      <dgm:t>
        <a:bodyPr/>
        <a:lstStyle/>
        <a:p>
          <a:r>
            <a:rPr lang="zh-CN" altLang="en-US" dirty="0"/>
            <a:t>实事求是是目的</a:t>
          </a:r>
        </a:p>
      </dgm:t>
    </dgm:pt>
    <dgm:pt modelId="{1E4C2A67-1ED8-6B4E-9800-B7BC32AA6877}" type="parTrans" cxnId="{9D8BE3CC-8B92-AE41-9AE6-8E222A69953F}">
      <dgm:prSet/>
      <dgm:spPr/>
      <dgm:t>
        <a:bodyPr/>
        <a:lstStyle/>
        <a:p>
          <a:endParaRPr lang="zh-CN" altLang="en-US"/>
        </a:p>
      </dgm:t>
    </dgm:pt>
    <dgm:pt modelId="{986E7560-4B66-D641-9BCE-75AFF3BC8B79}" type="sibTrans" cxnId="{9D8BE3CC-8B92-AE41-9AE6-8E222A69953F}">
      <dgm:prSet/>
      <dgm:spPr/>
      <dgm:t>
        <a:bodyPr/>
        <a:lstStyle/>
        <a:p>
          <a:endParaRPr lang="zh-CN" altLang="en-US"/>
        </a:p>
      </dgm:t>
    </dgm:pt>
    <dgm:pt modelId="{B80AEFFC-71BE-0545-A6EF-FFE0AFFE912C}" type="pres">
      <dgm:prSet presAssocID="{7C2176B5-B7CE-3541-ADEC-54458156EACF}" presName="hierChild1" presStyleCnt="0">
        <dgm:presLayoutVars>
          <dgm:orgChart val="1"/>
          <dgm:chPref val="1"/>
          <dgm:dir/>
          <dgm:animOne val="branch"/>
          <dgm:animLvl val="lvl"/>
          <dgm:resizeHandles/>
        </dgm:presLayoutVars>
      </dgm:prSet>
      <dgm:spPr/>
      <dgm:t>
        <a:bodyPr/>
        <a:lstStyle/>
        <a:p>
          <a:endParaRPr lang="zh-CN" altLang="en-US"/>
        </a:p>
      </dgm:t>
    </dgm:pt>
    <dgm:pt modelId="{0C471D05-7F16-C743-89C6-68A2136299E5}" type="pres">
      <dgm:prSet presAssocID="{9447ADA1-3D26-7C4E-B2A8-39709E155753}" presName="hierRoot1" presStyleCnt="0">
        <dgm:presLayoutVars>
          <dgm:hierBranch val="init"/>
        </dgm:presLayoutVars>
      </dgm:prSet>
      <dgm:spPr/>
    </dgm:pt>
    <dgm:pt modelId="{B99FF5A0-400D-A04C-9371-386E3F6E78A6}" type="pres">
      <dgm:prSet presAssocID="{9447ADA1-3D26-7C4E-B2A8-39709E155753}" presName="rootComposite1" presStyleCnt="0"/>
      <dgm:spPr/>
    </dgm:pt>
    <dgm:pt modelId="{15D60662-DA61-DD4D-A543-885B1C9C0EFE}" type="pres">
      <dgm:prSet presAssocID="{9447ADA1-3D26-7C4E-B2A8-39709E155753}" presName="rootText1" presStyleLbl="node0" presStyleIdx="0" presStyleCnt="1" custScaleX="142757">
        <dgm:presLayoutVars>
          <dgm:chPref val="3"/>
        </dgm:presLayoutVars>
      </dgm:prSet>
      <dgm:spPr/>
      <dgm:t>
        <a:bodyPr/>
        <a:lstStyle/>
        <a:p>
          <a:endParaRPr lang="zh-CN" altLang="en-US"/>
        </a:p>
      </dgm:t>
    </dgm:pt>
    <dgm:pt modelId="{31B744B4-6D82-D24E-BC9A-9FDFEF383FCA}" type="pres">
      <dgm:prSet presAssocID="{9447ADA1-3D26-7C4E-B2A8-39709E155753}" presName="rootConnector1" presStyleLbl="node1" presStyleIdx="0" presStyleCnt="0"/>
      <dgm:spPr/>
      <dgm:t>
        <a:bodyPr/>
        <a:lstStyle/>
        <a:p>
          <a:endParaRPr lang="zh-CN" altLang="en-US"/>
        </a:p>
      </dgm:t>
    </dgm:pt>
    <dgm:pt modelId="{D76D9037-8BC3-564D-887C-671ECB86111C}" type="pres">
      <dgm:prSet presAssocID="{9447ADA1-3D26-7C4E-B2A8-39709E155753}" presName="hierChild2" presStyleCnt="0"/>
      <dgm:spPr/>
    </dgm:pt>
    <dgm:pt modelId="{E02BEFF1-4FCB-294C-BFC9-5E635443E937}" type="pres">
      <dgm:prSet presAssocID="{6A9DF9AD-B5C3-9240-A379-9A67EB9D0514}" presName="Name64" presStyleLbl="parChTrans1D2" presStyleIdx="0" presStyleCnt="2"/>
      <dgm:spPr/>
      <dgm:t>
        <a:bodyPr/>
        <a:lstStyle/>
        <a:p>
          <a:endParaRPr lang="zh-CN" altLang="en-US"/>
        </a:p>
      </dgm:t>
    </dgm:pt>
    <dgm:pt modelId="{BC0A65BF-2B9D-5A41-A3D0-91496B1A3F4E}" type="pres">
      <dgm:prSet presAssocID="{B75C857D-ACAB-9543-A9A0-98749BA9CBB3}" presName="hierRoot2" presStyleCnt="0">
        <dgm:presLayoutVars>
          <dgm:hierBranch val="init"/>
        </dgm:presLayoutVars>
      </dgm:prSet>
      <dgm:spPr/>
    </dgm:pt>
    <dgm:pt modelId="{378DB7D6-38B3-2542-8911-2D9792B87AA6}" type="pres">
      <dgm:prSet presAssocID="{B75C857D-ACAB-9543-A9A0-98749BA9CBB3}" presName="rootComposite" presStyleCnt="0"/>
      <dgm:spPr/>
    </dgm:pt>
    <dgm:pt modelId="{E2DA3E9C-2931-2D47-A752-4A78356FBCFB}" type="pres">
      <dgm:prSet presAssocID="{B75C857D-ACAB-9543-A9A0-98749BA9CBB3}" presName="rootText" presStyleLbl="node2" presStyleIdx="0" presStyleCnt="2" custScaleX="189223">
        <dgm:presLayoutVars>
          <dgm:chPref val="3"/>
        </dgm:presLayoutVars>
      </dgm:prSet>
      <dgm:spPr/>
      <dgm:t>
        <a:bodyPr/>
        <a:lstStyle/>
        <a:p>
          <a:endParaRPr lang="zh-CN" altLang="en-US"/>
        </a:p>
      </dgm:t>
    </dgm:pt>
    <dgm:pt modelId="{63B7DB22-177F-2943-A96F-9CD18B16C5DE}" type="pres">
      <dgm:prSet presAssocID="{B75C857D-ACAB-9543-A9A0-98749BA9CBB3}" presName="rootConnector" presStyleLbl="node2" presStyleIdx="0" presStyleCnt="2"/>
      <dgm:spPr/>
      <dgm:t>
        <a:bodyPr/>
        <a:lstStyle/>
        <a:p>
          <a:endParaRPr lang="zh-CN" altLang="en-US"/>
        </a:p>
      </dgm:t>
    </dgm:pt>
    <dgm:pt modelId="{66016AFE-F272-B948-B551-6906B345358A}" type="pres">
      <dgm:prSet presAssocID="{B75C857D-ACAB-9543-A9A0-98749BA9CBB3}" presName="hierChild4" presStyleCnt="0"/>
      <dgm:spPr/>
    </dgm:pt>
    <dgm:pt modelId="{B92F5621-652C-6444-9702-A471B67D6B78}" type="pres">
      <dgm:prSet presAssocID="{B75C857D-ACAB-9543-A9A0-98749BA9CBB3}" presName="hierChild5" presStyleCnt="0"/>
      <dgm:spPr/>
    </dgm:pt>
    <dgm:pt modelId="{A7ACC16D-5DCD-5F4D-BC63-DA73418970F1}" type="pres">
      <dgm:prSet presAssocID="{0E9C7D4B-AE74-C748-A33F-977F0AE43B4E}" presName="Name64" presStyleLbl="parChTrans1D2" presStyleIdx="1" presStyleCnt="2"/>
      <dgm:spPr/>
      <dgm:t>
        <a:bodyPr/>
        <a:lstStyle/>
        <a:p>
          <a:endParaRPr lang="zh-CN" altLang="en-US"/>
        </a:p>
      </dgm:t>
    </dgm:pt>
    <dgm:pt modelId="{5101F9CF-E6A7-204E-B33E-DF85F977843B}" type="pres">
      <dgm:prSet presAssocID="{5D30AEDA-AC5D-F146-9309-760AFDF1C7CD}" presName="hierRoot2" presStyleCnt="0">
        <dgm:presLayoutVars>
          <dgm:hierBranch val="init"/>
        </dgm:presLayoutVars>
      </dgm:prSet>
      <dgm:spPr/>
    </dgm:pt>
    <dgm:pt modelId="{BF4B22B2-F615-2841-9679-D86ABBCE1201}" type="pres">
      <dgm:prSet presAssocID="{5D30AEDA-AC5D-F146-9309-760AFDF1C7CD}" presName="rootComposite" presStyleCnt="0"/>
      <dgm:spPr/>
    </dgm:pt>
    <dgm:pt modelId="{77DDB2F6-C22E-C34F-9171-5B8D6CB25E78}" type="pres">
      <dgm:prSet presAssocID="{5D30AEDA-AC5D-F146-9309-760AFDF1C7CD}" presName="rootText" presStyleLbl="node2" presStyleIdx="1" presStyleCnt="2" custScaleX="189916">
        <dgm:presLayoutVars>
          <dgm:chPref val="3"/>
        </dgm:presLayoutVars>
      </dgm:prSet>
      <dgm:spPr/>
      <dgm:t>
        <a:bodyPr/>
        <a:lstStyle/>
        <a:p>
          <a:endParaRPr lang="zh-CN" altLang="en-US"/>
        </a:p>
      </dgm:t>
    </dgm:pt>
    <dgm:pt modelId="{18EA835A-CEF5-924D-9657-106F997BEF92}" type="pres">
      <dgm:prSet presAssocID="{5D30AEDA-AC5D-F146-9309-760AFDF1C7CD}" presName="rootConnector" presStyleLbl="node2" presStyleIdx="1" presStyleCnt="2"/>
      <dgm:spPr/>
      <dgm:t>
        <a:bodyPr/>
        <a:lstStyle/>
        <a:p>
          <a:endParaRPr lang="zh-CN" altLang="en-US"/>
        </a:p>
      </dgm:t>
    </dgm:pt>
    <dgm:pt modelId="{6EB75C66-3098-D546-8F2A-61CE0B9C5C88}" type="pres">
      <dgm:prSet presAssocID="{5D30AEDA-AC5D-F146-9309-760AFDF1C7CD}" presName="hierChild4" presStyleCnt="0"/>
      <dgm:spPr/>
    </dgm:pt>
    <dgm:pt modelId="{8B8F1D2D-38B4-A647-AC87-0202C731EA91}" type="pres">
      <dgm:prSet presAssocID="{F52BE43E-529B-724B-9E51-71018AC49424}" presName="Name64" presStyleLbl="parChTrans1D3" presStyleIdx="0" presStyleCnt="2"/>
      <dgm:spPr/>
      <dgm:t>
        <a:bodyPr/>
        <a:lstStyle/>
        <a:p>
          <a:endParaRPr lang="zh-CN" altLang="en-US"/>
        </a:p>
      </dgm:t>
    </dgm:pt>
    <dgm:pt modelId="{92587820-6FFB-6442-A8A4-F073B5026FD4}" type="pres">
      <dgm:prSet presAssocID="{0A9DA657-7D23-2C4A-9BD8-259D54F53DEA}" presName="hierRoot2" presStyleCnt="0">
        <dgm:presLayoutVars>
          <dgm:hierBranch val="init"/>
        </dgm:presLayoutVars>
      </dgm:prSet>
      <dgm:spPr/>
    </dgm:pt>
    <dgm:pt modelId="{F4ECDBB6-680C-564E-B1A9-FB13DE6018A5}" type="pres">
      <dgm:prSet presAssocID="{0A9DA657-7D23-2C4A-9BD8-259D54F53DEA}" presName="rootComposite" presStyleCnt="0"/>
      <dgm:spPr/>
    </dgm:pt>
    <dgm:pt modelId="{9EEBD564-35C9-DB4B-A382-34182CF0E7CC}" type="pres">
      <dgm:prSet presAssocID="{0A9DA657-7D23-2C4A-9BD8-259D54F53DEA}" presName="rootText" presStyleLbl="node3" presStyleIdx="0" presStyleCnt="2">
        <dgm:presLayoutVars>
          <dgm:chPref val="3"/>
        </dgm:presLayoutVars>
      </dgm:prSet>
      <dgm:spPr/>
      <dgm:t>
        <a:bodyPr/>
        <a:lstStyle/>
        <a:p>
          <a:endParaRPr lang="zh-CN" altLang="en-US"/>
        </a:p>
      </dgm:t>
    </dgm:pt>
    <dgm:pt modelId="{17A42834-71A8-E44D-9113-E3FC4403DED8}" type="pres">
      <dgm:prSet presAssocID="{0A9DA657-7D23-2C4A-9BD8-259D54F53DEA}" presName="rootConnector" presStyleLbl="node3" presStyleIdx="0" presStyleCnt="2"/>
      <dgm:spPr/>
      <dgm:t>
        <a:bodyPr/>
        <a:lstStyle/>
        <a:p>
          <a:endParaRPr lang="zh-CN" altLang="en-US"/>
        </a:p>
      </dgm:t>
    </dgm:pt>
    <dgm:pt modelId="{B1F3A8D7-89F4-A247-98C0-E1113CB6E1BB}" type="pres">
      <dgm:prSet presAssocID="{0A9DA657-7D23-2C4A-9BD8-259D54F53DEA}" presName="hierChild4" presStyleCnt="0"/>
      <dgm:spPr/>
    </dgm:pt>
    <dgm:pt modelId="{A7210CA7-71AC-9D43-BEF9-EBBD5E8BD28B}" type="pres">
      <dgm:prSet presAssocID="{0A9DA657-7D23-2C4A-9BD8-259D54F53DEA}" presName="hierChild5" presStyleCnt="0"/>
      <dgm:spPr/>
    </dgm:pt>
    <dgm:pt modelId="{0FB14CBE-529C-8E48-A2A0-783193B3FBE8}" type="pres">
      <dgm:prSet presAssocID="{1E4C2A67-1ED8-6B4E-9800-B7BC32AA6877}" presName="Name64" presStyleLbl="parChTrans1D3" presStyleIdx="1" presStyleCnt="2"/>
      <dgm:spPr/>
      <dgm:t>
        <a:bodyPr/>
        <a:lstStyle/>
        <a:p>
          <a:endParaRPr lang="zh-CN" altLang="en-US"/>
        </a:p>
      </dgm:t>
    </dgm:pt>
    <dgm:pt modelId="{833EB103-39E6-CF46-8CB8-D90E7646B2BE}" type="pres">
      <dgm:prSet presAssocID="{301F5143-6C5E-C24F-9AB2-9B58AF6DE6D8}" presName="hierRoot2" presStyleCnt="0">
        <dgm:presLayoutVars>
          <dgm:hierBranch val="init"/>
        </dgm:presLayoutVars>
      </dgm:prSet>
      <dgm:spPr/>
    </dgm:pt>
    <dgm:pt modelId="{A633C9AC-4B98-164D-9921-7690419D8503}" type="pres">
      <dgm:prSet presAssocID="{301F5143-6C5E-C24F-9AB2-9B58AF6DE6D8}" presName="rootComposite" presStyleCnt="0"/>
      <dgm:spPr/>
    </dgm:pt>
    <dgm:pt modelId="{F6D08396-222C-E947-9BD7-0EDE18DC64AF}" type="pres">
      <dgm:prSet presAssocID="{301F5143-6C5E-C24F-9AB2-9B58AF6DE6D8}" presName="rootText" presStyleLbl="node3" presStyleIdx="1" presStyleCnt="2">
        <dgm:presLayoutVars>
          <dgm:chPref val="3"/>
        </dgm:presLayoutVars>
      </dgm:prSet>
      <dgm:spPr/>
      <dgm:t>
        <a:bodyPr/>
        <a:lstStyle/>
        <a:p>
          <a:endParaRPr lang="zh-CN" altLang="en-US"/>
        </a:p>
      </dgm:t>
    </dgm:pt>
    <dgm:pt modelId="{1F087EF7-EB07-F04A-BC27-8CC7706DA43B}" type="pres">
      <dgm:prSet presAssocID="{301F5143-6C5E-C24F-9AB2-9B58AF6DE6D8}" presName="rootConnector" presStyleLbl="node3" presStyleIdx="1" presStyleCnt="2"/>
      <dgm:spPr/>
      <dgm:t>
        <a:bodyPr/>
        <a:lstStyle/>
        <a:p>
          <a:endParaRPr lang="zh-CN" altLang="en-US"/>
        </a:p>
      </dgm:t>
    </dgm:pt>
    <dgm:pt modelId="{4759DB82-B679-1840-A13B-456061016DF0}" type="pres">
      <dgm:prSet presAssocID="{301F5143-6C5E-C24F-9AB2-9B58AF6DE6D8}" presName="hierChild4" presStyleCnt="0"/>
      <dgm:spPr/>
    </dgm:pt>
    <dgm:pt modelId="{96BE0FDF-0ED9-CF4A-A591-C3F2EBE0D7B8}" type="pres">
      <dgm:prSet presAssocID="{301F5143-6C5E-C24F-9AB2-9B58AF6DE6D8}" presName="hierChild5" presStyleCnt="0"/>
      <dgm:spPr/>
    </dgm:pt>
    <dgm:pt modelId="{199D7B94-D67F-0649-BAE4-CCBD388C34B4}" type="pres">
      <dgm:prSet presAssocID="{5D30AEDA-AC5D-F146-9309-760AFDF1C7CD}" presName="hierChild5" presStyleCnt="0"/>
      <dgm:spPr/>
    </dgm:pt>
    <dgm:pt modelId="{2E66DEAE-3B6E-9346-9CBD-6ED7AD174C1E}" type="pres">
      <dgm:prSet presAssocID="{9447ADA1-3D26-7C4E-B2A8-39709E155753}" presName="hierChild3" presStyleCnt="0"/>
      <dgm:spPr/>
    </dgm:pt>
  </dgm:ptLst>
  <dgm:cxnLst>
    <dgm:cxn modelId="{E3DBCEEE-0660-1E43-BA31-85C01DA5B843}" type="presOf" srcId="{0E9C7D4B-AE74-C748-A33F-977F0AE43B4E}" destId="{A7ACC16D-5DCD-5F4D-BC63-DA73418970F1}" srcOrd="0" destOrd="0" presId="urn:microsoft.com/office/officeart/2009/3/layout/HorizontalOrganizationChart#127"/>
    <dgm:cxn modelId="{B5A9758F-FC3B-4847-A5F9-748CB43697B8}" type="presOf" srcId="{F52BE43E-529B-724B-9E51-71018AC49424}" destId="{8B8F1D2D-38B4-A647-AC87-0202C731EA91}" srcOrd="0" destOrd="0" presId="urn:microsoft.com/office/officeart/2009/3/layout/HorizontalOrganizationChart#127"/>
    <dgm:cxn modelId="{1C1E85F3-765B-D94F-9894-863A968C3D84}" type="presOf" srcId="{B75C857D-ACAB-9543-A9A0-98749BA9CBB3}" destId="{E2DA3E9C-2931-2D47-A752-4A78356FBCFB}" srcOrd="0" destOrd="0" presId="urn:microsoft.com/office/officeart/2009/3/layout/HorizontalOrganizationChart#127"/>
    <dgm:cxn modelId="{052665F8-539A-8D4F-BDF1-9758EAFF0FF1}" type="presOf" srcId="{301F5143-6C5E-C24F-9AB2-9B58AF6DE6D8}" destId="{F6D08396-222C-E947-9BD7-0EDE18DC64AF}" srcOrd="0" destOrd="0" presId="urn:microsoft.com/office/officeart/2009/3/layout/HorizontalOrganizationChart#127"/>
    <dgm:cxn modelId="{CE000E6C-13EF-EF47-BAB2-B205019805F3}" type="presOf" srcId="{B75C857D-ACAB-9543-A9A0-98749BA9CBB3}" destId="{63B7DB22-177F-2943-A96F-9CD18B16C5DE}" srcOrd="1" destOrd="0" presId="urn:microsoft.com/office/officeart/2009/3/layout/HorizontalOrganizationChart#127"/>
    <dgm:cxn modelId="{D1248E3E-70EB-C547-9FCF-E00B863DEAC7}" type="presOf" srcId="{0A9DA657-7D23-2C4A-9BD8-259D54F53DEA}" destId="{9EEBD564-35C9-DB4B-A382-34182CF0E7CC}" srcOrd="0" destOrd="0" presId="urn:microsoft.com/office/officeart/2009/3/layout/HorizontalOrganizationChart#127"/>
    <dgm:cxn modelId="{19C6443C-E0D4-D14B-AFC9-FA4BB2C7998E}" srcId="{9447ADA1-3D26-7C4E-B2A8-39709E155753}" destId="{5D30AEDA-AC5D-F146-9309-760AFDF1C7CD}" srcOrd="1" destOrd="0" parTransId="{0E9C7D4B-AE74-C748-A33F-977F0AE43B4E}" sibTransId="{9CC48B52-5C3D-CA44-A001-8604B80D85C8}"/>
    <dgm:cxn modelId="{329F4333-E2F3-B544-BE96-70D5E139D741}" type="presOf" srcId="{1E4C2A67-1ED8-6B4E-9800-B7BC32AA6877}" destId="{0FB14CBE-529C-8E48-A2A0-783193B3FBE8}" srcOrd="0" destOrd="0" presId="urn:microsoft.com/office/officeart/2009/3/layout/HorizontalOrganizationChart#127"/>
    <dgm:cxn modelId="{9D8BE3CC-8B92-AE41-9AE6-8E222A69953F}" srcId="{5D30AEDA-AC5D-F146-9309-760AFDF1C7CD}" destId="{301F5143-6C5E-C24F-9AB2-9B58AF6DE6D8}" srcOrd="1" destOrd="0" parTransId="{1E4C2A67-1ED8-6B4E-9800-B7BC32AA6877}" sibTransId="{986E7560-4B66-D641-9BCE-75AFF3BC8B79}"/>
    <dgm:cxn modelId="{EC7DA928-47DE-5A47-96A2-455941BE0D4B}" type="presOf" srcId="{9447ADA1-3D26-7C4E-B2A8-39709E155753}" destId="{15D60662-DA61-DD4D-A543-885B1C9C0EFE}" srcOrd="0" destOrd="0" presId="urn:microsoft.com/office/officeart/2009/3/layout/HorizontalOrganizationChart#127"/>
    <dgm:cxn modelId="{8E2540FF-043C-554C-847E-7EAD65BF0CAE}" type="presOf" srcId="{7C2176B5-B7CE-3541-ADEC-54458156EACF}" destId="{B80AEFFC-71BE-0545-A6EF-FFE0AFFE912C}" srcOrd="0" destOrd="0" presId="urn:microsoft.com/office/officeart/2009/3/layout/HorizontalOrganizationChart#127"/>
    <dgm:cxn modelId="{FB0F499A-5BBF-194F-B319-52DAFB6F55AD}" type="presOf" srcId="{6A9DF9AD-B5C3-9240-A379-9A67EB9D0514}" destId="{E02BEFF1-4FCB-294C-BFC9-5E635443E937}" srcOrd="0" destOrd="0" presId="urn:microsoft.com/office/officeart/2009/3/layout/HorizontalOrganizationChart#127"/>
    <dgm:cxn modelId="{C198DADA-F59C-9348-B2DA-04C1F6A5438F}" type="presOf" srcId="{301F5143-6C5E-C24F-9AB2-9B58AF6DE6D8}" destId="{1F087EF7-EB07-F04A-BC27-8CC7706DA43B}" srcOrd="1" destOrd="0" presId="urn:microsoft.com/office/officeart/2009/3/layout/HorizontalOrganizationChart#127"/>
    <dgm:cxn modelId="{5BBBE50C-8813-DD4C-ABDA-1F677628EEE8}" type="presOf" srcId="{5D30AEDA-AC5D-F146-9309-760AFDF1C7CD}" destId="{18EA835A-CEF5-924D-9657-106F997BEF92}" srcOrd="1" destOrd="0" presId="urn:microsoft.com/office/officeart/2009/3/layout/HorizontalOrganizationChart#127"/>
    <dgm:cxn modelId="{EC445BE2-D092-984C-B42F-4BFE8C544520}" srcId="{9447ADA1-3D26-7C4E-B2A8-39709E155753}" destId="{B75C857D-ACAB-9543-A9A0-98749BA9CBB3}" srcOrd="0" destOrd="0" parTransId="{6A9DF9AD-B5C3-9240-A379-9A67EB9D0514}" sibTransId="{24C35EE3-955E-164D-86A8-ECE4D6766B96}"/>
    <dgm:cxn modelId="{D8A6EA0C-0194-7641-923F-D33C98DE0907}" srcId="{7C2176B5-B7CE-3541-ADEC-54458156EACF}" destId="{9447ADA1-3D26-7C4E-B2A8-39709E155753}" srcOrd="0" destOrd="0" parTransId="{C8DA13AF-9DBF-224E-881F-738D29A7E3B4}" sibTransId="{696C3E80-AF0F-3443-9E3D-672605035829}"/>
    <dgm:cxn modelId="{922441C9-894B-1844-92DB-9599EC94670F}" srcId="{5D30AEDA-AC5D-F146-9309-760AFDF1C7CD}" destId="{0A9DA657-7D23-2C4A-9BD8-259D54F53DEA}" srcOrd="0" destOrd="0" parTransId="{F52BE43E-529B-724B-9E51-71018AC49424}" sibTransId="{0312460D-1E5D-5846-8701-A436090127F5}"/>
    <dgm:cxn modelId="{3412502E-8545-0E43-8B76-5E375CABCB1D}" type="presOf" srcId="{5D30AEDA-AC5D-F146-9309-760AFDF1C7CD}" destId="{77DDB2F6-C22E-C34F-9171-5B8D6CB25E78}" srcOrd="0" destOrd="0" presId="urn:microsoft.com/office/officeart/2009/3/layout/HorizontalOrganizationChart#127"/>
    <dgm:cxn modelId="{1113AF9C-2B49-2948-A484-85B0E3375F3C}" type="presOf" srcId="{9447ADA1-3D26-7C4E-B2A8-39709E155753}" destId="{31B744B4-6D82-D24E-BC9A-9FDFEF383FCA}" srcOrd="1" destOrd="0" presId="urn:microsoft.com/office/officeart/2009/3/layout/HorizontalOrganizationChart#127"/>
    <dgm:cxn modelId="{00D18E8B-7C76-D949-A09D-57075471A7FF}" type="presOf" srcId="{0A9DA657-7D23-2C4A-9BD8-259D54F53DEA}" destId="{17A42834-71A8-E44D-9113-E3FC4403DED8}" srcOrd="1" destOrd="0" presId="urn:microsoft.com/office/officeart/2009/3/layout/HorizontalOrganizationChart#127"/>
    <dgm:cxn modelId="{3909332F-5893-5D48-A466-199BC942AD51}" type="presParOf" srcId="{B80AEFFC-71BE-0545-A6EF-FFE0AFFE912C}" destId="{0C471D05-7F16-C743-89C6-68A2136299E5}" srcOrd="0" destOrd="0" presId="urn:microsoft.com/office/officeart/2009/3/layout/HorizontalOrganizationChart#127"/>
    <dgm:cxn modelId="{275BD669-03B2-0B4B-9A11-5E0C869339F2}" type="presParOf" srcId="{0C471D05-7F16-C743-89C6-68A2136299E5}" destId="{B99FF5A0-400D-A04C-9371-386E3F6E78A6}" srcOrd="0" destOrd="0" presId="urn:microsoft.com/office/officeart/2009/3/layout/HorizontalOrganizationChart#127"/>
    <dgm:cxn modelId="{2D11C295-C364-5B47-B338-47573A5B892E}" type="presParOf" srcId="{B99FF5A0-400D-A04C-9371-386E3F6E78A6}" destId="{15D60662-DA61-DD4D-A543-885B1C9C0EFE}" srcOrd="0" destOrd="0" presId="urn:microsoft.com/office/officeart/2009/3/layout/HorizontalOrganizationChart#127"/>
    <dgm:cxn modelId="{B6DCA5DA-2E6B-8446-B38C-CA46A719B056}" type="presParOf" srcId="{B99FF5A0-400D-A04C-9371-386E3F6E78A6}" destId="{31B744B4-6D82-D24E-BC9A-9FDFEF383FCA}" srcOrd="1" destOrd="0" presId="urn:microsoft.com/office/officeart/2009/3/layout/HorizontalOrganizationChart#127"/>
    <dgm:cxn modelId="{83BF7C47-8D5C-0447-BF0B-EEFB429BCE45}" type="presParOf" srcId="{0C471D05-7F16-C743-89C6-68A2136299E5}" destId="{D76D9037-8BC3-564D-887C-671ECB86111C}" srcOrd="1" destOrd="0" presId="urn:microsoft.com/office/officeart/2009/3/layout/HorizontalOrganizationChart#127"/>
    <dgm:cxn modelId="{4D409BB1-8E9F-474A-8675-5B92F3FD0004}" type="presParOf" srcId="{D76D9037-8BC3-564D-887C-671ECB86111C}" destId="{E02BEFF1-4FCB-294C-BFC9-5E635443E937}" srcOrd="0" destOrd="0" presId="urn:microsoft.com/office/officeart/2009/3/layout/HorizontalOrganizationChart#127"/>
    <dgm:cxn modelId="{9FF493A4-6FBC-E743-AB41-E4F25FA41D08}" type="presParOf" srcId="{D76D9037-8BC3-564D-887C-671ECB86111C}" destId="{BC0A65BF-2B9D-5A41-A3D0-91496B1A3F4E}" srcOrd="1" destOrd="0" presId="urn:microsoft.com/office/officeart/2009/3/layout/HorizontalOrganizationChart#127"/>
    <dgm:cxn modelId="{A7984AB6-4B45-3C48-9FD0-14D18FA51561}" type="presParOf" srcId="{BC0A65BF-2B9D-5A41-A3D0-91496B1A3F4E}" destId="{378DB7D6-38B3-2542-8911-2D9792B87AA6}" srcOrd="0" destOrd="0" presId="urn:microsoft.com/office/officeart/2009/3/layout/HorizontalOrganizationChart#127"/>
    <dgm:cxn modelId="{FAC42E30-1D0C-2E43-BF8F-6F5685AAC93C}" type="presParOf" srcId="{378DB7D6-38B3-2542-8911-2D9792B87AA6}" destId="{E2DA3E9C-2931-2D47-A752-4A78356FBCFB}" srcOrd="0" destOrd="0" presId="urn:microsoft.com/office/officeart/2009/3/layout/HorizontalOrganizationChart#127"/>
    <dgm:cxn modelId="{A02C26FD-4151-D147-8E1E-0EE3528F406F}" type="presParOf" srcId="{378DB7D6-38B3-2542-8911-2D9792B87AA6}" destId="{63B7DB22-177F-2943-A96F-9CD18B16C5DE}" srcOrd="1" destOrd="0" presId="urn:microsoft.com/office/officeart/2009/3/layout/HorizontalOrganizationChart#127"/>
    <dgm:cxn modelId="{6BE6EFF7-AFE0-704A-93F0-BB2780486D52}" type="presParOf" srcId="{BC0A65BF-2B9D-5A41-A3D0-91496B1A3F4E}" destId="{66016AFE-F272-B948-B551-6906B345358A}" srcOrd="1" destOrd="0" presId="urn:microsoft.com/office/officeart/2009/3/layout/HorizontalOrganizationChart#127"/>
    <dgm:cxn modelId="{C89631DA-03D1-C544-B350-7E6A9E6AD673}" type="presParOf" srcId="{BC0A65BF-2B9D-5A41-A3D0-91496B1A3F4E}" destId="{B92F5621-652C-6444-9702-A471B67D6B78}" srcOrd="2" destOrd="0" presId="urn:microsoft.com/office/officeart/2009/3/layout/HorizontalOrganizationChart#127"/>
    <dgm:cxn modelId="{E4759123-AD76-704A-AC85-16FC455E445C}" type="presParOf" srcId="{D76D9037-8BC3-564D-887C-671ECB86111C}" destId="{A7ACC16D-5DCD-5F4D-BC63-DA73418970F1}" srcOrd="2" destOrd="0" presId="urn:microsoft.com/office/officeart/2009/3/layout/HorizontalOrganizationChart#127"/>
    <dgm:cxn modelId="{971A7DB6-E89A-D442-B4BE-E595896A6A74}" type="presParOf" srcId="{D76D9037-8BC3-564D-887C-671ECB86111C}" destId="{5101F9CF-E6A7-204E-B33E-DF85F977843B}" srcOrd="3" destOrd="0" presId="urn:microsoft.com/office/officeart/2009/3/layout/HorizontalOrganizationChart#127"/>
    <dgm:cxn modelId="{6E17F654-B92B-264E-AE68-6B169621485F}" type="presParOf" srcId="{5101F9CF-E6A7-204E-B33E-DF85F977843B}" destId="{BF4B22B2-F615-2841-9679-D86ABBCE1201}" srcOrd="0" destOrd="0" presId="urn:microsoft.com/office/officeart/2009/3/layout/HorizontalOrganizationChart#127"/>
    <dgm:cxn modelId="{0C5CFC36-75DE-D645-8B84-37CE2758C255}" type="presParOf" srcId="{BF4B22B2-F615-2841-9679-D86ABBCE1201}" destId="{77DDB2F6-C22E-C34F-9171-5B8D6CB25E78}" srcOrd="0" destOrd="0" presId="urn:microsoft.com/office/officeart/2009/3/layout/HorizontalOrganizationChart#127"/>
    <dgm:cxn modelId="{820A5F2B-D5C4-CD45-9D5F-680DAA5B65F9}" type="presParOf" srcId="{BF4B22B2-F615-2841-9679-D86ABBCE1201}" destId="{18EA835A-CEF5-924D-9657-106F997BEF92}" srcOrd="1" destOrd="0" presId="urn:microsoft.com/office/officeart/2009/3/layout/HorizontalOrganizationChart#127"/>
    <dgm:cxn modelId="{35D33819-180C-C947-8D36-BA3792B2D4EF}" type="presParOf" srcId="{5101F9CF-E6A7-204E-B33E-DF85F977843B}" destId="{6EB75C66-3098-D546-8F2A-61CE0B9C5C88}" srcOrd="1" destOrd="0" presId="urn:microsoft.com/office/officeart/2009/3/layout/HorizontalOrganizationChart#127"/>
    <dgm:cxn modelId="{42B7CC86-94EE-824A-A82C-5F492106A885}" type="presParOf" srcId="{6EB75C66-3098-D546-8F2A-61CE0B9C5C88}" destId="{8B8F1D2D-38B4-A647-AC87-0202C731EA91}" srcOrd="0" destOrd="0" presId="urn:microsoft.com/office/officeart/2009/3/layout/HorizontalOrganizationChart#127"/>
    <dgm:cxn modelId="{96BB745B-A38A-A64D-BBC0-246B8FAE8832}" type="presParOf" srcId="{6EB75C66-3098-D546-8F2A-61CE0B9C5C88}" destId="{92587820-6FFB-6442-A8A4-F073B5026FD4}" srcOrd="1" destOrd="0" presId="urn:microsoft.com/office/officeart/2009/3/layout/HorizontalOrganizationChart#127"/>
    <dgm:cxn modelId="{CD1689B0-5652-2148-A233-8249BD90D42C}" type="presParOf" srcId="{92587820-6FFB-6442-A8A4-F073B5026FD4}" destId="{F4ECDBB6-680C-564E-B1A9-FB13DE6018A5}" srcOrd="0" destOrd="0" presId="urn:microsoft.com/office/officeart/2009/3/layout/HorizontalOrganizationChart#127"/>
    <dgm:cxn modelId="{8AB0A3F6-0412-9C40-B94B-2183049FDDB0}" type="presParOf" srcId="{F4ECDBB6-680C-564E-B1A9-FB13DE6018A5}" destId="{9EEBD564-35C9-DB4B-A382-34182CF0E7CC}" srcOrd="0" destOrd="0" presId="urn:microsoft.com/office/officeart/2009/3/layout/HorizontalOrganizationChart#127"/>
    <dgm:cxn modelId="{21425DAE-DC4A-E442-9421-E4B3B25E7840}" type="presParOf" srcId="{F4ECDBB6-680C-564E-B1A9-FB13DE6018A5}" destId="{17A42834-71A8-E44D-9113-E3FC4403DED8}" srcOrd="1" destOrd="0" presId="urn:microsoft.com/office/officeart/2009/3/layout/HorizontalOrganizationChart#127"/>
    <dgm:cxn modelId="{2175203C-F5F9-0042-AB73-6BD47F960ED1}" type="presParOf" srcId="{92587820-6FFB-6442-A8A4-F073B5026FD4}" destId="{B1F3A8D7-89F4-A247-98C0-E1113CB6E1BB}" srcOrd="1" destOrd="0" presId="urn:microsoft.com/office/officeart/2009/3/layout/HorizontalOrganizationChart#127"/>
    <dgm:cxn modelId="{E9EBC2E5-B704-1841-9F1F-C0602C5AE48C}" type="presParOf" srcId="{92587820-6FFB-6442-A8A4-F073B5026FD4}" destId="{A7210CA7-71AC-9D43-BEF9-EBBD5E8BD28B}" srcOrd="2" destOrd="0" presId="urn:microsoft.com/office/officeart/2009/3/layout/HorizontalOrganizationChart#127"/>
    <dgm:cxn modelId="{2D72F984-15E2-C24E-BDA5-874ECF115DDD}" type="presParOf" srcId="{6EB75C66-3098-D546-8F2A-61CE0B9C5C88}" destId="{0FB14CBE-529C-8E48-A2A0-783193B3FBE8}" srcOrd="2" destOrd="0" presId="urn:microsoft.com/office/officeart/2009/3/layout/HorizontalOrganizationChart#127"/>
    <dgm:cxn modelId="{0DDC4845-27CC-1149-A6C5-DDE0ADF5FDB4}" type="presParOf" srcId="{6EB75C66-3098-D546-8F2A-61CE0B9C5C88}" destId="{833EB103-39E6-CF46-8CB8-D90E7646B2BE}" srcOrd="3" destOrd="0" presId="urn:microsoft.com/office/officeart/2009/3/layout/HorizontalOrganizationChart#127"/>
    <dgm:cxn modelId="{FC9D8C19-E9AB-354D-BD62-DAE404BDE7E3}" type="presParOf" srcId="{833EB103-39E6-CF46-8CB8-D90E7646B2BE}" destId="{A633C9AC-4B98-164D-9921-7690419D8503}" srcOrd="0" destOrd="0" presId="urn:microsoft.com/office/officeart/2009/3/layout/HorizontalOrganizationChart#127"/>
    <dgm:cxn modelId="{B2AF254B-2331-F841-929E-1F11087EA6B9}" type="presParOf" srcId="{A633C9AC-4B98-164D-9921-7690419D8503}" destId="{F6D08396-222C-E947-9BD7-0EDE18DC64AF}" srcOrd="0" destOrd="0" presId="urn:microsoft.com/office/officeart/2009/3/layout/HorizontalOrganizationChart#127"/>
    <dgm:cxn modelId="{A1E5E60A-1043-6E44-B1AF-6034D4D77372}" type="presParOf" srcId="{A633C9AC-4B98-164D-9921-7690419D8503}" destId="{1F087EF7-EB07-F04A-BC27-8CC7706DA43B}" srcOrd="1" destOrd="0" presId="urn:microsoft.com/office/officeart/2009/3/layout/HorizontalOrganizationChart#127"/>
    <dgm:cxn modelId="{F332D53B-80C4-054B-AE42-64131E69658B}" type="presParOf" srcId="{833EB103-39E6-CF46-8CB8-D90E7646B2BE}" destId="{4759DB82-B679-1840-A13B-456061016DF0}" srcOrd="1" destOrd="0" presId="urn:microsoft.com/office/officeart/2009/3/layout/HorizontalOrganizationChart#127"/>
    <dgm:cxn modelId="{1AC4B1C0-53F2-4947-B504-DD00E4885BF9}" type="presParOf" srcId="{833EB103-39E6-CF46-8CB8-D90E7646B2BE}" destId="{96BE0FDF-0ED9-CF4A-A591-C3F2EBE0D7B8}" srcOrd="2" destOrd="0" presId="urn:microsoft.com/office/officeart/2009/3/layout/HorizontalOrganizationChart#127"/>
    <dgm:cxn modelId="{A6D81FE7-712D-C547-8C48-D316394639AD}" type="presParOf" srcId="{5101F9CF-E6A7-204E-B33E-DF85F977843B}" destId="{199D7B94-D67F-0649-BAE4-CCBD388C34B4}" srcOrd="2" destOrd="0" presId="urn:microsoft.com/office/officeart/2009/3/layout/HorizontalOrganizationChart#127"/>
    <dgm:cxn modelId="{C19BD68E-B2F9-0A42-B3C4-1002FDC7BA9B}" type="presParOf" srcId="{0C471D05-7F16-C743-89C6-68A2136299E5}" destId="{2E66DEAE-3B6E-9346-9CBD-6ED7AD174C1E}" srcOrd="2" destOrd="0" presId="urn:microsoft.com/office/officeart/2009/3/layout/HorizontalOrganizationChart#12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7C2176B5-B7CE-3541-ADEC-54458156EACF}" type="doc">
      <dgm:prSet loTypeId="urn:microsoft.com/office/officeart/2009/3/layout/HorizontalOrganizationChart#128" loCatId="" qsTypeId="urn:microsoft.com/office/officeart/2005/8/quickstyle/simple1#155" qsCatId="simple" csTypeId="urn:microsoft.com/office/officeart/2005/8/colors/accent5_1#155" csCatId="accent5" phldr="1"/>
      <dgm:spPr/>
      <dgm:t>
        <a:bodyPr/>
        <a:lstStyle/>
        <a:p>
          <a:endParaRPr lang="zh-CN" altLang="en-US"/>
        </a:p>
      </dgm:t>
    </dgm:pt>
    <dgm:pt modelId="{9447ADA1-3D26-7C4E-B2A8-39709E155753}">
      <dgm:prSet phldrT="[文本]"/>
      <dgm:spPr/>
      <dgm:t>
        <a:bodyPr/>
        <a:lstStyle/>
        <a:p>
          <a:r>
            <a:rPr lang="en-US" altLang="zh-CN" dirty="0"/>
            <a:t>4.</a:t>
          </a:r>
          <a:r>
            <a:rPr lang="zh-CN" altLang="en-US" dirty="0"/>
            <a:t>解放思想、实事求是</a:t>
          </a:r>
        </a:p>
      </dgm:t>
    </dgm:pt>
    <dgm:pt modelId="{C8DA13AF-9DBF-224E-881F-738D29A7E3B4}" type="parTrans" cxnId="{D8A6EA0C-0194-7641-923F-D33C98DE0907}">
      <dgm:prSet/>
      <dgm:spPr/>
      <dgm:t>
        <a:bodyPr/>
        <a:lstStyle/>
        <a:p>
          <a:endParaRPr lang="zh-CN" altLang="en-US"/>
        </a:p>
      </dgm:t>
    </dgm:pt>
    <dgm:pt modelId="{696C3E80-AF0F-3443-9E3D-672605035829}" type="sibTrans" cxnId="{D8A6EA0C-0194-7641-923F-D33C98DE0907}">
      <dgm:prSet/>
      <dgm:spPr/>
      <dgm:t>
        <a:bodyPr/>
        <a:lstStyle/>
        <a:p>
          <a:endParaRPr lang="zh-CN" altLang="en-US"/>
        </a:p>
      </dgm:t>
    </dgm:pt>
    <dgm:pt modelId="{B75C857D-ACAB-9543-A9A0-98749BA9CBB3}">
      <dgm:prSet phldrT="[文本]"/>
      <dgm:spPr>
        <a:solidFill>
          <a:srgbClr val="C00000"/>
        </a:solidFill>
      </dgm:spPr>
      <dgm:t>
        <a:bodyPr/>
        <a:lstStyle/>
        <a:p>
          <a:r>
            <a:rPr lang="zh-CN" altLang="en-US" dirty="0">
              <a:solidFill>
                <a:schemeClr val="bg1"/>
              </a:solidFill>
            </a:rPr>
            <a:t>实事求是是马克思主义哲学的精髓</a:t>
          </a:r>
        </a:p>
      </dgm:t>
    </dgm:pt>
    <dgm:pt modelId="{6A9DF9AD-B5C3-9240-A379-9A67EB9D0514}" type="parTrans" cxnId="{EC445BE2-D092-984C-B42F-4BFE8C544520}">
      <dgm:prSet/>
      <dgm:spPr/>
      <dgm:t>
        <a:bodyPr/>
        <a:lstStyle/>
        <a:p>
          <a:endParaRPr lang="zh-CN" altLang="en-US"/>
        </a:p>
      </dgm:t>
    </dgm:pt>
    <dgm:pt modelId="{24C35EE3-955E-164D-86A8-ECE4D6766B96}" type="sibTrans" cxnId="{EC445BE2-D092-984C-B42F-4BFE8C544520}">
      <dgm:prSet/>
      <dgm:spPr/>
      <dgm:t>
        <a:bodyPr/>
        <a:lstStyle/>
        <a:p>
          <a:endParaRPr lang="zh-CN" altLang="en-US"/>
        </a:p>
      </dgm:t>
    </dgm:pt>
    <dgm:pt modelId="{5D30AEDA-AC5D-F146-9309-760AFDF1C7CD}">
      <dgm:prSet phldrT="[文本]"/>
      <dgm:spPr/>
      <dgm:t>
        <a:bodyPr/>
        <a:lstStyle/>
        <a:p>
          <a:r>
            <a:rPr lang="zh-CN" altLang="en-US" dirty="0"/>
            <a:t>解放思想和实事求是的辩证关系</a:t>
          </a:r>
        </a:p>
      </dgm:t>
    </dgm:pt>
    <dgm:pt modelId="{0E9C7D4B-AE74-C748-A33F-977F0AE43B4E}" type="parTrans" cxnId="{19C6443C-E0D4-D14B-AFC9-FA4BB2C7998E}">
      <dgm:prSet/>
      <dgm:spPr/>
      <dgm:t>
        <a:bodyPr/>
        <a:lstStyle/>
        <a:p>
          <a:endParaRPr lang="zh-CN" altLang="en-US"/>
        </a:p>
      </dgm:t>
    </dgm:pt>
    <dgm:pt modelId="{9CC48B52-5C3D-CA44-A001-8604B80D85C8}" type="sibTrans" cxnId="{19C6443C-E0D4-D14B-AFC9-FA4BB2C7998E}">
      <dgm:prSet/>
      <dgm:spPr/>
      <dgm:t>
        <a:bodyPr/>
        <a:lstStyle/>
        <a:p>
          <a:endParaRPr lang="zh-CN" altLang="en-US"/>
        </a:p>
      </dgm:t>
    </dgm:pt>
    <dgm:pt modelId="{B80AEFFC-71BE-0545-A6EF-FFE0AFFE912C}" type="pres">
      <dgm:prSet presAssocID="{7C2176B5-B7CE-3541-ADEC-54458156EACF}" presName="hierChild1" presStyleCnt="0">
        <dgm:presLayoutVars>
          <dgm:orgChart val="1"/>
          <dgm:chPref val="1"/>
          <dgm:dir/>
          <dgm:animOne val="branch"/>
          <dgm:animLvl val="lvl"/>
          <dgm:resizeHandles/>
        </dgm:presLayoutVars>
      </dgm:prSet>
      <dgm:spPr/>
      <dgm:t>
        <a:bodyPr/>
        <a:lstStyle/>
        <a:p>
          <a:endParaRPr lang="zh-CN" altLang="en-US"/>
        </a:p>
      </dgm:t>
    </dgm:pt>
    <dgm:pt modelId="{0C471D05-7F16-C743-89C6-68A2136299E5}" type="pres">
      <dgm:prSet presAssocID="{9447ADA1-3D26-7C4E-B2A8-39709E155753}" presName="hierRoot1" presStyleCnt="0">
        <dgm:presLayoutVars>
          <dgm:hierBranch val="init"/>
        </dgm:presLayoutVars>
      </dgm:prSet>
      <dgm:spPr/>
    </dgm:pt>
    <dgm:pt modelId="{B99FF5A0-400D-A04C-9371-386E3F6E78A6}" type="pres">
      <dgm:prSet presAssocID="{9447ADA1-3D26-7C4E-B2A8-39709E155753}" presName="rootComposite1" presStyleCnt="0"/>
      <dgm:spPr/>
    </dgm:pt>
    <dgm:pt modelId="{15D60662-DA61-DD4D-A543-885B1C9C0EFE}" type="pres">
      <dgm:prSet presAssocID="{9447ADA1-3D26-7C4E-B2A8-39709E155753}" presName="rootText1" presStyleLbl="node0" presStyleIdx="0" presStyleCnt="1" custScaleX="122391">
        <dgm:presLayoutVars>
          <dgm:chPref val="3"/>
        </dgm:presLayoutVars>
      </dgm:prSet>
      <dgm:spPr/>
      <dgm:t>
        <a:bodyPr/>
        <a:lstStyle/>
        <a:p>
          <a:endParaRPr lang="zh-CN" altLang="en-US"/>
        </a:p>
      </dgm:t>
    </dgm:pt>
    <dgm:pt modelId="{31B744B4-6D82-D24E-BC9A-9FDFEF383FCA}" type="pres">
      <dgm:prSet presAssocID="{9447ADA1-3D26-7C4E-B2A8-39709E155753}" presName="rootConnector1" presStyleLbl="node1" presStyleIdx="0" presStyleCnt="0"/>
      <dgm:spPr/>
      <dgm:t>
        <a:bodyPr/>
        <a:lstStyle/>
        <a:p>
          <a:endParaRPr lang="zh-CN" altLang="en-US"/>
        </a:p>
      </dgm:t>
    </dgm:pt>
    <dgm:pt modelId="{D76D9037-8BC3-564D-887C-671ECB86111C}" type="pres">
      <dgm:prSet presAssocID="{9447ADA1-3D26-7C4E-B2A8-39709E155753}" presName="hierChild2" presStyleCnt="0"/>
      <dgm:spPr/>
    </dgm:pt>
    <dgm:pt modelId="{E02BEFF1-4FCB-294C-BFC9-5E635443E937}" type="pres">
      <dgm:prSet presAssocID="{6A9DF9AD-B5C3-9240-A379-9A67EB9D0514}" presName="Name64" presStyleLbl="parChTrans1D2" presStyleIdx="0" presStyleCnt="2"/>
      <dgm:spPr/>
      <dgm:t>
        <a:bodyPr/>
        <a:lstStyle/>
        <a:p>
          <a:endParaRPr lang="zh-CN" altLang="en-US"/>
        </a:p>
      </dgm:t>
    </dgm:pt>
    <dgm:pt modelId="{BC0A65BF-2B9D-5A41-A3D0-91496B1A3F4E}" type="pres">
      <dgm:prSet presAssocID="{B75C857D-ACAB-9543-A9A0-98749BA9CBB3}" presName="hierRoot2" presStyleCnt="0">
        <dgm:presLayoutVars>
          <dgm:hierBranch val="init"/>
        </dgm:presLayoutVars>
      </dgm:prSet>
      <dgm:spPr/>
    </dgm:pt>
    <dgm:pt modelId="{378DB7D6-38B3-2542-8911-2D9792B87AA6}" type="pres">
      <dgm:prSet presAssocID="{B75C857D-ACAB-9543-A9A0-98749BA9CBB3}" presName="rootComposite" presStyleCnt="0"/>
      <dgm:spPr/>
    </dgm:pt>
    <dgm:pt modelId="{E2DA3E9C-2931-2D47-A752-4A78356FBCFB}" type="pres">
      <dgm:prSet presAssocID="{B75C857D-ACAB-9543-A9A0-98749BA9CBB3}" presName="rootText" presStyleLbl="node2" presStyleIdx="0" presStyleCnt="2" custScaleX="189223">
        <dgm:presLayoutVars>
          <dgm:chPref val="3"/>
        </dgm:presLayoutVars>
      </dgm:prSet>
      <dgm:spPr/>
      <dgm:t>
        <a:bodyPr/>
        <a:lstStyle/>
        <a:p>
          <a:endParaRPr lang="zh-CN" altLang="en-US"/>
        </a:p>
      </dgm:t>
    </dgm:pt>
    <dgm:pt modelId="{63B7DB22-177F-2943-A96F-9CD18B16C5DE}" type="pres">
      <dgm:prSet presAssocID="{B75C857D-ACAB-9543-A9A0-98749BA9CBB3}" presName="rootConnector" presStyleLbl="node2" presStyleIdx="0" presStyleCnt="2"/>
      <dgm:spPr/>
      <dgm:t>
        <a:bodyPr/>
        <a:lstStyle/>
        <a:p>
          <a:endParaRPr lang="zh-CN" altLang="en-US"/>
        </a:p>
      </dgm:t>
    </dgm:pt>
    <dgm:pt modelId="{66016AFE-F272-B948-B551-6906B345358A}" type="pres">
      <dgm:prSet presAssocID="{B75C857D-ACAB-9543-A9A0-98749BA9CBB3}" presName="hierChild4" presStyleCnt="0"/>
      <dgm:spPr/>
    </dgm:pt>
    <dgm:pt modelId="{B92F5621-652C-6444-9702-A471B67D6B78}" type="pres">
      <dgm:prSet presAssocID="{B75C857D-ACAB-9543-A9A0-98749BA9CBB3}" presName="hierChild5" presStyleCnt="0"/>
      <dgm:spPr/>
    </dgm:pt>
    <dgm:pt modelId="{A7ACC16D-5DCD-5F4D-BC63-DA73418970F1}" type="pres">
      <dgm:prSet presAssocID="{0E9C7D4B-AE74-C748-A33F-977F0AE43B4E}" presName="Name64" presStyleLbl="parChTrans1D2" presStyleIdx="1" presStyleCnt="2"/>
      <dgm:spPr/>
      <dgm:t>
        <a:bodyPr/>
        <a:lstStyle/>
        <a:p>
          <a:endParaRPr lang="zh-CN" altLang="en-US"/>
        </a:p>
      </dgm:t>
    </dgm:pt>
    <dgm:pt modelId="{5101F9CF-E6A7-204E-B33E-DF85F977843B}" type="pres">
      <dgm:prSet presAssocID="{5D30AEDA-AC5D-F146-9309-760AFDF1C7CD}" presName="hierRoot2" presStyleCnt="0">
        <dgm:presLayoutVars>
          <dgm:hierBranch val="init"/>
        </dgm:presLayoutVars>
      </dgm:prSet>
      <dgm:spPr/>
    </dgm:pt>
    <dgm:pt modelId="{BF4B22B2-F615-2841-9679-D86ABBCE1201}" type="pres">
      <dgm:prSet presAssocID="{5D30AEDA-AC5D-F146-9309-760AFDF1C7CD}" presName="rootComposite" presStyleCnt="0"/>
      <dgm:spPr/>
    </dgm:pt>
    <dgm:pt modelId="{77DDB2F6-C22E-C34F-9171-5B8D6CB25E78}" type="pres">
      <dgm:prSet presAssocID="{5D30AEDA-AC5D-F146-9309-760AFDF1C7CD}" presName="rootText" presStyleLbl="node2" presStyleIdx="1" presStyleCnt="2" custScaleX="189916">
        <dgm:presLayoutVars>
          <dgm:chPref val="3"/>
        </dgm:presLayoutVars>
      </dgm:prSet>
      <dgm:spPr/>
      <dgm:t>
        <a:bodyPr/>
        <a:lstStyle/>
        <a:p>
          <a:endParaRPr lang="zh-CN" altLang="en-US"/>
        </a:p>
      </dgm:t>
    </dgm:pt>
    <dgm:pt modelId="{18EA835A-CEF5-924D-9657-106F997BEF92}" type="pres">
      <dgm:prSet presAssocID="{5D30AEDA-AC5D-F146-9309-760AFDF1C7CD}" presName="rootConnector" presStyleLbl="node2" presStyleIdx="1" presStyleCnt="2"/>
      <dgm:spPr/>
      <dgm:t>
        <a:bodyPr/>
        <a:lstStyle/>
        <a:p>
          <a:endParaRPr lang="zh-CN" altLang="en-US"/>
        </a:p>
      </dgm:t>
    </dgm:pt>
    <dgm:pt modelId="{6EB75C66-3098-D546-8F2A-61CE0B9C5C88}" type="pres">
      <dgm:prSet presAssocID="{5D30AEDA-AC5D-F146-9309-760AFDF1C7CD}" presName="hierChild4" presStyleCnt="0"/>
      <dgm:spPr/>
    </dgm:pt>
    <dgm:pt modelId="{199D7B94-D67F-0649-BAE4-CCBD388C34B4}" type="pres">
      <dgm:prSet presAssocID="{5D30AEDA-AC5D-F146-9309-760AFDF1C7CD}" presName="hierChild5" presStyleCnt="0"/>
      <dgm:spPr/>
    </dgm:pt>
    <dgm:pt modelId="{2E66DEAE-3B6E-9346-9CBD-6ED7AD174C1E}" type="pres">
      <dgm:prSet presAssocID="{9447ADA1-3D26-7C4E-B2A8-39709E155753}" presName="hierChild3" presStyleCnt="0"/>
      <dgm:spPr/>
    </dgm:pt>
  </dgm:ptLst>
  <dgm:cxnLst>
    <dgm:cxn modelId="{19C6443C-E0D4-D14B-AFC9-FA4BB2C7998E}" srcId="{9447ADA1-3D26-7C4E-B2A8-39709E155753}" destId="{5D30AEDA-AC5D-F146-9309-760AFDF1C7CD}" srcOrd="1" destOrd="0" parTransId="{0E9C7D4B-AE74-C748-A33F-977F0AE43B4E}" sibTransId="{9CC48B52-5C3D-CA44-A001-8604B80D85C8}"/>
    <dgm:cxn modelId="{12826E94-FB65-C94A-8A08-904E6DD85B0A}" type="presOf" srcId="{9447ADA1-3D26-7C4E-B2A8-39709E155753}" destId="{15D60662-DA61-DD4D-A543-885B1C9C0EFE}" srcOrd="0" destOrd="0" presId="urn:microsoft.com/office/officeart/2009/3/layout/HorizontalOrganizationChart#128"/>
    <dgm:cxn modelId="{821FFFB9-DD94-854A-AABD-5945DC90B6C7}" type="presOf" srcId="{6A9DF9AD-B5C3-9240-A379-9A67EB9D0514}" destId="{E02BEFF1-4FCB-294C-BFC9-5E635443E937}" srcOrd="0" destOrd="0" presId="urn:microsoft.com/office/officeart/2009/3/layout/HorizontalOrganizationChart#128"/>
    <dgm:cxn modelId="{1281AA3F-1634-2140-AD66-2B565747F267}" type="presOf" srcId="{9447ADA1-3D26-7C4E-B2A8-39709E155753}" destId="{31B744B4-6D82-D24E-BC9A-9FDFEF383FCA}" srcOrd="1" destOrd="0" presId="urn:microsoft.com/office/officeart/2009/3/layout/HorizontalOrganizationChart#128"/>
    <dgm:cxn modelId="{EC5C9A27-DF29-C84D-8F8F-33A54BB53B02}" type="presOf" srcId="{0E9C7D4B-AE74-C748-A33F-977F0AE43B4E}" destId="{A7ACC16D-5DCD-5F4D-BC63-DA73418970F1}" srcOrd="0" destOrd="0" presId="urn:microsoft.com/office/officeart/2009/3/layout/HorizontalOrganizationChart#128"/>
    <dgm:cxn modelId="{EC445BE2-D092-984C-B42F-4BFE8C544520}" srcId="{9447ADA1-3D26-7C4E-B2A8-39709E155753}" destId="{B75C857D-ACAB-9543-A9A0-98749BA9CBB3}" srcOrd="0" destOrd="0" parTransId="{6A9DF9AD-B5C3-9240-A379-9A67EB9D0514}" sibTransId="{24C35EE3-955E-164D-86A8-ECE4D6766B96}"/>
    <dgm:cxn modelId="{A23E4F70-A861-5C4A-8F02-6150FDFE49B7}" type="presOf" srcId="{5D30AEDA-AC5D-F146-9309-760AFDF1C7CD}" destId="{77DDB2F6-C22E-C34F-9171-5B8D6CB25E78}" srcOrd="0" destOrd="0" presId="urn:microsoft.com/office/officeart/2009/3/layout/HorizontalOrganizationChart#128"/>
    <dgm:cxn modelId="{7C00A1DD-A5E8-AB43-9821-F0F49C5059A0}" type="presOf" srcId="{5D30AEDA-AC5D-F146-9309-760AFDF1C7CD}" destId="{18EA835A-CEF5-924D-9657-106F997BEF92}" srcOrd="1" destOrd="0" presId="urn:microsoft.com/office/officeart/2009/3/layout/HorizontalOrganizationChart#128"/>
    <dgm:cxn modelId="{564324AF-4F96-F042-B415-33063EA4BE32}" type="presOf" srcId="{7C2176B5-B7CE-3541-ADEC-54458156EACF}" destId="{B80AEFFC-71BE-0545-A6EF-FFE0AFFE912C}" srcOrd="0" destOrd="0" presId="urn:microsoft.com/office/officeart/2009/3/layout/HorizontalOrganizationChart#128"/>
    <dgm:cxn modelId="{D8A6EA0C-0194-7641-923F-D33C98DE0907}" srcId="{7C2176B5-B7CE-3541-ADEC-54458156EACF}" destId="{9447ADA1-3D26-7C4E-B2A8-39709E155753}" srcOrd="0" destOrd="0" parTransId="{C8DA13AF-9DBF-224E-881F-738D29A7E3B4}" sibTransId="{696C3E80-AF0F-3443-9E3D-672605035829}"/>
    <dgm:cxn modelId="{F7C4E991-C6CF-2841-9D4E-262622406E5C}" type="presOf" srcId="{B75C857D-ACAB-9543-A9A0-98749BA9CBB3}" destId="{63B7DB22-177F-2943-A96F-9CD18B16C5DE}" srcOrd="1" destOrd="0" presId="urn:microsoft.com/office/officeart/2009/3/layout/HorizontalOrganizationChart#128"/>
    <dgm:cxn modelId="{05F3EADC-7E33-1642-8C68-68F22BABCB7E}" type="presOf" srcId="{B75C857D-ACAB-9543-A9A0-98749BA9CBB3}" destId="{E2DA3E9C-2931-2D47-A752-4A78356FBCFB}" srcOrd="0" destOrd="0" presId="urn:microsoft.com/office/officeart/2009/3/layout/HorizontalOrganizationChart#128"/>
    <dgm:cxn modelId="{E3AA0270-2D08-C849-A7CE-EC8A3215BFD6}" type="presParOf" srcId="{B80AEFFC-71BE-0545-A6EF-FFE0AFFE912C}" destId="{0C471D05-7F16-C743-89C6-68A2136299E5}" srcOrd="0" destOrd="0" presId="urn:microsoft.com/office/officeart/2009/3/layout/HorizontalOrganizationChart#128"/>
    <dgm:cxn modelId="{3D9AC4F0-20D9-884F-A34F-81712DE2F7A2}" type="presParOf" srcId="{0C471D05-7F16-C743-89C6-68A2136299E5}" destId="{B99FF5A0-400D-A04C-9371-386E3F6E78A6}" srcOrd="0" destOrd="0" presId="urn:microsoft.com/office/officeart/2009/3/layout/HorizontalOrganizationChart#128"/>
    <dgm:cxn modelId="{AE48717B-F31D-BB42-8BE4-8A3FD647C698}" type="presParOf" srcId="{B99FF5A0-400D-A04C-9371-386E3F6E78A6}" destId="{15D60662-DA61-DD4D-A543-885B1C9C0EFE}" srcOrd="0" destOrd="0" presId="urn:microsoft.com/office/officeart/2009/3/layout/HorizontalOrganizationChart#128"/>
    <dgm:cxn modelId="{4F05A742-EBB3-454C-8D80-A1F8466BD7F6}" type="presParOf" srcId="{B99FF5A0-400D-A04C-9371-386E3F6E78A6}" destId="{31B744B4-6D82-D24E-BC9A-9FDFEF383FCA}" srcOrd="1" destOrd="0" presId="urn:microsoft.com/office/officeart/2009/3/layout/HorizontalOrganizationChart#128"/>
    <dgm:cxn modelId="{7FB4EB1E-373E-6F42-90C2-BFAF23A95F9B}" type="presParOf" srcId="{0C471D05-7F16-C743-89C6-68A2136299E5}" destId="{D76D9037-8BC3-564D-887C-671ECB86111C}" srcOrd="1" destOrd="0" presId="urn:microsoft.com/office/officeart/2009/3/layout/HorizontalOrganizationChart#128"/>
    <dgm:cxn modelId="{46372D0F-37A1-4B46-A5D0-1C122CFC4114}" type="presParOf" srcId="{D76D9037-8BC3-564D-887C-671ECB86111C}" destId="{E02BEFF1-4FCB-294C-BFC9-5E635443E937}" srcOrd="0" destOrd="0" presId="urn:microsoft.com/office/officeart/2009/3/layout/HorizontalOrganizationChart#128"/>
    <dgm:cxn modelId="{4F910F8E-4FAF-FE47-B0FF-177C7504BCB8}" type="presParOf" srcId="{D76D9037-8BC3-564D-887C-671ECB86111C}" destId="{BC0A65BF-2B9D-5A41-A3D0-91496B1A3F4E}" srcOrd="1" destOrd="0" presId="urn:microsoft.com/office/officeart/2009/3/layout/HorizontalOrganizationChart#128"/>
    <dgm:cxn modelId="{3B78265F-D4DC-FB4B-9BA7-89C3E8469350}" type="presParOf" srcId="{BC0A65BF-2B9D-5A41-A3D0-91496B1A3F4E}" destId="{378DB7D6-38B3-2542-8911-2D9792B87AA6}" srcOrd="0" destOrd="0" presId="urn:microsoft.com/office/officeart/2009/3/layout/HorizontalOrganizationChart#128"/>
    <dgm:cxn modelId="{5A0C6706-5DBB-2940-816A-7A8CD1CF3964}" type="presParOf" srcId="{378DB7D6-38B3-2542-8911-2D9792B87AA6}" destId="{E2DA3E9C-2931-2D47-A752-4A78356FBCFB}" srcOrd="0" destOrd="0" presId="urn:microsoft.com/office/officeart/2009/3/layout/HorizontalOrganizationChart#128"/>
    <dgm:cxn modelId="{1CCA454A-91AC-E24D-B417-E5BB5571E078}" type="presParOf" srcId="{378DB7D6-38B3-2542-8911-2D9792B87AA6}" destId="{63B7DB22-177F-2943-A96F-9CD18B16C5DE}" srcOrd="1" destOrd="0" presId="urn:microsoft.com/office/officeart/2009/3/layout/HorizontalOrganizationChart#128"/>
    <dgm:cxn modelId="{7CD8548B-F6AE-D64A-B696-A7A3EE29DDA8}" type="presParOf" srcId="{BC0A65BF-2B9D-5A41-A3D0-91496B1A3F4E}" destId="{66016AFE-F272-B948-B551-6906B345358A}" srcOrd="1" destOrd="0" presId="urn:microsoft.com/office/officeart/2009/3/layout/HorizontalOrganizationChart#128"/>
    <dgm:cxn modelId="{984BC40C-03DD-DD43-A3EE-2A579EEB1D08}" type="presParOf" srcId="{BC0A65BF-2B9D-5A41-A3D0-91496B1A3F4E}" destId="{B92F5621-652C-6444-9702-A471B67D6B78}" srcOrd="2" destOrd="0" presId="urn:microsoft.com/office/officeart/2009/3/layout/HorizontalOrganizationChart#128"/>
    <dgm:cxn modelId="{AC3DAD8E-0AFF-A343-895D-C4EB47918CDF}" type="presParOf" srcId="{D76D9037-8BC3-564D-887C-671ECB86111C}" destId="{A7ACC16D-5DCD-5F4D-BC63-DA73418970F1}" srcOrd="2" destOrd="0" presId="urn:microsoft.com/office/officeart/2009/3/layout/HorizontalOrganizationChart#128"/>
    <dgm:cxn modelId="{16F0FFD6-7E81-994D-A07D-79A4F7B7B27D}" type="presParOf" srcId="{D76D9037-8BC3-564D-887C-671ECB86111C}" destId="{5101F9CF-E6A7-204E-B33E-DF85F977843B}" srcOrd="3" destOrd="0" presId="urn:microsoft.com/office/officeart/2009/3/layout/HorizontalOrganizationChart#128"/>
    <dgm:cxn modelId="{DCEBFA80-E98C-4F46-B6FB-2C3ECA60CD12}" type="presParOf" srcId="{5101F9CF-E6A7-204E-B33E-DF85F977843B}" destId="{BF4B22B2-F615-2841-9679-D86ABBCE1201}" srcOrd="0" destOrd="0" presId="urn:microsoft.com/office/officeart/2009/3/layout/HorizontalOrganizationChart#128"/>
    <dgm:cxn modelId="{C0EBC371-0D17-294E-8CB6-82480F4A56B1}" type="presParOf" srcId="{BF4B22B2-F615-2841-9679-D86ABBCE1201}" destId="{77DDB2F6-C22E-C34F-9171-5B8D6CB25E78}" srcOrd="0" destOrd="0" presId="urn:microsoft.com/office/officeart/2009/3/layout/HorizontalOrganizationChart#128"/>
    <dgm:cxn modelId="{E53B8F75-66A3-4B41-92BC-BF25E6DFFE5E}" type="presParOf" srcId="{BF4B22B2-F615-2841-9679-D86ABBCE1201}" destId="{18EA835A-CEF5-924D-9657-106F997BEF92}" srcOrd="1" destOrd="0" presId="urn:microsoft.com/office/officeart/2009/3/layout/HorizontalOrganizationChart#128"/>
    <dgm:cxn modelId="{8251F654-C087-A246-B8DB-697A19666C3E}" type="presParOf" srcId="{5101F9CF-E6A7-204E-B33E-DF85F977843B}" destId="{6EB75C66-3098-D546-8F2A-61CE0B9C5C88}" srcOrd="1" destOrd="0" presId="urn:microsoft.com/office/officeart/2009/3/layout/HorizontalOrganizationChart#128"/>
    <dgm:cxn modelId="{74399CDF-716C-FB45-94C5-B19322A9E611}" type="presParOf" srcId="{5101F9CF-E6A7-204E-B33E-DF85F977843B}" destId="{199D7B94-D67F-0649-BAE4-CCBD388C34B4}" srcOrd="2" destOrd="0" presId="urn:microsoft.com/office/officeart/2009/3/layout/HorizontalOrganizationChart#128"/>
    <dgm:cxn modelId="{96A4552E-DFAB-114E-A5B9-D651CD4EFC50}" type="presParOf" srcId="{0C471D05-7F16-C743-89C6-68A2136299E5}" destId="{2E66DEAE-3B6E-9346-9CBD-6ED7AD174C1E}" srcOrd="2" destOrd="0" presId="urn:microsoft.com/office/officeart/2009/3/layout/HorizontalOrganizationChart#128"/>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7C2176B5-B7CE-3541-ADEC-54458156EACF}" type="doc">
      <dgm:prSet loTypeId="urn:microsoft.com/office/officeart/2009/3/layout/HorizontalOrganizationChart#129" loCatId="" qsTypeId="urn:microsoft.com/office/officeart/2005/8/quickstyle/simple1#156" qsCatId="simple" csTypeId="urn:microsoft.com/office/officeart/2005/8/colors/accent5_1#156" csCatId="accent5" phldr="1"/>
      <dgm:spPr/>
      <dgm:t>
        <a:bodyPr/>
        <a:lstStyle/>
        <a:p>
          <a:endParaRPr lang="zh-CN" altLang="en-US"/>
        </a:p>
      </dgm:t>
    </dgm:pt>
    <dgm:pt modelId="{9447ADA1-3D26-7C4E-B2A8-39709E155753}">
      <dgm:prSet phldrT="[文本]"/>
      <dgm:spPr/>
      <dgm:t>
        <a:bodyPr/>
        <a:lstStyle/>
        <a:p>
          <a:r>
            <a:rPr lang="en-US" altLang="zh-CN" dirty="0"/>
            <a:t>4.</a:t>
          </a:r>
          <a:r>
            <a:rPr lang="zh-CN" altLang="en-US" dirty="0"/>
            <a:t>解放思想、实事求是</a:t>
          </a:r>
        </a:p>
      </dgm:t>
    </dgm:pt>
    <dgm:pt modelId="{C8DA13AF-9DBF-224E-881F-738D29A7E3B4}" type="parTrans" cxnId="{D8A6EA0C-0194-7641-923F-D33C98DE0907}">
      <dgm:prSet/>
      <dgm:spPr/>
      <dgm:t>
        <a:bodyPr/>
        <a:lstStyle/>
        <a:p>
          <a:endParaRPr lang="zh-CN" altLang="en-US"/>
        </a:p>
      </dgm:t>
    </dgm:pt>
    <dgm:pt modelId="{696C3E80-AF0F-3443-9E3D-672605035829}" type="sibTrans" cxnId="{D8A6EA0C-0194-7641-923F-D33C98DE0907}">
      <dgm:prSet/>
      <dgm:spPr/>
      <dgm:t>
        <a:bodyPr/>
        <a:lstStyle/>
        <a:p>
          <a:endParaRPr lang="zh-CN" altLang="en-US"/>
        </a:p>
      </dgm:t>
    </dgm:pt>
    <dgm:pt modelId="{B75C857D-ACAB-9543-A9A0-98749BA9CBB3}">
      <dgm:prSet phldrT="[文本]"/>
      <dgm:spPr>
        <a:noFill/>
      </dgm:spPr>
      <dgm:t>
        <a:bodyPr/>
        <a:lstStyle/>
        <a:p>
          <a:r>
            <a:rPr lang="zh-CN" altLang="en-US" dirty="0">
              <a:solidFill>
                <a:schemeClr val="tx1"/>
              </a:solidFill>
            </a:rPr>
            <a:t>实事求是是马克思主义哲学的精髓</a:t>
          </a:r>
        </a:p>
      </dgm:t>
    </dgm:pt>
    <dgm:pt modelId="{6A9DF9AD-B5C3-9240-A379-9A67EB9D0514}" type="parTrans" cxnId="{EC445BE2-D092-984C-B42F-4BFE8C544520}">
      <dgm:prSet/>
      <dgm:spPr/>
      <dgm:t>
        <a:bodyPr/>
        <a:lstStyle/>
        <a:p>
          <a:endParaRPr lang="zh-CN" altLang="en-US"/>
        </a:p>
      </dgm:t>
    </dgm:pt>
    <dgm:pt modelId="{24C35EE3-955E-164D-86A8-ECE4D6766B96}" type="sibTrans" cxnId="{EC445BE2-D092-984C-B42F-4BFE8C544520}">
      <dgm:prSet/>
      <dgm:spPr/>
      <dgm:t>
        <a:bodyPr/>
        <a:lstStyle/>
        <a:p>
          <a:endParaRPr lang="zh-CN" altLang="en-US"/>
        </a:p>
      </dgm:t>
    </dgm:pt>
    <dgm:pt modelId="{5D30AEDA-AC5D-F146-9309-760AFDF1C7CD}">
      <dgm:prSet phldrT="[文本]"/>
      <dgm:spPr>
        <a:solidFill>
          <a:srgbClr val="C00000"/>
        </a:solidFill>
      </dgm:spPr>
      <dgm:t>
        <a:bodyPr/>
        <a:lstStyle/>
        <a:p>
          <a:r>
            <a:rPr lang="zh-CN" altLang="en-US" dirty="0">
              <a:solidFill>
                <a:schemeClr val="bg1"/>
              </a:solidFill>
            </a:rPr>
            <a:t>解放思想和实事求是的辩证关系</a:t>
          </a:r>
        </a:p>
      </dgm:t>
    </dgm:pt>
    <dgm:pt modelId="{0E9C7D4B-AE74-C748-A33F-977F0AE43B4E}" type="parTrans" cxnId="{19C6443C-E0D4-D14B-AFC9-FA4BB2C7998E}">
      <dgm:prSet/>
      <dgm:spPr/>
      <dgm:t>
        <a:bodyPr/>
        <a:lstStyle/>
        <a:p>
          <a:endParaRPr lang="zh-CN" altLang="en-US"/>
        </a:p>
      </dgm:t>
    </dgm:pt>
    <dgm:pt modelId="{9CC48B52-5C3D-CA44-A001-8604B80D85C8}" type="sibTrans" cxnId="{19C6443C-E0D4-D14B-AFC9-FA4BB2C7998E}">
      <dgm:prSet/>
      <dgm:spPr/>
      <dgm:t>
        <a:bodyPr/>
        <a:lstStyle/>
        <a:p>
          <a:endParaRPr lang="zh-CN" altLang="en-US"/>
        </a:p>
      </dgm:t>
    </dgm:pt>
    <dgm:pt modelId="{B80AEFFC-71BE-0545-A6EF-FFE0AFFE912C}" type="pres">
      <dgm:prSet presAssocID="{7C2176B5-B7CE-3541-ADEC-54458156EACF}" presName="hierChild1" presStyleCnt="0">
        <dgm:presLayoutVars>
          <dgm:orgChart val="1"/>
          <dgm:chPref val="1"/>
          <dgm:dir/>
          <dgm:animOne val="branch"/>
          <dgm:animLvl val="lvl"/>
          <dgm:resizeHandles/>
        </dgm:presLayoutVars>
      </dgm:prSet>
      <dgm:spPr/>
      <dgm:t>
        <a:bodyPr/>
        <a:lstStyle/>
        <a:p>
          <a:endParaRPr lang="zh-CN" altLang="en-US"/>
        </a:p>
      </dgm:t>
    </dgm:pt>
    <dgm:pt modelId="{0C471D05-7F16-C743-89C6-68A2136299E5}" type="pres">
      <dgm:prSet presAssocID="{9447ADA1-3D26-7C4E-B2A8-39709E155753}" presName="hierRoot1" presStyleCnt="0">
        <dgm:presLayoutVars>
          <dgm:hierBranch val="init"/>
        </dgm:presLayoutVars>
      </dgm:prSet>
      <dgm:spPr/>
    </dgm:pt>
    <dgm:pt modelId="{B99FF5A0-400D-A04C-9371-386E3F6E78A6}" type="pres">
      <dgm:prSet presAssocID="{9447ADA1-3D26-7C4E-B2A8-39709E155753}" presName="rootComposite1" presStyleCnt="0"/>
      <dgm:spPr/>
    </dgm:pt>
    <dgm:pt modelId="{15D60662-DA61-DD4D-A543-885B1C9C0EFE}" type="pres">
      <dgm:prSet presAssocID="{9447ADA1-3D26-7C4E-B2A8-39709E155753}" presName="rootText1" presStyleLbl="node0" presStyleIdx="0" presStyleCnt="1" custScaleX="122391">
        <dgm:presLayoutVars>
          <dgm:chPref val="3"/>
        </dgm:presLayoutVars>
      </dgm:prSet>
      <dgm:spPr/>
      <dgm:t>
        <a:bodyPr/>
        <a:lstStyle/>
        <a:p>
          <a:endParaRPr lang="zh-CN" altLang="en-US"/>
        </a:p>
      </dgm:t>
    </dgm:pt>
    <dgm:pt modelId="{31B744B4-6D82-D24E-BC9A-9FDFEF383FCA}" type="pres">
      <dgm:prSet presAssocID="{9447ADA1-3D26-7C4E-B2A8-39709E155753}" presName="rootConnector1" presStyleLbl="node1" presStyleIdx="0" presStyleCnt="0"/>
      <dgm:spPr/>
      <dgm:t>
        <a:bodyPr/>
        <a:lstStyle/>
        <a:p>
          <a:endParaRPr lang="zh-CN" altLang="en-US"/>
        </a:p>
      </dgm:t>
    </dgm:pt>
    <dgm:pt modelId="{D76D9037-8BC3-564D-887C-671ECB86111C}" type="pres">
      <dgm:prSet presAssocID="{9447ADA1-3D26-7C4E-B2A8-39709E155753}" presName="hierChild2" presStyleCnt="0"/>
      <dgm:spPr/>
    </dgm:pt>
    <dgm:pt modelId="{E02BEFF1-4FCB-294C-BFC9-5E635443E937}" type="pres">
      <dgm:prSet presAssocID="{6A9DF9AD-B5C3-9240-A379-9A67EB9D0514}" presName="Name64" presStyleLbl="parChTrans1D2" presStyleIdx="0" presStyleCnt="2"/>
      <dgm:spPr/>
      <dgm:t>
        <a:bodyPr/>
        <a:lstStyle/>
        <a:p>
          <a:endParaRPr lang="zh-CN" altLang="en-US"/>
        </a:p>
      </dgm:t>
    </dgm:pt>
    <dgm:pt modelId="{BC0A65BF-2B9D-5A41-A3D0-91496B1A3F4E}" type="pres">
      <dgm:prSet presAssocID="{B75C857D-ACAB-9543-A9A0-98749BA9CBB3}" presName="hierRoot2" presStyleCnt="0">
        <dgm:presLayoutVars>
          <dgm:hierBranch val="init"/>
        </dgm:presLayoutVars>
      </dgm:prSet>
      <dgm:spPr/>
    </dgm:pt>
    <dgm:pt modelId="{378DB7D6-38B3-2542-8911-2D9792B87AA6}" type="pres">
      <dgm:prSet presAssocID="{B75C857D-ACAB-9543-A9A0-98749BA9CBB3}" presName="rootComposite" presStyleCnt="0"/>
      <dgm:spPr/>
    </dgm:pt>
    <dgm:pt modelId="{E2DA3E9C-2931-2D47-A752-4A78356FBCFB}" type="pres">
      <dgm:prSet presAssocID="{B75C857D-ACAB-9543-A9A0-98749BA9CBB3}" presName="rootText" presStyleLbl="node2" presStyleIdx="0" presStyleCnt="2" custScaleX="189223">
        <dgm:presLayoutVars>
          <dgm:chPref val="3"/>
        </dgm:presLayoutVars>
      </dgm:prSet>
      <dgm:spPr/>
      <dgm:t>
        <a:bodyPr/>
        <a:lstStyle/>
        <a:p>
          <a:endParaRPr lang="zh-CN" altLang="en-US"/>
        </a:p>
      </dgm:t>
    </dgm:pt>
    <dgm:pt modelId="{63B7DB22-177F-2943-A96F-9CD18B16C5DE}" type="pres">
      <dgm:prSet presAssocID="{B75C857D-ACAB-9543-A9A0-98749BA9CBB3}" presName="rootConnector" presStyleLbl="node2" presStyleIdx="0" presStyleCnt="2"/>
      <dgm:spPr/>
      <dgm:t>
        <a:bodyPr/>
        <a:lstStyle/>
        <a:p>
          <a:endParaRPr lang="zh-CN" altLang="en-US"/>
        </a:p>
      </dgm:t>
    </dgm:pt>
    <dgm:pt modelId="{66016AFE-F272-B948-B551-6906B345358A}" type="pres">
      <dgm:prSet presAssocID="{B75C857D-ACAB-9543-A9A0-98749BA9CBB3}" presName="hierChild4" presStyleCnt="0"/>
      <dgm:spPr/>
    </dgm:pt>
    <dgm:pt modelId="{B92F5621-652C-6444-9702-A471B67D6B78}" type="pres">
      <dgm:prSet presAssocID="{B75C857D-ACAB-9543-A9A0-98749BA9CBB3}" presName="hierChild5" presStyleCnt="0"/>
      <dgm:spPr/>
    </dgm:pt>
    <dgm:pt modelId="{A7ACC16D-5DCD-5F4D-BC63-DA73418970F1}" type="pres">
      <dgm:prSet presAssocID="{0E9C7D4B-AE74-C748-A33F-977F0AE43B4E}" presName="Name64" presStyleLbl="parChTrans1D2" presStyleIdx="1" presStyleCnt="2"/>
      <dgm:spPr/>
      <dgm:t>
        <a:bodyPr/>
        <a:lstStyle/>
        <a:p>
          <a:endParaRPr lang="zh-CN" altLang="en-US"/>
        </a:p>
      </dgm:t>
    </dgm:pt>
    <dgm:pt modelId="{5101F9CF-E6A7-204E-B33E-DF85F977843B}" type="pres">
      <dgm:prSet presAssocID="{5D30AEDA-AC5D-F146-9309-760AFDF1C7CD}" presName="hierRoot2" presStyleCnt="0">
        <dgm:presLayoutVars>
          <dgm:hierBranch val="init"/>
        </dgm:presLayoutVars>
      </dgm:prSet>
      <dgm:spPr/>
    </dgm:pt>
    <dgm:pt modelId="{BF4B22B2-F615-2841-9679-D86ABBCE1201}" type="pres">
      <dgm:prSet presAssocID="{5D30AEDA-AC5D-F146-9309-760AFDF1C7CD}" presName="rootComposite" presStyleCnt="0"/>
      <dgm:spPr/>
    </dgm:pt>
    <dgm:pt modelId="{77DDB2F6-C22E-C34F-9171-5B8D6CB25E78}" type="pres">
      <dgm:prSet presAssocID="{5D30AEDA-AC5D-F146-9309-760AFDF1C7CD}" presName="rootText" presStyleLbl="node2" presStyleIdx="1" presStyleCnt="2" custScaleX="189916">
        <dgm:presLayoutVars>
          <dgm:chPref val="3"/>
        </dgm:presLayoutVars>
      </dgm:prSet>
      <dgm:spPr/>
      <dgm:t>
        <a:bodyPr/>
        <a:lstStyle/>
        <a:p>
          <a:endParaRPr lang="zh-CN" altLang="en-US"/>
        </a:p>
      </dgm:t>
    </dgm:pt>
    <dgm:pt modelId="{18EA835A-CEF5-924D-9657-106F997BEF92}" type="pres">
      <dgm:prSet presAssocID="{5D30AEDA-AC5D-F146-9309-760AFDF1C7CD}" presName="rootConnector" presStyleLbl="node2" presStyleIdx="1" presStyleCnt="2"/>
      <dgm:spPr/>
      <dgm:t>
        <a:bodyPr/>
        <a:lstStyle/>
        <a:p>
          <a:endParaRPr lang="zh-CN" altLang="en-US"/>
        </a:p>
      </dgm:t>
    </dgm:pt>
    <dgm:pt modelId="{6EB75C66-3098-D546-8F2A-61CE0B9C5C88}" type="pres">
      <dgm:prSet presAssocID="{5D30AEDA-AC5D-F146-9309-760AFDF1C7CD}" presName="hierChild4" presStyleCnt="0"/>
      <dgm:spPr/>
    </dgm:pt>
    <dgm:pt modelId="{199D7B94-D67F-0649-BAE4-CCBD388C34B4}" type="pres">
      <dgm:prSet presAssocID="{5D30AEDA-AC5D-F146-9309-760AFDF1C7CD}" presName="hierChild5" presStyleCnt="0"/>
      <dgm:spPr/>
    </dgm:pt>
    <dgm:pt modelId="{2E66DEAE-3B6E-9346-9CBD-6ED7AD174C1E}" type="pres">
      <dgm:prSet presAssocID="{9447ADA1-3D26-7C4E-B2A8-39709E155753}" presName="hierChild3" presStyleCnt="0"/>
      <dgm:spPr/>
    </dgm:pt>
  </dgm:ptLst>
  <dgm:cxnLst>
    <dgm:cxn modelId="{19C6443C-E0D4-D14B-AFC9-FA4BB2C7998E}" srcId="{9447ADA1-3D26-7C4E-B2A8-39709E155753}" destId="{5D30AEDA-AC5D-F146-9309-760AFDF1C7CD}" srcOrd="1" destOrd="0" parTransId="{0E9C7D4B-AE74-C748-A33F-977F0AE43B4E}" sibTransId="{9CC48B52-5C3D-CA44-A001-8604B80D85C8}"/>
    <dgm:cxn modelId="{4EDBC412-32EC-EE4E-9499-CE4BA007EB85}" type="presOf" srcId="{5D30AEDA-AC5D-F146-9309-760AFDF1C7CD}" destId="{18EA835A-CEF5-924D-9657-106F997BEF92}" srcOrd="1" destOrd="0" presId="urn:microsoft.com/office/officeart/2009/3/layout/HorizontalOrganizationChart#129"/>
    <dgm:cxn modelId="{75D85A03-3952-CC4D-A158-9BC9E8D21A73}" type="presOf" srcId="{9447ADA1-3D26-7C4E-B2A8-39709E155753}" destId="{31B744B4-6D82-D24E-BC9A-9FDFEF383FCA}" srcOrd="1" destOrd="0" presId="urn:microsoft.com/office/officeart/2009/3/layout/HorizontalOrganizationChart#129"/>
    <dgm:cxn modelId="{23B339FD-2A2C-DC4C-A67E-31A0676C6DA1}" type="presOf" srcId="{6A9DF9AD-B5C3-9240-A379-9A67EB9D0514}" destId="{E02BEFF1-4FCB-294C-BFC9-5E635443E937}" srcOrd="0" destOrd="0" presId="urn:microsoft.com/office/officeart/2009/3/layout/HorizontalOrganizationChart#129"/>
    <dgm:cxn modelId="{34D15AA4-1AD7-504C-AEC7-2BF698C0BC07}" type="presOf" srcId="{B75C857D-ACAB-9543-A9A0-98749BA9CBB3}" destId="{63B7DB22-177F-2943-A96F-9CD18B16C5DE}" srcOrd="1" destOrd="0" presId="urn:microsoft.com/office/officeart/2009/3/layout/HorizontalOrganizationChart#129"/>
    <dgm:cxn modelId="{EC445BE2-D092-984C-B42F-4BFE8C544520}" srcId="{9447ADA1-3D26-7C4E-B2A8-39709E155753}" destId="{B75C857D-ACAB-9543-A9A0-98749BA9CBB3}" srcOrd="0" destOrd="0" parTransId="{6A9DF9AD-B5C3-9240-A379-9A67EB9D0514}" sibTransId="{24C35EE3-955E-164D-86A8-ECE4D6766B96}"/>
    <dgm:cxn modelId="{16CE803C-5371-B34E-9C89-3091AE1573F8}" type="presOf" srcId="{9447ADA1-3D26-7C4E-B2A8-39709E155753}" destId="{15D60662-DA61-DD4D-A543-885B1C9C0EFE}" srcOrd="0" destOrd="0" presId="urn:microsoft.com/office/officeart/2009/3/layout/HorizontalOrganizationChart#129"/>
    <dgm:cxn modelId="{29E34892-A54A-E74B-80C7-1F752F6FE3E1}" type="presOf" srcId="{0E9C7D4B-AE74-C748-A33F-977F0AE43B4E}" destId="{A7ACC16D-5DCD-5F4D-BC63-DA73418970F1}" srcOrd="0" destOrd="0" presId="urn:microsoft.com/office/officeart/2009/3/layout/HorizontalOrganizationChart#129"/>
    <dgm:cxn modelId="{D8A6EA0C-0194-7641-923F-D33C98DE0907}" srcId="{7C2176B5-B7CE-3541-ADEC-54458156EACF}" destId="{9447ADA1-3D26-7C4E-B2A8-39709E155753}" srcOrd="0" destOrd="0" parTransId="{C8DA13AF-9DBF-224E-881F-738D29A7E3B4}" sibTransId="{696C3E80-AF0F-3443-9E3D-672605035829}"/>
    <dgm:cxn modelId="{F22166EC-F222-8F44-8CB9-3C19CC9A87FF}" type="presOf" srcId="{7C2176B5-B7CE-3541-ADEC-54458156EACF}" destId="{B80AEFFC-71BE-0545-A6EF-FFE0AFFE912C}" srcOrd="0" destOrd="0" presId="urn:microsoft.com/office/officeart/2009/3/layout/HorizontalOrganizationChart#129"/>
    <dgm:cxn modelId="{F87627FE-9AA8-B84B-9B3E-61C12B11F509}" type="presOf" srcId="{B75C857D-ACAB-9543-A9A0-98749BA9CBB3}" destId="{E2DA3E9C-2931-2D47-A752-4A78356FBCFB}" srcOrd="0" destOrd="0" presId="urn:microsoft.com/office/officeart/2009/3/layout/HorizontalOrganizationChart#129"/>
    <dgm:cxn modelId="{C9ED1813-068B-6246-8B32-61517633D7BA}" type="presOf" srcId="{5D30AEDA-AC5D-F146-9309-760AFDF1C7CD}" destId="{77DDB2F6-C22E-C34F-9171-5B8D6CB25E78}" srcOrd="0" destOrd="0" presId="urn:microsoft.com/office/officeart/2009/3/layout/HorizontalOrganizationChart#129"/>
    <dgm:cxn modelId="{4C4FF0E8-B672-8B4D-8308-C97634B2E0AB}" type="presParOf" srcId="{B80AEFFC-71BE-0545-A6EF-FFE0AFFE912C}" destId="{0C471D05-7F16-C743-89C6-68A2136299E5}" srcOrd="0" destOrd="0" presId="urn:microsoft.com/office/officeart/2009/3/layout/HorizontalOrganizationChart#129"/>
    <dgm:cxn modelId="{7C527861-3607-2541-94EB-D899A39D3387}" type="presParOf" srcId="{0C471D05-7F16-C743-89C6-68A2136299E5}" destId="{B99FF5A0-400D-A04C-9371-386E3F6E78A6}" srcOrd="0" destOrd="0" presId="urn:microsoft.com/office/officeart/2009/3/layout/HorizontalOrganizationChart#129"/>
    <dgm:cxn modelId="{26BC81F1-4D96-634B-BEB5-CFC7B3575D4C}" type="presParOf" srcId="{B99FF5A0-400D-A04C-9371-386E3F6E78A6}" destId="{15D60662-DA61-DD4D-A543-885B1C9C0EFE}" srcOrd="0" destOrd="0" presId="urn:microsoft.com/office/officeart/2009/3/layout/HorizontalOrganizationChart#129"/>
    <dgm:cxn modelId="{EC1E1F9B-BB4F-6342-88D3-D7326B4B4CF2}" type="presParOf" srcId="{B99FF5A0-400D-A04C-9371-386E3F6E78A6}" destId="{31B744B4-6D82-D24E-BC9A-9FDFEF383FCA}" srcOrd="1" destOrd="0" presId="urn:microsoft.com/office/officeart/2009/3/layout/HorizontalOrganizationChart#129"/>
    <dgm:cxn modelId="{48052411-01D9-7942-A4B1-435F22E17F77}" type="presParOf" srcId="{0C471D05-7F16-C743-89C6-68A2136299E5}" destId="{D76D9037-8BC3-564D-887C-671ECB86111C}" srcOrd="1" destOrd="0" presId="urn:microsoft.com/office/officeart/2009/3/layout/HorizontalOrganizationChart#129"/>
    <dgm:cxn modelId="{A1B0C733-FBFD-294F-95CC-71C9978A57C5}" type="presParOf" srcId="{D76D9037-8BC3-564D-887C-671ECB86111C}" destId="{E02BEFF1-4FCB-294C-BFC9-5E635443E937}" srcOrd="0" destOrd="0" presId="urn:microsoft.com/office/officeart/2009/3/layout/HorizontalOrganizationChart#129"/>
    <dgm:cxn modelId="{C6F068CA-F3DE-8A4C-BF71-60725D955645}" type="presParOf" srcId="{D76D9037-8BC3-564D-887C-671ECB86111C}" destId="{BC0A65BF-2B9D-5A41-A3D0-91496B1A3F4E}" srcOrd="1" destOrd="0" presId="urn:microsoft.com/office/officeart/2009/3/layout/HorizontalOrganizationChart#129"/>
    <dgm:cxn modelId="{A668972F-4746-DE45-8A5D-687BEB0223ED}" type="presParOf" srcId="{BC0A65BF-2B9D-5A41-A3D0-91496B1A3F4E}" destId="{378DB7D6-38B3-2542-8911-2D9792B87AA6}" srcOrd="0" destOrd="0" presId="urn:microsoft.com/office/officeart/2009/3/layout/HorizontalOrganizationChart#129"/>
    <dgm:cxn modelId="{BC13B6F3-8FFE-324A-8D4A-15A2512F6E5D}" type="presParOf" srcId="{378DB7D6-38B3-2542-8911-2D9792B87AA6}" destId="{E2DA3E9C-2931-2D47-A752-4A78356FBCFB}" srcOrd="0" destOrd="0" presId="urn:microsoft.com/office/officeart/2009/3/layout/HorizontalOrganizationChart#129"/>
    <dgm:cxn modelId="{9EEBAA73-EC9F-8041-ADEA-654386E45ACB}" type="presParOf" srcId="{378DB7D6-38B3-2542-8911-2D9792B87AA6}" destId="{63B7DB22-177F-2943-A96F-9CD18B16C5DE}" srcOrd="1" destOrd="0" presId="urn:microsoft.com/office/officeart/2009/3/layout/HorizontalOrganizationChart#129"/>
    <dgm:cxn modelId="{4BDEF5CC-E4A8-4045-B96C-88A759893C42}" type="presParOf" srcId="{BC0A65BF-2B9D-5A41-A3D0-91496B1A3F4E}" destId="{66016AFE-F272-B948-B551-6906B345358A}" srcOrd="1" destOrd="0" presId="urn:microsoft.com/office/officeart/2009/3/layout/HorizontalOrganizationChart#129"/>
    <dgm:cxn modelId="{48C6BD32-893D-7646-A4C0-81AF0E84AD3A}" type="presParOf" srcId="{BC0A65BF-2B9D-5A41-A3D0-91496B1A3F4E}" destId="{B92F5621-652C-6444-9702-A471B67D6B78}" srcOrd="2" destOrd="0" presId="urn:microsoft.com/office/officeart/2009/3/layout/HorizontalOrganizationChart#129"/>
    <dgm:cxn modelId="{1E8D2F09-7EB8-3441-9985-D24D8FE48F7E}" type="presParOf" srcId="{D76D9037-8BC3-564D-887C-671ECB86111C}" destId="{A7ACC16D-5DCD-5F4D-BC63-DA73418970F1}" srcOrd="2" destOrd="0" presId="urn:microsoft.com/office/officeart/2009/3/layout/HorizontalOrganizationChart#129"/>
    <dgm:cxn modelId="{4E070E51-0F99-DC49-A8B7-8FFFE847BAF7}" type="presParOf" srcId="{D76D9037-8BC3-564D-887C-671ECB86111C}" destId="{5101F9CF-E6A7-204E-B33E-DF85F977843B}" srcOrd="3" destOrd="0" presId="urn:microsoft.com/office/officeart/2009/3/layout/HorizontalOrganizationChart#129"/>
    <dgm:cxn modelId="{56E18B9C-6B45-0842-9E98-A5B811B2D8CB}" type="presParOf" srcId="{5101F9CF-E6A7-204E-B33E-DF85F977843B}" destId="{BF4B22B2-F615-2841-9679-D86ABBCE1201}" srcOrd="0" destOrd="0" presId="urn:microsoft.com/office/officeart/2009/3/layout/HorizontalOrganizationChart#129"/>
    <dgm:cxn modelId="{0BD1280D-0150-CB4B-8F1C-9961A9F177C3}" type="presParOf" srcId="{BF4B22B2-F615-2841-9679-D86ABBCE1201}" destId="{77DDB2F6-C22E-C34F-9171-5B8D6CB25E78}" srcOrd="0" destOrd="0" presId="urn:microsoft.com/office/officeart/2009/3/layout/HorizontalOrganizationChart#129"/>
    <dgm:cxn modelId="{6811D477-4BE2-A444-ADC5-6A4974373439}" type="presParOf" srcId="{BF4B22B2-F615-2841-9679-D86ABBCE1201}" destId="{18EA835A-CEF5-924D-9657-106F997BEF92}" srcOrd="1" destOrd="0" presId="urn:microsoft.com/office/officeart/2009/3/layout/HorizontalOrganizationChart#129"/>
    <dgm:cxn modelId="{9BB5A536-B6F1-5643-8B36-99CA92A45FCB}" type="presParOf" srcId="{5101F9CF-E6A7-204E-B33E-DF85F977843B}" destId="{6EB75C66-3098-D546-8F2A-61CE0B9C5C88}" srcOrd="1" destOrd="0" presId="urn:microsoft.com/office/officeart/2009/3/layout/HorizontalOrganizationChart#129"/>
    <dgm:cxn modelId="{C7049F8C-A4DC-554C-B430-6A46F07CF3D6}" type="presParOf" srcId="{5101F9CF-E6A7-204E-B33E-DF85F977843B}" destId="{199D7B94-D67F-0649-BAE4-CCBD388C34B4}" srcOrd="2" destOrd="0" presId="urn:microsoft.com/office/officeart/2009/3/layout/HorizontalOrganizationChart#129"/>
    <dgm:cxn modelId="{0A001EED-D481-8340-A479-BEBA9CAAE422}" type="presParOf" srcId="{0C471D05-7F16-C743-89C6-68A2136299E5}" destId="{2E66DEAE-3B6E-9346-9CBD-6ED7AD174C1E}" srcOrd="2" destOrd="0" presId="urn:microsoft.com/office/officeart/2009/3/layout/HorizontalOrganizationChart#12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E0E81B47-8AC3-1B43-AEBE-9D84A0F26F6C}" type="doc">
      <dgm:prSet loTypeId="urn:microsoft.com/office/officeart/2008/layout/HorizontalMultiLevelHierarchy#28" loCatId="" qsTypeId="urn:microsoft.com/office/officeart/2005/8/quickstyle/simple1#157" qsCatId="simple" csTypeId="urn:microsoft.com/office/officeart/2005/8/colors/accent5_1#157" csCatId="accent5" phldr="1"/>
      <dgm:spPr/>
      <dgm:t>
        <a:bodyPr/>
        <a:lstStyle/>
        <a:p>
          <a:endParaRPr lang="zh-CN" altLang="en-US"/>
        </a:p>
      </dgm:t>
    </dgm:pt>
    <dgm:pt modelId="{17092129-36A8-BD41-893F-066272E2467F}">
      <dgm:prSet phldrT="[文本]" custT="1"/>
      <dgm:spPr/>
      <dgm:t>
        <a:bodyPr/>
        <a:lstStyle/>
        <a:p>
          <a:pPr algn="ctr"/>
          <a:r>
            <a:rPr lang="en-US" altLang="zh-CN" sz="3200" dirty="0">
              <a:latin typeface="微软雅黑" panose="020B0503020204020204" charset="-122"/>
              <a:ea typeface="微软雅黑" panose="020B0503020204020204" charset="-122"/>
              <a:cs typeface="微软雅黑" panose="020B0503020204020204" charset="-122"/>
            </a:rPr>
            <a:t>1-</a:t>
          </a:r>
          <a:r>
            <a:rPr lang="zh-CN" altLang="en-US" sz="3200" dirty="0">
              <a:latin typeface="微软雅黑" panose="020B0503020204020204" charset="-122"/>
              <a:ea typeface="微软雅黑" panose="020B0503020204020204" charset="-122"/>
              <a:cs typeface="微软雅黑" panose="020B0503020204020204" charset="-122"/>
            </a:rPr>
            <a:t>物质世界及其规律</a:t>
          </a:r>
        </a:p>
      </dgm:t>
    </dgm:pt>
    <dgm:pt modelId="{19EAEAE9-FFED-D542-9D8A-5D951EBBF1D5}" type="parTrans" cxnId="{6411B1EF-D5F7-634E-A425-CC9F51B7EFBB}">
      <dgm:prSet/>
      <dgm:spPr/>
      <dgm:t>
        <a:bodyPr/>
        <a:lstStyle/>
        <a:p>
          <a:endParaRPr lang="zh-CN" altLang="en-US"/>
        </a:p>
      </dgm:t>
    </dgm:pt>
    <dgm:pt modelId="{EE2BBE51-4617-8A4E-9BBD-E10B4E74F196}" type="sibTrans" cxnId="{6411B1EF-D5F7-634E-A425-CC9F51B7EFBB}">
      <dgm:prSet/>
      <dgm:spPr/>
      <dgm:t>
        <a:bodyPr/>
        <a:lstStyle/>
        <a:p>
          <a:endParaRPr lang="zh-CN" altLang="en-US"/>
        </a:p>
      </dgm:t>
    </dgm:pt>
    <dgm:pt modelId="{7AD6D7C0-2113-034C-A98D-0FB2064FFEC0}">
      <dgm:prSet phldrT="[文本]" custT="1"/>
      <dgm:spPr/>
      <dgm:t>
        <a:bodyPr/>
        <a:lstStyle/>
        <a:p>
          <a:pPr algn="l"/>
          <a:r>
            <a:rPr lang="en-US" altLang="zh-CN" sz="3200" dirty="0">
              <a:latin typeface="微软雅黑" panose="020B0503020204020204" charset="-122"/>
              <a:ea typeface="微软雅黑" panose="020B0503020204020204" charset="-122"/>
              <a:cs typeface="微软雅黑" panose="020B0503020204020204" charset="-122"/>
            </a:rPr>
            <a:t>1.</a:t>
          </a:r>
          <a:r>
            <a:rPr lang="zh-CN" altLang="en-US" sz="3200" dirty="0">
              <a:latin typeface="微软雅黑" panose="020B0503020204020204" charset="-122"/>
              <a:ea typeface="微软雅黑" panose="020B0503020204020204" charset="-122"/>
              <a:cs typeface="微软雅黑" panose="020B0503020204020204" charset="-122"/>
            </a:rPr>
            <a:t>物质世界和实践</a:t>
          </a:r>
        </a:p>
      </dgm:t>
    </dgm:pt>
    <dgm:pt modelId="{A4269B5D-F2E0-0744-A497-484EE4BD4445}" type="parTrans" cxnId="{51711FAE-913F-A145-BF5C-3FAEDB1727AA}">
      <dgm:prSet/>
      <dgm:spPr/>
      <dgm:t>
        <a:bodyPr/>
        <a:lstStyle/>
        <a:p>
          <a:pPr algn="l"/>
          <a:endParaRPr lang="zh-CN" altLang="en-US"/>
        </a:p>
      </dgm:t>
    </dgm:pt>
    <dgm:pt modelId="{F9FB7ACB-07EC-1843-8C6A-972E2BE1E6F4}" type="sibTrans" cxnId="{51711FAE-913F-A145-BF5C-3FAEDB1727AA}">
      <dgm:prSet/>
      <dgm:spPr/>
      <dgm:t>
        <a:bodyPr/>
        <a:lstStyle/>
        <a:p>
          <a:endParaRPr lang="zh-CN" altLang="en-US"/>
        </a:p>
      </dgm:t>
    </dgm:pt>
    <dgm:pt modelId="{6A67C735-BC0A-B44D-8121-C082CBB24632}">
      <dgm:prSet phldrT="[文本]" custT="1"/>
      <dgm:spPr/>
      <dgm:t>
        <a:bodyPr/>
        <a:lstStyle/>
        <a:p>
          <a:pPr algn="l"/>
          <a:r>
            <a:rPr lang="en-US" altLang="zh-CN" sz="3200" dirty="0">
              <a:latin typeface="微软雅黑" panose="020B0503020204020204" charset="-122"/>
              <a:ea typeface="微软雅黑" panose="020B0503020204020204" charset="-122"/>
              <a:cs typeface="微软雅黑" panose="020B0503020204020204" charset="-122"/>
            </a:rPr>
            <a:t>2.</a:t>
          </a:r>
          <a:r>
            <a:rPr lang="zh-CN" altLang="en-US" sz="3200" dirty="0">
              <a:latin typeface="微软雅黑" panose="020B0503020204020204" charset="-122"/>
              <a:ea typeface="微软雅黑" panose="020B0503020204020204" charset="-122"/>
              <a:cs typeface="微软雅黑" panose="020B0503020204020204" charset="-122"/>
            </a:rPr>
            <a:t>普遍联系和永恒发展</a:t>
          </a:r>
        </a:p>
      </dgm:t>
    </dgm:pt>
    <dgm:pt modelId="{E3E7B910-C48D-264A-96B6-46298B1BF70F}" type="parTrans" cxnId="{84FB4528-382A-6E4B-BDC0-D904F03759BF}">
      <dgm:prSet/>
      <dgm:spPr/>
      <dgm:t>
        <a:bodyPr/>
        <a:lstStyle/>
        <a:p>
          <a:pPr algn="l"/>
          <a:endParaRPr lang="zh-CN" altLang="en-US"/>
        </a:p>
      </dgm:t>
    </dgm:pt>
    <dgm:pt modelId="{DD109EF3-727D-1D4A-9995-C1FCA19859E1}" type="sibTrans" cxnId="{84FB4528-382A-6E4B-BDC0-D904F03759BF}">
      <dgm:prSet/>
      <dgm:spPr/>
      <dgm:t>
        <a:bodyPr/>
        <a:lstStyle/>
        <a:p>
          <a:endParaRPr lang="zh-CN" altLang="en-US"/>
        </a:p>
      </dgm:t>
    </dgm:pt>
    <dgm:pt modelId="{E3AD4E4A-0804-6F4B-B509-4657AF8A4D65}">
      <dgm:prSet phldrT="[文本]" custT="1"/>
      <dgm:spPr/>
      <dgm:t>
        <a:bodyPr/>
        <a:lstStyle/>
        <a:p>
          <a:pPr algn="l"/>
          <a:r>
            <a:rPr lang="en-US" altLang="zh-CN" sz="3200" dirty="0">
              <a:latin typeface="微软雅黑" panose="020B0503020204020204" charset="-122"/>
              <a:ea typeface="微软雅黑" panose="020B0503020204020204" charset="-122"/>
              <a:cs typeface="微软雅黑" panose="020B0503020204020204" charset="-122"/>
            </a:rPr>
            <a:t>3.</a:t>
          </a:r>
          <a:r>
            <a:rPr lang="zh-CN" altLang="en-US" sz="3200" dirty="0">
              <a:latin typeface="微软雅黑" panose="020B0503020204020204" charset="-122"/>
              <a:ea typeface="微软雅黑" panose="020B0503020204020204" charset="-122"/>
              <a:cs typeface="微软雅黑" panose="020B0503020204020204" charset="-122"/>
            </a:rPr>
            <a:t>客观规律性和主观能动性</a:t>
          </a:r>
        </a:p>
      </dgm:t>
    </dgm:pt>
    <dgm:pt modelId="{DF6992F1-9B8C-804E-AFA9-AA00A2C21A99}" type="parTrans" cxnId="{747788A2-DC86-4147-AA2E-9614C314FDF9}">
      <dgm:prSet/>
      <dgm:spPr/>
      <dgm:t>
        <a:bodyPr/>
        <a:lstStyle/>
        <a:p>
          <a:pPr algn="l"/>
          <a:endParaRPr lang="zh-CN" altLang="en-US"/>
        </a:p>
      </dgm:t>
    </dgm:pt>
    <dgm:pt modelId="{A4C55F29-08D3-094B-ABFF-FBA77B2D8D68}" type="sibTrans" cxnId="{747788A2-DC86-4147-AA2E-9614C314FDF9}">
      <dgm:prSet/>
      <dgm:spPr/>
      <dgm:t>
        <a:bodyPr/>
        <a:lstStyle/>
        <a:p>
          <a:endParaRPr lang="zh-CN" altLang="en-US"/>
        </a:p>
      </dgm:t>
    </dgm:pt>
    <dgm:pt modelId="{53960413-CBE5-DD4C-A007-B6C83A4017F8}">
      <dgm:prSet phldrT="[文本]" custT="1"/>
      <dgm:spPr/>
      <dgm:t>
        <a:bodyPr/>
        <a:lstStyle/>
        <a:p>
          <a:pPr algn="l"/>
          <a:r>
            <a:rPr lang="en-US" altLang="zh-CN" sz="3200" dirty="0">
              <a:latin typeface="微软雅黑" panose="020B0503020204020204" charset="-122"/>
              <a:ea typeface="微软雅黑" panose="020B0503020204020204" charset="-122"/>
              <a:cs typeface="微软雅黑" panose="020B0503020204020204" charset="-122"/>
            </a:rPr>
            <a:t>4.</a:t>
          </a:r>
          <a:r>
            <a:rPr lang="zh-CN" altLang="en-US" sz="3200" dirty="0">
              <a:latin typeface="微软雅黑" panose="020B0503020204020204" charset="-122"/>
              <a:ea typeface="微软雅黑" panose="020B0503020204020204" charset="-122"/>
              <a:cs typeface="微软雅黑" panose="020B0503020204020204" charset="-122"/>
            </a:rPr>
            <a:t>解放思想、实事求是</a:t>
          </a:r>
        </a:p>
      </dgm:t>
    </dgm:pt>
    <dgm:pt modelId="{7C702ABC-196D-234D-BF6A-36F633560619}" type="parTrans" cxnId="{688A4289-4289-744C-A25E-E7C32AC3DAC6}">
      <dgm:prSet/>
      <dgm:spPr/>
      <dgm:t>
        <a:bodyPr/>
        <a:lstStyle/>
        <a:p>
          <a:pPr algn="l"/>
          <a:endParaRPr lang="zh-CN" altLang="en-US"/>
        </a:p>
      </dgm:t>
    </dgm:pt>
    <dgm:pt modelId="{C3180A93-D30D-FA4A-826B-B5817971BB84}" type="sibTrans" cxnId="{688A4289-4289-744C-A25E-E7C32AC3DAC6}">
      <dgm:prSet/>
      <dgm:spPr/>
      <dgm:t>
        <a:bodyPr/>
        <a:lstStyle/>
        <a:p>
          <a:endParaRPr lang="zh-CN" altLang="en-US"/>
        </a:p>
      </dgm:t>
    </dgm:pt>
    <dgm:pt modelId="{66DC20E1-68E6-404E-9A00-620555ADC736}">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世界是物质的</a:t>
          </a:r>
        </a:p>
      </dgm:t>
    </dgm:pt>
    <dgm:pt modelId="{DA621596-6D0B-7046-8CA3-B850D16931FB}" type="parTrans" cxnId="{1251B05B-6C96-B94B-A7EE-F9851A837A8C}">
      <dgm:prSet/>
      <dgm:spPr/>
      <dgm:t>
        <a:bodyPr/>
        <a:lstStyle/>
        <a:p>
          <a:pPr algn="l"/>
          <a:endParaRPr lang="zh-CN" altLang="en-US"/>
        </a:p>
      </dgm:t>
    </dgm:pt>
    <dgm:pt modelId="{0FDCE96E-3C15-9C4A-A849-2070016379A2}" type="sibTrans" cxnId="{1251B05B-6C96-B94B-A7EE-F9851A837A8C}">
      <dgm:prSet/>
      <dgm:spPr/>
      <dgm:t>
        <a:bodyPr/>
        <a:lstStyle/>
        <a:p>
          <a:endParaRPr lang="zh-CN" altLang="en-US"/>
        </a:p>
      </dgm:t>
    </dgm:pt>
    <dgm:pt modelId="{E445B9A0-F379-6B44-BB9A-182597BC83FA}">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世界是实践的</a:t>
          </a:r>
        </a:p>
      </dgm:t>
    </dgm:pt>
    <dgm:pt modelId="{600E679A-96EB-DD4D-A209-156C2405B486}" type="parTrans" cxnId="{5D7B7F6C-B36F-AC4B-AE47-8B15D9C8BB23}">
      <dgm:prSet/>
      <dgm:spPr/>
      <dgm:t>
        <a:bodyPr/>
        <a:lstStyle/>
        <a:p>
          <a:pPr algn="l"/>
          <a:endParaRPr lang="zh-CN" altLang="en-US"/>
        </a:p>
      </dgm:t>
    </dgm:pt>
    <dgm:pt modelId="{9911ED26-9A75-1340-9F90-0C5A97C2A429}" type="sibTrans" cxnId="{5D7B7F6C-B36F-AC4B-AE47-8B15D9C8BB23}">
      <dgm:prSet/>
      <dgm:spPr/>
      <dgm:t>
        <a:bodyPr/>
        <a:lstStyle/>
        <a:p>
          <a:endParaRPr lang="zh-CN" altLang="en-US"/>
        </a:p>
      </dgm:t>
    </dgm:pt>
    <dgm:pt modelId="{35B97F71-2B1A-ED4F-8774-C167544CD210}">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两大特点</a:t>
          </a:r>
        </a:p>
      </dgm:t>
    </dgm:pt>
    <dgm:pt modelId="{05D187BB-3140-784B-B020-F9225937C4FA}" type="parTrans" cxnId="{4CA38AA7-A9EE-2D45-8143-9EA99FFFE6F4}">
      <dgm:prSet/>
      <dgm:spPr/>
      <dgm:t>
        <a:bodyPr/>
        <a:lstStyle/>
        <a:p>
          <a:pPr algn="l"/>
          <a:endParaRPr lang="zh-CN" altLang="en-US"/>
        </a:p>
      </dgm:t>
    </dgm:pt>
    <dgm:pt modelId="{4C01FC59-C571-534B-B832-AAE814D88181}" type="sibTrans" cxnId="{4CA38AA7-A9EE-2D45-8143-9EA99FFFE6F4}">
      <dgm:prSet/>
      <dgm:spPr/>
      <dgm:t>
        <a:bodyPr/>
        <a:lstStyle/>
        <a:p>
          <a:endParaRPr lang="zh-CN" altLang="en-US"/>
        </a:p>
      </dgm:t>
    </dgm:pt>
    <dgm:pt modelId="{CC42D779-EFA8-7F49-97BA-A4FE4F52E369}">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三大规律</a:t>
          </a:r>
        </a:p>
      </dgm:t>
    </dgm:pt>
    <dgm:pt modelId="{586D60E8-C433-F242-904E-438F1F2FE95F}" type="parTrans" cxnId="{986B12C1-C09F-2B4D-9145-46F88A40A0AE}">
      <dgm:prSet/>
      <dgm:spPr/>
      <dgm:t>
        <a:bodyPr/>
        <a:lstStyle/>
        <a:p>
          <a:pPr algn="l"/>
          <a:endParaRPr lang="zh-CN" altLang="en-US"/>
        </a:p>
      </dgm:t>
    </dgm:pt>
    <dgm:pt modelId="{12930217-C201-2B43-89F9-7DC9368A650C}" type="sibTrans" cxnId="{986B12C1-C09F-2B4D-9145-46F88A40A0AE}">
      <dgm:prSet/>
      <dgm:spPr/>
      <dgm:t>
        <a:bodyPr/>
        <a:lstStyle/>
        <a:p>
          <a:endParaRPr lang="zh-CN" altLang="en-US"/>
        </a:p>
      </dgm:t>
    </dgm:pt>
    <dgm:pt modelId="{733831D8-15BB-9E4C-AD72-0E7C4CA754AE}">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五对范畴</a:t>
          </a:r>
        </a:p>
      </dgm:t>
    </dgm:pt>
    <dgm:pt modelId="{6B8B3426-EF25-9D47-AA79-76DD01AEB61D}" type="parTrans" cxnId="{F9CB625F-4A74-E44E-A4EC-37EADBFFF7EA}">
      <dgm:prSet/>
      <dgm:spPr/>
      <dgm:t>
        <a:bodyPr/>
        <a:lstStyle/>
        <a:p>
          <a:pPr algn="l"/>
          <a:endParaRPr lang="zh-CN" altLang="en-US"/>
        </a:p>
      </dgm:t>
    </dgm:pt>
    <dgm:pt modelId="{A3AA96FD-D261-CF44-A01B-6D2CBD99AA43}" type="sibTrans" cxnId="{F9CB625F-4A74-E44E-A4EC-37EADBFFF7EA}">
      <dgm:prSet/>
      <dgm:spPr/>
      <dgm:t>
        <a:bodyPr/>
        <a:lstStyle/>
        <a:p>
          <a:endParaRPr lang="zh-CN" altLang="en-US"/>
        </a:p>
      </dgm:t>
    </dgm:pt>
    <dgm:pt modelId="{CA4D220C-B487-6B49-B135-E1504D322A34}">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规律</a:t>
          </a:r>
        </a:p>
      </dgm:t>
    </dgm:pt>
    <dgm:pt modelId="{E02AD85F-C6E5-594C-BC35-A5A5ED9C5FEB}" type="parTrans" cxnId="{F6FFA142-D8F7-9F40-80AB-B03DDC8B3C41}">
      <dgm:prSet/>
      <dgm:spPr/>
      <dgm:t>
        <a:bodyPr/>
        <a:lstStyle/>
        <a:p>
          <a:pPr algn="l"/>
          <a:endParaRPr lang="zh-CN" altLang="en-US"/>
        </a:p>
      </dgm:t>
    </dgm:pt>
    <dgm:pt modelId="{C892B635-E244-C248-83E0-67429B16D360}" type="sibTrans" cxnId="{F6FFA142-D8F7-9F40-80AB-B03DDC8B3C41}">
      <dgm:prSet/>
      <dgm:spPr/>
      <dgm:t>
        <a:bodyPr/>
        <a:lstStyle/>
        <a:p>
          <a:endParaRPr lang="zh-CN" altLang="en-US"/>
        </a:p>
      </dgm:t>
    </dgm:pt>
    <dgm:pt modelId="{50A9798C-75C2-B940-B7DD-E7E7CC056A5B}">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意识</a:t>
          </a:r>
        </a:p>
      </dgm:t>
    </dgm:pt>
    <dgm:pt modelId="{898DABD9-00CA-3641-BCF8-B72931598D80}" type="parTrans" cxnId="{2D333F6E-745D-DB42-991A-BD384D4431C6}">
      <dgm:prSet/>
      <dgm:spPr/>
      <dgm:t>
        <a:bodyPr/>
        <a:lstStyle/>
        <a:p>
          <a:pPr algn="l"/>
          <a:endParaRPr lang="zh-CN" altLang="en-US"/>
        </a:p>
      </dgm:t>
    </dgm:pt>
    <dgm:pt modelId="{5E8EBBBE-52C5-4843-A60B-1BD494FA4982}" type="sibTrans" cxnId="{2D333F6E-745D-DB42-991A-BD384D4431C6}">
      <dgm:prSet/>
      <dgm:spPr/>
      <dgm:t>
        <a:bodyPr/>
        <a:lstStyle/>
        <a:p>
          <a:endParaRPr lang="zh-CN" altLang="en-US"/>
        </a:p>
      </dgm:t>
    </dgm:pt>
    <dgm:pt modelId="{980869BF-8819-B644-983D-7B8ECBD6C2F0}">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客观规律性与主观能动性的关系</a:t>
          </a:r>
        </a:p>
      </dgm:t>
    </dgm:pt>
    <dgm:pt modelId="{C8E46E63-438D-F044-B3BA-05D5A6905AA4}" type="parTrans" cxnId="{DDA97C10-5F11-D44E-93EC-94CDCF490676}">
      <dgm:prSet/>
      <dgm:spPr/>
      <dgm:t>
        <a:bodyPr/>
        <a:lstStyle/>
        <a:p>
          <a:pPr algn="l"/>
          <a:endParaRPr lang="zh-CN" altLang="en-US"/>
        </a:p>
      </dgm:t>
    </dgm:pt>
    <dgm:pt modelId="{B95C899B-2C54-F546-BC5E-CBDED5DA937A}" type="sibTrans" cxnId="{DDA97C10-5F11-D44E-93EC-94CDCF490676}">
      <dgm:prSet/>
      <dgm:spPr/>
      <dgm:t>
        <a:bodyPr/>
        <a:lstStyle/>
        <a:p>
          <a:endParaRPr lang="zh-CN" altLang="en-US"/>
        </a:p>
      </dgm:t>
    </dgm:pt>
    <dgm:pt modelId="{B2E79BC9-5646-B54B-860F-C22D6B828FBC}">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实事求是是马克思主义哲学的精髓</a:t>
          </a:r>
        </a:p>
      </dgm:t>
    </dgm:pt>
    <dgm:pt modelId="{4CA19B22-AD41-464D-B062-1FE622FA5CFC}" type="parTrans" cxnId="{96DE5612-3DD5-1B42-9D59-12D53C578823}">
      <dgm:prSet/>
      <dgm:spPr/>
      <dgm:t>
        <a:bodyPr/>
        <a:lstStyle/>
        <a:p>
          <a:pPr algn="l"/>
          <a:endParaRPr lang="zh-CN" altLang="en-US"/>
        </a:p>
      </dgm:t>
    </dgm:pt>
    <dgm:pt modelId="{AC0B3FC7-C2B6-294A-8E9E-A592D7C67B30}" type="sibTrans" cxnId="{96DE5612-3DD5-1B42-9D59-12D53C578823}">
      <dgm:prSet/>
      <dgm:spPr/>
      <dgm:t>
        <a:bodyPr/>
        <a:lstStyle/>
        <a:p>
          <a:endParaRPr lang="zh-CN" altLang="en-US"/>
        </a:p>
      </dgm:t>
    </dgm:pt>
    <dgm:pt modelId="{A318E220-1D91-1443-9175-AFCDD54524A6}">
      <dgm:prSet custT="1"/>
      <dgm:spPr/>
      <dgm:t>
        <a:bodyPr/>
        <a:lstStyle/>
        <a:p>
          <a:pPr algn="l"/>
          <a:r>
            <a:rPr lang="zh-CN" altLang="en-US" sz="3200" dirty="0">
              <a:latin typeface="微软雅黑" panose="020B0503020204020204" charset="-122"/>
              <a:ea typeface="微软雅黑" panose="020B0503020204020204" charset="-122"/>
              <a:cs typeface="微软雅黑" panose="020B0503020204020204" charset="-122"/>
            </a:rPr>
            <a:t>解放思想和实事求是的辩证统一</a:t>
          </a:r>
        </a:p>
      </dgm:t>
    </dgm:pt>
    <dgm:pt modelId="{08355F16-7D36-DE42-8281-C67EED6F87FD}" type="parTrans" cxnId="{7004B159-7A16-1F42-8F68-162FD2AB8F81}">
      <dgm:prSet/>
      <dgm:spPr/>
      <dgm:t>
        <a:bodyPr/>
        <a:lstStyle/>
        <a:p>
          <a:pPr algn="l"/>
          <a:endParaRPr lang="zh-CN" altLang="en-US"/>
        </a:p>
      </dgm:t>
    </dgm:pt>
    <dgm:pt modelId="{CAFE8A88-C47E-774F-A81C-A254F16DBA5B}" type="sibTrans" cxnId="{7004B159-7A16-1F42-8F68-162FD2AB8F81}">
      <dgm:prSet/>
      <dgm:spPr/>
      <dgm:t>
        <a:bodyPr/>
        <a:lstStyle/>
        <a:p>
          <a:endParaRPr lang="zh-CN" altLang="en-US"/>
        </a:p>
      </dgm:t>
    </dgm:pt>
    <dgm:pt modelId="{A87E8843-2E42-CD43-9F64-BE9CBF8471B7}" type="pres">
      <dgm:prSet presAssocID="{E0E81B47-8AC3-1B43-AEBE-9D84A0F26F6C}" presName="Name0" presStyleCnt="0">
        <dgm:presLayoutVars>
          <dgm:chPref val="1"/>
          <dgm:dir/>
          <dgm:animOne val="branch"/>
          <dgm:animLvl val="lvl"/>
          <dgm:resizeHandles val="exact"/>
        </dgm:presLayoutVars>
      </dgm:prSet>
      <dgm:spPr/>
      <dgm:t>
        <a:bodyPr/>
        <a:lstStyle/>
        <a:p>
          <a:endParaRPr lang="zh-CN" altLang="en-US"/>
        </a:p>
      </dgm:t>
    </dgm:pt>
    <dgm:pt modelId="{DDDCA31D-18F4-CE4F-8DDD-22EB1090FDDF}" type="pres">
      <dgm:prSet presAssocID="{17092129-36A8-BD41-893F-066272E2467F}" presName="root1" presStyleCnt="0"/>
      <dgm:spPr/>
    </dgm:pt>
    <dgm:pt modelId="{D83D0D67-E9DA-3A4F-AA9F-431964750935}" type="pres">
      <dgm:prSet presAssocID="{17092129-36A8-BD41-893F-066272E2467F}" presName="LevelOneTextNode" presStyleLbl="node0" presStyleIdx="0" presStyleCnt="1" custAng="10800000" custScaleX="183190" custScaleY="204760">
        <dgm:presLayoutVars>
          <dgm:chPref val="3"/>
        </dgm:presLayoutVars>
      </dgm:prSet>
      <dgm:spPr/>
      <dgm:t>
        <a:bodyPr/>
        <a:lstStyle/>
        <a:p>
          <a:endParaRPr lang="zh-CN" altLang="en-US"/>
        </a:p>
      </dgm:t>
    </dgm:pt>
    <dgm:pt modelId="{4C7E4013-7A08-0749-A990-9A421CABF5B8}" type="pres">
      <dgm:prSet presAssocID="{17092129-36A8-BD41-893F-066272E2467F}" presName="level2hierChild" presStyleCnt="0"/>
      <dgm:spPr/>
    </dgm:pt>
    <dgm:pt modelId="{63075E5E-C35A-B442-812F-52B4CA83D722}" type="pres">
      <dgm:prSet presAssocID="{A4269B5D-F2E0-0744-A497-484EE4BD4445}" presName="conn2-1" presStyleLbl="parChTrans1D2" presStyleIdx="0" presStyleCnt="4"/>
      <dgm:spPr/>
      <dgm:t>
        <a:bodyPr/>
        <a:lstStyle/>
        <a:p>
          <a:endParaRPr lang="zh-CN" altLang="en-US"/>
        </a:p>
      </dgm:t>
    </dgm:pt>
    <dgm:pt modelId="{518AD5B1-79BB-1A4C-849E-94BD068CFB30}" type="pres">
      <dgm:prSet presAssocID="{A4269B5D-F2E0-0744-A497-484EE4BD4445}" presName="connTx" presStyleLbl="parChTrans1D2" presStyleIdx="0" presStyleCnt="4"/>
      <dgm:spPr/>
      <dgm:t>
        <a:bodyPr/>
        <a:lstStyle/>
        <a:p>
          <a:endParaRPr lang="zh-CN" altLang="en-US"/>
        </a:p>
      </dgm:t>
    </dgm:pt>
    <dgm:pt modelId="{A16A2F1A-18E8-1A47-9B2D-019007A403EA}" type="pres">
      <dgm:prSet presAssocID="{7AD6D7C0-2113-034C-A98D-0FB2064FFEC0}" presName="root2" presStyleCnt="0"/>
      <dgm:spPr/>
    </dgm:pt>
    <dgm:pt modelId="{AB7A1AE6-EFE6-9F40-A48B-48CD2D291418}" type="pres">
      <dgm:prSet presAssocID="{7AD6D7C0-2113-034C-A98D-0FB2064FFEC0}" presName="LevelTwoTextNode" presStyleLbl="node2" presStyleIdx="0" presStyleCnt="4" custScaleX="174913" custScaleY="172056">
        <dgm:presLayoutVars>
          <dgm:chPref val="3"/>
        </dgm:presLayoutVars>
      </dgm:prSet>
      <dgm:spPr/>
      <dgm:t>
        <a:bodyPr/>
        <a:lstStyle/>
        <a:p>
          <a:endParaRPr lang="zh-CN" altLang="en-US"/>
        </a:p>
      </dgm:t>
    </dgm:pt>
    <dgm:pt modelId="{9C28BAE2-6188-FE4B-8D54-2A26E029A424}" type="pres">
      <dgm:prSet presAssocID="{7AD6D7C0-2113-034C-A98D-0FB2064FFEC0}" presName="level3hierChild" presStyleCnt="0"/>
      <dgm:spPr/>
    </dgm:pt>
    <dgm:pt modelId="{951924F9-E6D9-EC4D-9C14-C1C3C696017C}" type="pres">
      <dgm:prSet presAssocID="{DA621596-6D0B-7046-8CA3-B850D16931FB}" presName="conn2-1" presStyleLbl="parChTrans1D3" presStyleIdx="0" presStyleCnt="10"/>
      <dgm:spPr/>
      <dgm:t>
        <a:bodyPr/>
        <a:lstStyle/>
        <a:p>
          <a:endParaRPr lang="zh-CN" altLang="en-US"/>
        </a:p>
      </dgm:t>
    </dgm:pt>
    <dgm:pt modelId="{DA3561B0-B5CF-E54A-A3B5-FCDEF1222A6A}" type="pres">
      <dgm:prSet presAssocID="{DA621596-6D0B-7046-8CA3-B850D16931FB}" presName="connTx" presStyleLbl="parChTrans1D3" presStyleIdx="0" presStyleCnt="10"/>
      <dgm:spPr/>
      <dgm:t>
        <a:bodyPr/>
        <a:lstStyle/>
        <a:p>
          <a:endParaRPr lang="zh-CN" altLang="en-US"/>
        </a:p>
      </dgm:t>
    </dgm:pt>
    <dgm:pt modelId="{5908D865-56CA-A347-8A9E-5B04EBE5BBEF}" type="pres">
      <dgm:prSet presAssocID="{66DC20E1-68E6-404E-9A00-620555ADC736}" presName="root2" presStyleCnt="0"/>
      <dgm:spPr/>
    </dgm:pt>
    <dgm:pt modelId="{284CE771-87A2-0B47-A1A9-1E651819675F}" type="pres">
      <dgm:prSet presAssocID="{66DC20E1-68E6-404E-9A00-620555ADC736}" presName="LevelTwoTextNode" presStyleLbl="node3" presStyleIdx="0" presStyleCnt="10" custScaleX="126175" custScaleY="184692">
        <dgm:presLayoutVars>
          <dgm:chPref val="3"/>
        </dgm:presLayoutVars>
      </dgm:prSet>
      <dgm:spPr/>
      <dgm:t>
        <a:bodyPr/>
        <a:lstStyle/>
        <a:p>
          <a:endParaRPr lang="zh-CN" altLang="en-US"/>
        </a:p>
      </dgm:t>
    </dgm:pt>
    <dgm:pt modelId="{1B90BB5F-8523-4349-949E-B7E47C39E735}" type="pres">
      <dgm:prSet presAssocID="{66DC20E1-68E6-404E-9A00-620555ADC736}" presName="level3hierChild" presStyleCnt="0"/>
      <dgm:spPr/>
    </dgm:pt>
    <dgm:pt modelId="{BD316F1F-0D83-994A-B1EA-F93718340549}" type="pres">
      <dgm:prSet presAssocID="{600E679A-96EB-DD4D-A209-156C2405B486}" presName="conn2-1" presStyleLbl="parChTrans1D3" presStyleIdx="1" presStyleCnt="10"/>
      <dgm:spPr/>
      <dgm:t>
        <a:bodyPr/>
        <a:lstStyle/>
        <a:p>
          <a:endParaRPr lang="zh-CN" altLang="en-US"/>
        </a:p>
      </dgm:t>
    </dgm:pt>
    <dgm:pt modelId="{76E0B027-C3F8-F743-A73A-A89E4F674ACC}" type="pres">
      <dgm:prSet presAssocID="{600E679A-96EB-DD4D-A209-156C2405B486}" presName="connTx" presStyleLbl="parChTrans1D3" presStyleIdx="1" presStyleCnt="10"/>
      <dgm:spPr/>
      <dgm:t>
        <a:bodyPr/>
        <a:lstStyle/>
        <a:p>
          <a:endParaRPr lang="zh-CN" altLang="en-US"/>
        </a:p>
      </dgm:t>
    </dgm:pt>
    <dgm:pt modelId="{BCE9CA28-E122-C247-B92E-F41C2FD1540F}" type="pres">
      <dgm:prSet presAssocID="{E445B9A0-F379-6B44-BB9A-182597BC83FA}" presName="root2" presStyleCnt="0"/>
      <dgm:spPr/>
    </dgm:pt>
    <dgm:pt modelId="{B1E8EB6D-D9BE-1944-829D-5A699836276B}" type="pres">
      <dgm:prSet presAssocID="{E445B9A0-F379-6B44-BB9A-182597BC83FA}" presName="LevelTwoTextNode" presStyleLbl="node3" presStyleIdx="1" presStyleCnt="10" custScaleX="134167" custScaleY="116241">
        <dgm:presLayoutVars>
          <dgm:chPref val="3"/>
        </dgm:presLayoutVars>
      </dgm:prSet>
      <dgm:spPr/>
      <dgm:t>
        <a:bodyPr/>
        <a:lstStyle/>
        <a:p>
          <a:endParaRPr lang="zh-CN" altLang="en-US"/>
        </a:p>
      </dgm:t>
    </dgm:pt>
    <dgm:pt modelId="{27CF7309-23BC-454F-8682-4F20350E77E9}" type="pres">
      <dgm:prSet presAssocID="{E445B9A0-F379-6B44-BB9A-182597BC83FA}" presName="level3hierChild" presStyleCnt="0"/>
      <dgm:spPr/>
    </dgm:pt>
    <dgm:pt modelId="{A0053664-29B4-6F41-BDF1-2D5BE6197F11}" type="pres">
      <dgm:prSet presAssocID="{E3E7B910-C48D-264A-96B6-46298B1BF70F}" presName="conn2-1" presStyleLbl="parChTrans1D2" presStyleIdx="1" presStyleCnt="4"/>
      <dgm:spPr/>
      <dgm:t>
        <a:bodyPr/>
        <a:lstStyle/>
        <a:p>
          <a:endParaRPr lang="zh-CN" altLang="en-US"/>
        </a:p>
      </dgm:t>
    </dgm:pt>
    <dgm:pt modelId="{822EF0D1-18DC-9B4F-A387-7D477D31A7D9}" type="pres">
      <dgm:prSet presAssocID="{E3E7B910-C48D-264A-96B6-46298B1BF70F}" presName="connTx" presStyleLbl="parChTrans1D2" presStyleIdx="1" presStyleCnt="4"/>
      <dgm:spPr/>
      <dgm:t>
        <a:bodyPr/>
        <a:lstStyle/>
        <a:p>
          <a:endParaRPr lang="zh-CN" altLang="en-US"/>
        </a:p>
      </dgm:t>
    </dgm:pt>
    <dgm:pt modelId="{196B2755-C362-864A-BAC2-07E60B200AF6}" type="pres">
      <dgm:prSet presAssocID="{6A67C735-BC0A-B44D-8121-C082CBB24632}" presName="root2" presStyleCnt="0"/>
      <dgm:spPr/>
    </dgm:pt>
    <dgm:pt modelId="{13922FB8-4D09-3F4D-B281-27F33832BC2A}" type="pres">
      <dgm:prSet presAssocID="{6A67C735-BC0A-B44D-8121-C082CBB24632}" presName="LevelTwoTextNode" presStyleLbl="node2" presStyleIdx="1" presStyleCnt="4" custScaleX="211093" custScaleY="169194">
        <dgm:presLayoutVars>
          <dgm:chPref val="3"/>
        </dgm:presLayoutVars>
      </dgm:prSet>
      <dgm:spPr/>
      <dgm:t>
        <a:bodyPr/>
        <a:lstStyle/>
        <a:p>
          <a:endParaRPr lang="zh-CN" altLang="en-US"/>
        </a:p>
      </dgm:t>
    </dgm:pt>
    <dgm:pt modelId="{CAFF6262-F59E-4B43-BD5D-FB798B4A9552}" type="pres">
      <dgm:prSet presAssocID="{6A67C735-BC0A-B44D-8121-C082CBB24632}" presName="level3hierChild" presStyleCnt="0"/>
      <dgm:spPr/>
    </dgm:pt>
    <dgm:pt modelId="{6B601103-9894-C343-AEC5-FD6E9D3AF8F4}" type="pres">
      <dgm:prSet presAssocID="{05D187BB-3140-784B-B020-F9225937C4FA}" presName="conn2-1" presStyleLbl="parChTrans1D3" presStyleIdx="2" presStyleCnt="10"/>
      <dgm:spPr/>
      <dgm:t>
        <a:bodyPr/>
        <a:lstStyle/>
        <a:p>
          <a:endParaRPr lang="zh-CN" altLang="en-US"/>
        </a:p>
      </dgm:t>
    </dgm:pt>
    <dgm:pt modelId="{FD714B46-58EE-8540-967D-69B7DF7F6794}" type="pres">
      <dgm:prSet presAssocID="{05D187BB-3140-784B-B020-F9225937C4FA}" presName="connTx" presStyleLbl="parChTrans1D3" presStyleIdx="2" presStyleCnt="10"/>
      <dgm:spPr/>
      <dgm:t>
        <a:bodyPr/>
        <a:lstStyle/>
        <a:p>
          <a:endParaRPr lang="zh-CN" altLang="en-US"/>
        </a:p>
      </dgm:t>
    </dgm:pt>
    <dgm:pt modelId="{FE39BAE1-ED81-7642-8A12-133A30572D4A}" type="pres">
      <dgm:prSet presAssocID="{35B97F71-2B1A-ED4F-8774-C167544CD210}" presName="root2" presStyleCnt="0"/>
      <dgm:spPr/>
    </dgm:pt>
    <dgm:pt modelId="{A36D1905-0D57-F24B-8B25-B09FCC4C9399}" type="pres">
      <dgm:prSet presAssocID="{35B97F71-2B1A-ED4F-8774-C167544CD210}" presName="LevelTwoTextNode" presStyleLbl="node3" presStyleIdx="2" presStyleCnt="10">
        <dgm:presLayoutVars>
          <dgm:chPref val="3"/>
        </dgm:presLayoutVars>
      </dgm:prSet>
      <dgm:spPr/>
      <dgm:t>
        <a:bodyPr/>
        <a:lstStyle/>
        <a:p>
          <a:endParaRPr lang="zh-CN" altLang="en-US"/>
        </a:p>
      </dgm:t>
    </dgm:pt>
    <dgm:pt modelId="{A5D91AF6-B79F-FD40-9C5F-54F6F4DA1588}" type="pres">
      <dgm:prSet presAssocID="{35B97F71-2B1A-ED4F-8774-C167544CD210}" presName="level3hierChild" presStyleCnt="0"/>
      <dgm:spPr/>
    </dgm:pt>
    <dgm:pt modelId="{FF38C69E-CF32-4F49-9AF0-C7B7EACA0110}" type="pres">
      <dgm:prSet presAssocID="{586D60E8-C433-F242-904E-438F1F2FE95F}" presName="conn2-1" presStyleLbl="parChTrans1D3" presStyleIdx="3" presStyleCnt="10"/>
      <dgm:spPr/>
      <dgm:t>
        <a:bodyPr/>
        <a:lstStyle/>
        <a:p>
          <a:endParaRPr lang="zh-CN" altLang="en-US"/>
        </a:p>
      </dgm:t>
    </dgm:pt>
    <dgm:pt modelId="{74706238-CA0D-A045-AB8D-8EBCF13528CF}" type="pres">
      <dgm:prSet presAssocID="{586D60E8-C433-F242-904E-438F1F2FE95F}" presName="connTx" presStyleLbl="parChTrans1D3" presStyleIdx="3" presStyleCnt="10"/>
      <dgm:spPr/>
      <dgm:t>
        <a:bodyPr/>
        <a:lstStyle/>
        <a:p>
          <a:endParaRPr lang="zh-CN" altLang="en-US"/>
        </a:p>
      </dgm:t>
    </dgm:pt>
    <dgm:pt modelId="{BE885F18-BDEA-494F-911F-612FF360E3B4}" type="pres">
      <dgm:prSet presAssocID="{CC42D779-EFA8-7F49-97BA-A4FE4F52E369}" presName="root2" presStyleCnt="0"/>
      <dgm:spPr/>
    </dgm:pt>
    <dgm:pt modelId="{3978A087-84E4-4349-A148-1E0DD75FCACD}" type="pres">
      <dgm:prSet presAssocID="{CC42D779-EFA8-7F49-97BA-A4FE4F52E369}" presName="LevelTwoTextNode" presStyleLbl="node3" presStyleIdx="3" presStyleCnt="10">
        <dgm:presLayoutVars>
          <dgm:chPref val="3"/>
        </dgm:presLayoutVars>
      </dgm:prSet>
      <dgm:spPr/>
      <dgm:t>
        <a:bodyPr/>
        <a:lstStyle/>
        <a:p>
          <a:endParaRPr lang="zh-CN" altLang="en-US"/>
        </a:p>
      </dgm:t>
    </dgm:pt>
    <dgm:pt modelId="{766EEDA4-0DD3-E240-A737-D043931BEF3B}" type="pres">
      <dgm:prSet presAssocID="{CC42D779-EFA8-7F49-97BA-A4FE4F52E369}" presName="level3hierChild" presStyleCnt="0"/>
      <dgm:spPr/>
    </dgm:pt>
    <dgm:pt modelId="{9459EF34-83E2-5B40-8332-8D46053AB9D3}" type="pres">
      <dgm:prSet presAssocID="{6B8B3426-EF25-9D47-AA79-76DD01AEB61D}" presName="conn2-1" presStyleLbl="parChTrans1D3" presStyleIdx="4" presStyleCnt="10"/>
      <dgm:spPr/>
      <dgm:t>
        <a:bodyPr/>
        <a:lstStyle/>
        <a:p>
          <a:endParaRPr lang="zh-CN" altLang="en-US"/>
        </a:p>
      </dgm:t>
    </dgm:pt>
    <dgm:pt modelId="{5692E51E-529C-294C-B44B-F2754F9766F0}" type="pres">
      <dgm:prSet presAssocID="{6B8B3426-EF25-9D47-AA79-76DD01AEB61D}" presName="connTx" presStyleLbl="parChTrans1D3" presStyleIdx="4" presStyleCnt="10"/>
      <dgm:spPr/>
      <dgm:t>
        <a:bodyPr/>
        <a:lstStyle/>
        <a:p>
          <a:endParaRPr lang="zh-CN" altLang="en-US"/>
        </a:p>
      </dgm:t>
    </dgm:pt>
    <dgm:pt modelId="{7C1D3007-EBBD-8542-B3A4-5981997CC4ED}" type="pres">
      <dgm:prSet presAssocID="{733831D8-15BB-9E4C-AD72-0E7C4CA754AE}" presName="root2" presStyleCnt="0"/>
      <dgm:spPr/>
    </dgm:pt>
    <dgm:pt modelId="{63B9FD1C-DD04-ED4C-9F23-1286D503DB9D}" type="pres">
      <dgm:prSet presAssocID="{733831D8-15BB-9E4C-AD72-0E7C4CA754AE}" presName="LevelTwoTextNode" presStyleLbl="node3" presStyleIdx="4" presStyleCnt="10">
        <dgm:presLayoutVars>
          <dgm:chPref val="3"/>
        </dgm:presLayoutVars>
      </dgm:prSet>
      <dgm:spPr/>
      <dgm:t>
        <a:bodyPr/>
        <a:lstStyle/>
        <a:p>
          <a:endParaRPr lang="zh-CN" altLang="en-US"/>
        </a:p>
      </dgm:t>
    </dgm:pt>
    <dgm:pt modelId="{96B82A10-36D7-5E4E-AD77-F3193D5AB23C}" type="pres">
      <dgm:prSet presAssocID="{733831D8-15BB-9E4C-AD72-0E7C4CA754AE}" presName="level3hierChild" presStyleCnt="0"/>
      <dgm:spPr/>
    </dgm:pt>
    <dgm:pt modelId="{3834AAAE-0F76-2647-A062-5FE004B63652}" type="pres">
      <dgm:prSet presAssocID="{DF6992F1-9B8C-804E-AFA9-AA00A2C21A99}" presName="conn2-1" presStyleLbl="parChTrans1D2" presStyleIdx="2" presStyleCnt="4"/>
      <dgm:spPr/>
      <dgm:t>
        <a:bodyPr/>
        <a:lstStyle/>
        <a:p>
          <a:endParaRPr lang="zh-CN" altLang="en-US"/>
        </a:p>
      </dgm:t>
    </dgm:pt>
    <dgm:pt modelId="{AAA34985-DFD5-C444-ADCA-75CC3733EDB3}" type="pres">
      <dgm:prSet presAssocID="{DF6992F1-9B8C-804E-AFA9-AA00A2C21A99}" presName="connTx" presStyleLbl="parChTrans1D2" presStyleIdx="2" presStyleCnt="4"/>
      <dgm:spPr/>
      <dgm:t>
        <a:bodyPr/>
        <a:lstStyle/>
        <a:p>
          <a:endParaRPr lang="zh-CN" altLang="en-US"/>
        </a:p>
      </dgm:t>
    </dgm:pt>
    <dgm:pt modelId="{DEA53F51-D6C4-454C-8E93-8EFC71344897}" type="pres">
      <dgm:prSet presAssocID="{E3AD4E4A-0804-6F4B-B509-4657AF8A4D65}" presName="root2" presStyleCnt="0"/>
      <dgm:spPr/>
    </dgm:pt>
    <dgm:pt modelId="{6A3B718E-093B-1A4C-A2ED-D3017C9684E0}" type="pres">
      <dgm:prSet presAssocID="{E3AD4E4A-0804-6F4B-B509-4657AF8A4D65}" presName="LevelTwoTextNode" presStyleLbl="node2" presStyleIdx="2" presStyleCnt="4" custScaleX="267183" custScaleY="172088">
        <dgm:presLayoutVars>
          <dgm:chPref val="3"/>
        </dgm:presLayoutVars>
      </dgm:prSet>
      <dgm:spPr/>
      <dgm:t>
        <a:bodyPr/>
        <a:lstStyle/>
        <a:p>
          <a:endParaRPr lang="zh-CN" altLang="en-US"/>
        </a:p>
      </dgm:t>
    </dgm:pt>
    <dgm:pt modelId="{7DC5CC7D-B5C2-3647-B95D-A74296A7876A}" type="pres">
      <dgm:prSet presAssocID="{E3AD4E4A-0804-6F4B-B509-4657AF8A4D65}" presName="level3hierChild" presStyleCnt="0"/>
      <dgm:spPr/>
    </dgm:pt>
    <dgm:pt modelId="{6078438D-AEA2-B346-9F5A-F87DA63C2294}" type="pres">
      <dgm:prSet presAssocID="{E02AD85F-C6E5-594C-BC35-A5A5ED9C5FEB}" presName="conn2-1" presStyleLbl="parChTrans1D3" presStyleIdx="5" presStyleCnt="10"/>
      <dgm:spPr/>
      <dgm:t>
        <a:bodyPr/>
        <a:lstStyle/>
        <a:p>
          <a:endParaRPr lang="zh-CN" altLang="en-US"/>
        </a:p>
      </dgm:t>
    </dgm:pt>
    <dgm:pt modelId="{7326AC5F-730E-BD44-A6EF-F91CF661D05B}" type="pres">
      <dgm:prSet presAssocID="{E02AD85F-C6E5-594C-BC35-A5A5ED9C5FEB}" presName="connTx" presStyleLbl="parChTrans1D3" presStyleIdx="5" presStyleCnt="10"/>
      <dgm:spPr/>
      <dgm:t>
        <a:bodyPr/>
        <a:lstStyle/>
        <a:p>
          <a:endParaRPr lang="zh-CN" altLang="en-US"/>
        </a:p>
      </dgm:t>
    </dgm:pt>
    <dgm:pt modelId="{C91499FE-5491-154A-9278-FBD70FA68B22}" type="pres">
      <dgm:prSet presAssocID="{CA4D220C-B487-6B49-B135-E1504D322A34}" presName="root2" presStyleCnt="0"/>
      <dgm:spPr/>
    </dgm:pt>
    <dgm:pt modelId="{B7E8C5F1-535C-E240-8CC7-2EB137356619}" type="pres">
      <dgm:prSet presAssocID="{CA4D220C-B487-6B49-B135-E1504D322A34}" presName="LevelTwoTextNode" presStyleLbl="node3" presStyleIdx="5" presStyleCnt="10">
        <dgm:presLayoutVars>
          <dgm:chPref val="3"/>
        </dgm:presLayoutVars>
      </dgm:prSet>
      <dgm:spPr/>
      <dgm:t>
        <a:bodyPr/>
        <a:lstStyle/>
        <a:p>
          <a:endParaRPr lang="zh-CN" altLang="en-US"/>
        </a:p>
      </dgm:t>
    </dgm:pt>
    <dgm:pt modelId="{60CC050E-1C18-734D-8242-9362CB29EE04}" type="pres">
      <dgm:prSet presAssocID="{CA4D220C-B487-6B49-B135-E1504D322A34}" presName="level3hierChild" presStyleCnt="0"/>
      <dgm:spPr/>
    </dgm:pt>
    <dgm:pt modelId="{C6281613-6DE4-E047-93A1-F6C9A235E4AC}" type="pres">
      <dgm:prSet presAssocID="{898DABD9-00CA-3641-BCF8-B72931598D80}" presName="conn2-1" presStyleLbl="parChTrans1D3" presStyleIdx="6" presStyleCnt="10"/>
      <dgm:spPr/>
      <dgm:t>
        <a:bodyPr/>
        <a:lstStyle/>
        <a:p>
          <a:endParaRPr lang="zh-CN" altLang="en-US"/>
        </a:p>
      </dgm:t>
    </dgm:pt>
    <dgm:pt modelId="{B4073085-9E77-9241-9BFD-EFAFEE3CBB2C}" type="pres">
      <dgm:prSet presAssocID="{898DABD9-00CA-3641-BCF8-B72931598D80}" presName="connTx" presStyleLbl="parChTrans1D3" presStyleIdx="6" presStyleCnt="10"/>
      <dgm:spPr/>
      <dgm:t>
        <a:bodyPr/>
        <a:lstStyle/>
        <a:p>
          <a:endParaRPr lang="zh-CN" altLang="en-US"/>
        </a:p>
      </dgm:t>
    </dgm:pt>
    <dgm:pt modelId="{6826C78A-9041-7740-B87C-3858C9CA0833}" type="pres">
      <dgm:prSet presAssocID="{50A9798C-75C2-B940-B7DD-E7E7CC056A5B}" presName="root2" presStyleCnt="0"/>
      <dgm:spPr/>
    </dgm:pt>
    <dgm:pt modelId="{E5C61F33-C51A-8542-9636-095A82F3FCFE}" type="pres">
      <dgm:prSet presAssocID="{50A9798C-75C2-B940-B7DD-E7E7CC056A5B}" presName="LevelTwoTextNode" presStyleLbl="node3" presStyleIdx="6" presStyleCnt="10">
        <dgm:presLayoutVars>
          <dgm:chPref val="3"/>
        </dgm:presLayoutVars>
      </dgm:prSet>
      <dgm:spPr/>
      <dgm:t>
        <a:bodyPr/>
        <a:lstStyle/>
        <a:p>
          <a:endParaRPr lang="zh-CN" altLang="en-US"/>
        </a:p>
      </dgm:t>
    </dgm:pt>
    <dgm:pt modelId="{A0229367-EDC2-AF4F-A550-4289EB44CA4E}" type="pres">
      <dgm:prSet presAssocID="{50A9798C-75C2-B940-B7DD-E7E7CC056A5B}" presName="level3hierChild" presStyleCnt="0"/>
      <dgm:spPr/>
    </dgm:pt>
    <dgm:pt modelId="{969C93E6-0A77-F846-BA08-A6F242BB0343}" type="pres">
      <dgm:prSet presAssocID="{C8E46E63-438D-F044-B3BA-05D5A6905AA4}" presName="conn2-1" presStyleLbl="parChTrans1D3" presStyleIdx="7" presStyleCnt="10"/>
      <dgm:spPr/>
      <dgm:t>
        <a:bodyPr/>
        <a:lstStyle/>
        <a:p>
          <a:endParaRPr lang="zh-CN" altLang="en-US"/>
        </a:p>
      </dgm:t>
    </dgm:pt>
    <dgm:pt modelId="{362F6876-B9DF-CE40-8E21-A42217593D3B}" type="pres">
      <dgm:prSet presAssocID="{C8E46E63-438D-F044-B3BA-05D5A6905AA4}" presName="connTx" presStyleLbl="parChTrans1D3" presStyleIdx="7" presStyleCnt="10"/>
      <dgm:spPr/>
      <dgm:t>
        <a:bodyPr/>
        <a:lstStyle/>
        <a:p>
          <a:endParaRPr lang="zh-CN" altLang="en-US"/>
        </a:p>
      </dgm:t>
    </dgm:pt>
    <dgm:pt modelId="{507B1B97-26F2-4E42-80DB-672D1F9DAABA}" type="pres">
      <dgm:prSet presAssocID="{980869BF-8819-B644-983D-7B8ECBD6C2F0}" presName="root2" presStyleCnt="0"/>
      <dgm:spPr/>
    </dgm:pt>
    <dgm:pt modelId="{8E7A4EDA-B01A-B24B-84FF-ED7BD6E9E0F4}" type="pres">
      <dgm:prSet presAssocID="{980869BF-8819-B644-983D-7B8ECBD6C2F0}" presName="LevelTwoTextNode" presStyleLbl="node3" presStyleIdx="7" presStyleCnt="10" custScaleX="253610">
        <dgm:presLayoutVars>
          <dgm:chPref val="3"/>
        </dgm:presLayoutVars>
      </dgm:prSet>
      <dgm:spPr/>
      <dgm:t>
        <a:bodyPr/>
        <a:lstStyle/>
        <a:p>
          <a:endParaRPr lang="zh-CN" altLang="en-US"/>
        </a:p>
      </dgm:t>
    </dgm:pt>
    <dgm:pt modelId="{B0B74FDE-BC08-E443-9193-1819DF3B863A}" type="pres">
      <dgm:prSet presAssocID="{980869BF-8819-B644-983D-7B8ECBD6C2F0}" presName="level3hierChild" presStyleCnt="0"/>
      <dgm:spPr/>
    </dgm:pt>
    <dgm:pt modelId="{0142D332-8EEE-0646-8D1B-6A0B5DFA9808}" type="pres">
      <dgm:prSet presAssocID="{7C702ABC-196D-234D-BF6A-36F633560619}" presName="conn2-1" presStyleLbl="parChTrans1D2" presStyleIdx="3" presStyleCnt="4"/>
      <dgm:spPr/>
      <dgm:t>
        <a:bodyPr/>
        <a:lstStyle/>
        <a:p>
          <a:endParaRPr lang="zh-CN" altLang="en-US"/>
        </a:p>
      </dgm:t>
    </dgm:pt>
    <dgm:pt modelId="{CB2674B9-F43C-0B48-911B-41C2ECEC7736}" type="pres">
      <dgm:prSet presAssocID="{7C702ABC-196D-234D-BF6A-36F633560619}" presName="connTx" presStyleLbl="parChTrans1D2" presStyleIdx="3" presStyleCnt="4"/>
      <dgm:spPr/>
      <dgm:t>
        <a:bodyPr/>
        <a:lstStyle/>
        <a:p>
          <a:endParaRPr lang="zh-CN" altLang="en-US"/>
        </a:p>
      </dgm:t>
    </dgm:pt>
    <dgm:pt modelId="{14AD6BC4-D203-9444-97C2-1B742CB86EAC}" type="pres">
      <dgm:prSet presAssocID="{53960413-CBE5-DD4C-A007-B6C83A4017F8}" presName="root2" presStyleCnt="0"/>
      <dgm:spPr/>
    </dgm:pt>
    <dgm:pt modelId="{641C4E92-26BF-7B4E-8C42-00F4AEF1FAC3}" type="pres">
      <dgm:prSet presAssocID="{53960413-CBE5-DD4C-A007-B6C83A4017F8}" presName="LevelTwoTextNode" presStyleLbl="node2" presStyleIdx="3" presStyleCnt="4" custScaleX="257872" custScaleY="182011">
        <dgm:presLayoutVars>
          <dgm:chPref val="3"/>
        </dgm:presLayoutVars>
      </dgm:prSet>
      <dgm:spPr/>
      <dgm:t>
        <a:bodyPr/>
        <a:lstStyle/>
        <a:p>
          <a:endParaRPr lang="zh-CN" altLang="en-US"/>
        </a:p>
      </dgm:t>
    </dgm:pt>
    <dgm:pt modelId="{35CDDDE4-E49F-E34A-9EA6-6394304048E4}" type="pres">
      <dgm:prSet presAssocID="{53960413-CBE5-DD4C-A007-B6C83A4017F8}" presName="level3hierChild" presStyleCnt="0"/>
      <dgm:spPr/>
    </dgm:pt>
    <dgm:pt modelId="{47072EF0-94A0-BB46-8A08-C277709D5E4F}" type="pres">
      <dgm:prSet presAssocID="{4CA19B22-AD41-464D-B062-1FE622FA5CFC}" presName="conn2-1" presStyleLbl="parChTrans1D3" presStyleIdx="8" presStyleCnt="10"/>
      <dgm:spPr/>
      <dgm:t>
        <a:bodyPr/>
        <a:lstStyle/>
        <a:p>
          <a:endParaRPr lang="zh-CN" altLang="en-US"/>
        </a:p>
      </dgm:t>
    </dgm:pt>
    <dgm:pt modelId="{03A991E4-F0B3-E445-A425-86CFC6B00670}" type="pres">
      <dgm:prSet presAssocID="{4CA19B22-AD41-464D-B062-1FE622FA5CFC}" presName="connTx" presStyleLbl="parChTrans1D3" presStyleIdx="8" presStyleCnt="10"/>
      <dgm:spPr/>
      <dgm:t>
        <a:bodyPr/>
        <a:lstStyle/>
        <a:p>
          <a:endParaRPr lang="zh-CN" altLang="en-US"/>
        </a:p>
      </dgm:t>
    </dgm:pt>
    <dgm:pt modelId="{F900912A-5FF2-2147-B7FA-FAB8510C5780}" type="pres">
      <dgm:prSet presAssocID="{B2E79BC9-5646-B54B-860F-C22D6B828FBC}" presName="root2" presStyleCnt="0"/>
      <dgm:spPr/>
    </dgm:pt>
    <dgm:pt modelId="{01213809-FB19-5149-992B-110EDB1F637C}" type="pres">
      <dgm:prSet presAssocID="{B2E79BC9-5646-B54B-860F-C22D6B828FBC}" presName="LevelTwoTextNode" presStyleLbl="node3" presStyleIdx="8" presStyleCnt="10" custScaleX="304865">
        <dgm:presLayoutVars>
          <dgm:chPref val="3"/>
        </dgm:presLayoutVars>
      </dgm:prSet>
      <dgm:spPr/>
      <dgm:t>
        <a:bodyPr/>
        <a:lstStyle/>
        <a:p>
          <a:endParaRPr lang="zh-CN" altLang="en-US"/>
        </a:p>
      </dgm:t>
    </dgm:pt>
    <dgm:pt modelId="{F7611B42-028D-1440-843D-06150D3ED193}" type="pres">
      <dgm:prSet presAssocID="{B2E79BC9-5646-B54B-860F-C22D6B828FBC}" presName="level3hierChild" presStyleCnt="0"/>
      <dgm:spPr/>
    </dgm:pt>
    <dgm:pt modelId="{82F5AF26-7B9D-8548-9091-016B1445B683}" type="pres">
      <dgm:prSet presAssocID="{08355F16-7D36-DE42-8281-C67EED6F87FD}" presName="conn2-1" presStyleLbl="parChTrans1D3" presStyleIdx="9" presStyleCnt="10"/>
      <dgm:spPr/>
      <dgm:t>
        <a:bodyPr/>
        <a:lstStyle/>
        <a:p>
          <a:endParaRPr lang="zh-CN" altLang="en-US"/>
        </a:p>
      </dgm:t>
    </dgm:pt>
    <dgm:pt modelId="{67BEF878-BC1E-4F49-9C7A-D3AAB8FADDDC}" type="pres">
      <dgm:prSet presAssocID="{08355F16-7D36-DE42-8281-C67EED6F87FD}" presName="connTx" presStyleLbl="parChTrans1D3" presStyleIdx="9" presStyleCnt="10"/>
      <dgm:spPr/>
      <dgm:t>
        <a:bodyPr/>
        <a:lstStyle/>
        <a:p>
          <a:endParaRPr lang="zh-CN" altLang="en-US"/>
        </a:p>
      </dgm:t>
    </dgm:pt>
    <dgm:pt modelId="{F8AA747C-0478-884D-8A42-286B652C38CF}" type="pres">
      <dgm:prSet presAssocID="{A318E220-1D91-1443-9175-AFCDD54524A6}" presName="root2" presStyleCnt="0"/>
      <dgm:spPr/>
    </dgm:pt>
    <dgm:pt modelId="{E34EB366-EA89-CC47-A0B9-4982F2A5C815}" type="pres">
      <dgm:prSet presAssocID="{A318E220-1D91-1443-9175-AFCDD54524A6}" presName="LevelTwoTextNode" presStyleLbl="node3" presStyleIdx="9" presStyleCnt="10" custScaleX="300892">
        <dgm:presLayoutVars>
          <dgm:chPref val="3"/>
        </dgm:presLayoutVars>
      </dgm:prSet>
      <dgm:spPr/>
      <dgm:t>
        <a:bodyPr/>
        <a:lstStyle/>
        <a:p>
          <a:endParaRPr lang="zh-CN" altLang="en-US"/>
        </a:p>
      </dgm:t>
    </dgm:pt>
    <dgm:pt modelId="{082863BF-8BE5-704A-9CA4-B8391A1A47EA}" type="pres">
      <dgm:prSet presAssocID="{A318E220-1D91-1443-9175-AFCDD54524A6}" presName="level3hierChild" presStyleCnt="0"/>
      <dgm:spPr/>
    </dgm:pt>
  </dgm:ptLst>
  <dgm:cxnLst>
    <dgm:cxn modelId="{3B7F1308-3065-1040-925D-141FB4D551C6}" type="presOf" srcId="{586D60E8-C433-F242-904E-438F1F2FE95F}" destId="{74706238-CA0D-A045-AB8D-8EBCF13528CF}" srcOrd="1" destOrd="0" presId="urn:microsoft.com/office/officeart/2008/layout/HorizontalMultiLevelHierarchy#28"/>
    <dgm:cxn modelId="{C31D285C-77D5-6348-9840-D0CAE49E2187}" type="presOf" srcId="{7AD6D7C0-2113-034C-A98D-0FB2064FFEC0}" destId="{AB7A1AE6-EFE6-9F40-A48B-48CD2D291418}" srcOrd="0" destOrd="0" presId="urn:microsoft.com/office/officeart/2008/layout/HorizontalMultiLevelHierarchy#28"/>
    <dgm:cxn modelId="{48916ABC-CB73-9745-B59A-1CA43370E85A}" type="presOf" srcId="{E02AD85F-C6E5-594C-BC35-A5A5ED9C5FEB}" destId="{7326AC5F-730E-BD44-A6EF-F91CF661D05B}" srcOrd="1" destOrd="0" presId="urn:microsoft.com/office/officeart/2008/layout/HorizontalMultiLevelHierarchy#28"/>
    <dgm:cxn modelId="{00094C0C-B71F-F040-AA7C-47687308A626}" type="presOf" srcId="{B2E79BC9-5646-B54B-860F-C22D6B828FBC}" destId="{01213809-FB19-5149-992B-110EDB1F637C}" srcOrd="0" destOrd="0" presId="urn:microsoft.com/office/officeart/2008/layout/HorizontalMultiLevelHierarchy#28"/>
    <dgm:cxn modelId="{ED88851C-8508-9B4F-9125-B95F5F8EFAB2}" type="presOf" srcId="{50A9798C-75C2-B940-B7DD-E7E7CC056A5B}" destId="{E5C61F33-C51A-8542-9636-095A82F3FCFE}" srcOrd="0" destOrd="0" presId="urn:microsoft.com/office/officeart/2008/layout/HorizontalMultiLevelHierarchy#28"/>
    <dgm:cxn modelId="{ACB100E7-F236-3A43-8CF8-3542F167000E}" type="presOf" srcId="{A4269B5D-F2E0-0744-A497-484EE4BD4445}" destId="{518AD5B1-79BB-1A4C-849E-94BD068CFB30}" srcOrd="1" destOrd="0" presId="urn:microsoft.com/office/officeart/2008/layout/HorizontalMultiLevelHierarchy#28"/>
    <dgm:cxn modelId="{0E6C5475-8CB9-2140-AD25-E58B7163DB66}" type="presOf" srcId="{4CA19B22-AD41-464D-B062-1FE622FA5CFC}" destId="{03A991E4-F0B3-E445-A425-86CFC6B00670}" srcOrd="1" destOrd="0" presId="urn:microsoft.com/office/officeart/2008/layout/HorizontalMultiLevelHierarchy#28"/>
    <dgm:cxn modelId="{5854FB09-F8A6-AF4F-ABC4-7695AA5AFC3C}" type="presOf" srcId="{CA4D220C-B487-6B49-B135-E1504D322A34}" destId="{B7E8C5F1-535C-E240-8CC7-2EB137356619}" srcOrd="0" destOrd="0" presId="urn:microsoft.com/office/officeart/2008/layout/HorizontalMultiLevelHierarchy#28"/>
    <dgm:cxn modelId="{1251B05B-6C96-B94B-A7EE-F9851A837A8C}" srcId="{7AD6D7C0-2113-034C-A98D-0FB2064FFEC0}" destId="{66DC20E1-68E6-404E-9A00-620555ADC736}" srcOrd="0" destOrd="0" parTransId="{DA621596-6D0B-7046-8CA3-B850D16931FB}" sibTransId="{0FDCE96E-3C15-9C4A-A849-2070016379A2}"/>
    <dgm:cxn modelId="{10A67FCA-0867-7D41-86B0-DF1CFE2A544E}" type="presOf" srcId="{DF6992F1-9B8C-804E-AFA9-AA00A2C21A99}" destId="{AAA34985-DFD5-C444-ADCA-75CC3733EDB3}" srcOrd="1" destOrd="0" presId="urn:microsoft.com/office/officeart/2008/layout/HorizontalMultiLevelHierarchy#28"/>
    <dgm:cxn modelId="{4A3AB5EC-7F6B-FD48-AAD1-5F6306875F4D}" type="presOf" srcId="{4CA19B22-AD41-464D-B062-1FE622FA5CFC}" destId="{47072EF0-94A0-BB46-8A08-C277709D5E4F}" srcOrd="0" destOrd="0" presId="urn:microsoft.com/office/officeart/2008/layout/HorizontalMultiLevelHierarchy#28"/>
    <dgm:cxn modelId="{72BA3786-615D-F446-824F-9E61B7BAFF44}" type="presOf" srcId="{E445B9A0-F379-6B44-BB9A-182597BC83FA}" destId="{B1E8EB6D-D9BE-1944-829D-5A699836276B}" srcOrd="0" destOrd="0" presId="urn:microsoft.com/office/officeart/2008/layout/HorizontalMultiLevelHierarchy#28"/>
    <dgm:cxn modelId="{AA87A194-14BD-D04D-8B77-E6737374B78F}" type="presOf" srcId="{CC42D779-EFA8-7F49-97BA-A4FE4F52E369}" destId="{3978A087-84E4-4349-A148-1E0DD75FCACD}" srcOrd="0" destOrd="0" presId="urn:microsoft.com/office/officeart/2008/layout/HorizontalMultiLevelHierarchy#28"/>
    <dgm:cxn modelId="{84FB4528-382A-6E4B-BDC0-D904F03759BF}" srcId="{17092129-36A8-BD41-893F-066272E2467F}" destId="{6A67C735-BC0A-B44D-8121-C082CBB24632}" srcOrd="1" destOrd="0" parTransId="{E3E7B910-C48D-264A-96B6-46298B1BF70F}" sibTransId="{DD109EF3-727D-1D4A-9995-C1FCA19859E1}"/>
    <dgm:cxn modelId="{10CBF748-DDC2-0646-876D-048A909F3ADD}" type="presOf" srcId="{DF6992F1-9B8C-804E-AFA9-AA00A2C21A99}" destId="{3834AAAE-0F76-2647-A062-5FE004B63652}" srcOrd="0" destOrd="0" presId="urn:microsoft.com/office/officeart/2008/layout/HorizontalMultiLevelHierarchy#28"/>
    <dgm:cxn modelId="{0CC3445F-AB6C-DC43-809E-2F573746E813}" type="presOf" srcId="{733831D8-15BB-9E4C-AD72-0E7C4CA754AE}" destId="{63B9FD1C-DD04-ED4C-9F23-1286D503DB9D}" srcOrd="0" destOrd="0" presId="urn:microsoft.com/office/officeart/2008/layout/HorizontalMultiLevelHierarchy#28"/>
    <dgm:cxn modelId="{3E1DCFFB-991B-234A-8020-A230466F5BD3}" type="presOf" srcId="{980869BF-8819-B644-983D-7B8ECBD6C2F0}" destId="{8E7A4EDA-B01A-B24B-84FF-ED7BD6E9E0F4}" srcOrd="0" destOrd="0" presId="urn:microsoft.com/office/officeart/2008/layout/HorizontalMultiLevelHierarchy#28"/>
    <dgm:cxn modelId="{688A4289-4289-744C-A25E-E7C32AC3DAC6}" srcId="{17092129-36A8-BD41-893F-066272E2467F}" destId="{53960413-CBE5-DD4C-A007-B6C83A4017F8}" srcOrd="3" destOrd="0" parTransId="{7C702ABC-196D-234D-BF6A-36F633560619}" sibTransId="{C3180A93-D30D-FA4A-826B-B5817971BB84}"/>
    <dgm:cxn modelId="{C909EE11-2C6B-C642-BAB1-589092D3DABF}" type="presOf" srcId="{53960413-CBE5-DD4C-A007-B6C83A4017F8}" destId="{641C4E92-26BF-7B4E-8C42-00F4AEF1FAC3}" srcOrd="0" destOrd="0" presId="urn:microsoft.com/office/officeart/2008/layout/HorizontalMultiLevelHierarchy#28"/>
    <dgm:cxn modelId="{AAB0C558-45B5-7C47-8688-54A0D6DF1967}" type="presOf" srcId="{08355F16-7D36-DE42-8281-C67EED6F87FD}" destId="{82F5AF26-7B9D-8548-9091-016B1445B683}" srcOrd="0" destOrd="0" presId="urn:microsoft.com/office/officeart/2008/layout/HorizontalMultiLevelHierarchy#28"/>
    <dgm:cxn modelId="{F79967B8-A459-9B49-8B9E-BD121591F4A8}" type="presOf" srcId="{E02AD85F-C6E5-594C-BC35-A5A5ED9C5FEB}" destId="{6078438D-AEA2-B346-9F5A-F87DA63C2294}" srcOrd="0" destOrd="0" presId="urn:microsoft.com/office/officeart/2008/layout/HorizontalMultiLevelHierarchy#28"/>
    <dgm:cxn modelId="{A9664C1E-FEDA-EE41-8F7B-9C2A6B6D3FAF}" type="presOf" srcId="{05D187BB-3140-784B-B020-F9225937C4FA}" destId="{6B601103-9894-C343-AEC5-FD6E9D3AF8F4}" srcOrd="0" destOrd="0" presId="urn:microsoft.com/office/officeart/2008/layout/HorizontalMultiLevelHierarchy#28"/>
    <dgm:cxn modelId="{E9E36938-D310-CC4E-89CF-A7B7710A55CD}" type="presOf" srcId="{17092129-36A8-BD41-893F-066272E2467F}" destId="{D83D0D67-E9DA-3A4F-AA9F-431964750935}" srcOrd="0" destOrd="0" presId="urn:microsoft.com/office/officeart/2008/layout/HorizontalMultiLevelHierarchy#28"/>
    <dgm:cxn modelId="{FCB2EE15-852D-D647-9C46-AC864623FEF0}" type="presOf" srcId="{586D60E8-C433-F242-904E-438F1F2FE95F}" destId="{FF38C69E-CF32-4F49-9AF0-C7B7EACA0110}" srcOrd="0" destOrd="0" presId="urn:microsoft.com/office/officeart/2008/layout/HorizontalMultiLevelHierarchy#28"/>
    <dgm:cxn modelId="{0ED86A40-8CBE-E84E-96EF-CE2CA9768E7A}" type="presOf" srcId="{A4269B5D-F2E0-0744-A497-484EE4BD4445}" destId="{63075E5E-C35A-B442-812F-52B4CA83D722}" srcOrd="0" destOrd="0" presId="urn:microsoft.com/office/officeart/2008/layout/HorizontalMultiLevelHierarchy#28"/>
    <dgm:cxn modelId="{96DE5612-3DD5-1B42-9D59-12D53C578823}" srcId="{53960413-CBE5-DD4C-A007-B6C83A4017F8}" destId="{B2E79BC9-5646-B54B-860F-C22D6B828FBC}" srcOrd="0" destOrd="0" parTransId="{4CA19B22-AD41-464D-B062-1FE622FA5CFC}" sibTransId="{AC0B3FC7-C2B6-294A-8E9E-A592D7C67B30}"/>
    <dgm:cxn modelId="{B5621C95-8604-E44A-A478-4CEF8541A923}" type="presOf" srcId="{DA621596-6D0B-7046-8CA3-B850D16931FB}" destId="{951924F9-E6D9-EC4D-9C14-C1C3C696017C}" srcOrd="0" destOrd="0" presId="urn:microsoft.com/office/officeart/2008/layout/HorizontalMultiLevelHierarchy#28"/>
    <dgm:cxn modelId="{7004B159-7A16-1F42-8F68-162FD2AB8F81}" srcId="{53960413-CBE5-DD4C-A007-B6C83A4017F8}" destId="{A318E220-1D91-1443-9175-AFCDD54524A6}" srcOrd="1" destOrd="0" parTransId="{08355F16-7D36-DE42-8281-C67EED6F87FD}" sibTransId="{CAFE8A88-C47E-774F-A81C-A254F16DBA5B}"/>
    <dgm:cxn modelId="{B1944C50-FC65-F04C-982D-D874E629FAB8}" type="presOf" srcId="{E0E81B47-8AC3-1B43-AEBE-9D84A0F26F6C}" destId="{A87E8843-2E42-CD43-9F64-BE9CBF8471B7}" srcOrd="0" destOrd="0" presId="urn:microsoft.com/office/officeart/2008/layout/HorizontalMultiLevelHierarchy#28"/>
    <dgm:cxn modelId="{747788A2-DC86-4147-AA2E-9614C314FDF9}" srcId="{17092129-36A8-BD41-893F-066272E2467F}" destId="{E3AD4E4A-0804-6F4B-B509-4657AF8A4D65}" srcOrd="2" destOrd="0" parTransId="{DF6992F1-9B8C-804E-AFA9-AA00A2C21A99}" sibTransId="{A4C55F29-08D3-094B-ABFF-FBA77B2D8D68}"/>
    <dgm:cxn modelId="{F01F5B0D-E78C-DA44-82C5-55B45BC77E55}" type="presOf" srcId="{E3AD4E4A-0804-6F4B-B509-4657AF8A4D65}" destId="{6A3B718E-093B-1A4C-A2ED-D3017C9684E0}" srcOrd="0" destOrd="0" presId="urn:microsoft.com/office/officeart/2008/layout/HorizontalMultiLevelHierarchy#28"/>
    <dgm:cxn modelId="{3D8E613A-35A5-3F41-A490-E6558D218D61}" type="presOf" srcId="{600E679A-96EB-DD4D-A209-156C2405B486}" destId="{76E0B027-C3F8-F743-A73A-A89E4F674ACC}" srcOrd="1" destOrd="0" presId="urn:microsoft.com/office/officeart/2008/layout/HorizontalMultiLevelHierarchy#28"/>
    <dgm:cxn modelId="{7E6312E5-6D71-4B46-9E63-6BE00E8A0590}" type="presOf" srcId="{E3E7B910-C48D-264A-96B6-46298B1BF70F}" destId="{822EF0D1-18DC-9B4F-A387-7D477D31A7D9}" srcOrd="1" destOrd="0" presId="urn:microsoft.com/office/officeart/2008/layout/HorizontalMultiLevelHierarchy#28"/>
    <dgm:cxn modelId="{904B3E21-1C2B-374D-AF9B-F8879445F648}" type="presOf" srcId="{35B97F71-2B1A-ED4F-8774-C167544CD210}" destId="{A36D1905-0D57-F24B-8B25-B09FCC4C9399}" srcOrd="0" destOrd="0" presId="urn:microsoft.com/office/officeart/2008/layout/HorizontalMultiLevelHierarchy#28"/>
    <dgm:cxn modelId="{986B12C1-C09F-2B4D-9145-46F88A40A0AE}" srcId="{6A67C735-BC0A-B44D-8121-C082CBB24632}" destId="{CC42D779-EFA8-7F49-97BA-A4FE4F52E369}" srcOrd="1" destOrd="0" parTransId="{586D60E8-C433-F242-904E-438F1F2FE95F}" sibTransId="{12930217-C201-2B43-89F9-7DC9368A650C}"/>
    <dgm:cxn modelId="{0A02C311-7101-3C47-B7A4-FE9C4BF113C6}" type="presOf" srcId="{C8E46E63-438D-F044-B3BA-05D5A6905AA4}" destId="{362F6876-B9DF-CE40-8E21-A42217593D3B}" srcOrd="1" destOrd="0" presId="urn:microsoft.com/office/officeart/2008/layout/HorizontalMultiLevelHierarchy#28"/>
    <dgm:cxn modelId="{61CD111F-030E-1A44-8D0C-5212775E358C}" type="presOf" srcId="{A318E220-1D91-1443-9175-AFCDD54524A6}" destId="{E34EB366-EA89-CC47-A0B9-4982F2A5C815}" srcOrd="0" destOrd="0" presId="urn:microsoft.com/office/officeart/2008/layout/HorizontalMultiLevelHierarchy#28"/>
    <dgm:cxn modelId="{7AF58C3A-4115-4B41-9818-210B3B04C1C3}" type="presOf" srcId="{898DABD9-00CA-3641-BCF8-B72931598D80}" destId="{B4073085-9E77-9241-9BFD-EFAFEE3CBB2C}" srcOrd="1" destOrd="0" presId="urn:microsoft.com/office/officeart/2008/layout/HorizontalMultiLevelHierarchy#28"/>
    <dgm:cxn modelId="{0B2382E9-5A6E-AE46-AE5D-CF8613763FE8}" type="presOf" srcId="{66DC20E1-68E6-404E-9A00-620555ADC736}" destId="{284CE771-87A2-0B47-A1A9-1E651819675F}" srcOrd="0" destOrd="0" presId="urn:microsoft.com/office/officeart/2008/layout/HorizontalMultiLevelHierarchy#28"/>
    <dgm:cxn modelId="{F9CB625F-4A74-E44E-A4EC-37EADBFFF7EA}" srcId="{6A67C735-BC0A-B44D-8121-C082CBB24632}" destId="{733831D8-15BB-9E4C-AD72-0E7C4CA754AE}" srcOrd="2" destOrd="0" parTransId="{6B8B3426-EF25-9D47-AA79-76DD01AEB61D}" sibTransId="{A3AA96FD-D261-CF44-A01B-6D2CBD99AA43}"/>
    <dgm:cxn modelId="{104510E0-F7DC-4347-B9C6-18FEED36494A}" type="presOf" srcId="{898DABD9-00CA-3641-BCF8-B72931598D80}" destId="{C6281613-6DE4-E047-93A1-F6C9A235E4AC}" srcOrd="0" destOrd="0" presId="urn:microsoft.com/office/officeart/2008/layout/HorizontalMultiLevelHierarchy#28"/>
    <dgm:cxn modelId="{C38B905E-A4DD-9E40-9CEB-6F85EAB5B1C9}" type="presOf" srcId="{C8E46E63-438D-F044-B3BA-05D5A6905AA4}" destId="{969C93E6-0A77-F846-BA08-A6F242BB0343}" srcOrd="0" destOrd="0" presId="urn:microsoft.com/office/officeart/2008/layout/HorizontalMultiLevelHierarchy#28"/>
    <dgm:cxn modelId="{2D333F6E-745D-DB42-991A-BD384D4431C6}" srcId="{E3AD4E4A-0804-6F4B-B509-4657AF8A4D65}" destId="{50A9798C-75C2-B940-B7DD-E7E7CC056A5B}" srcOrd="1" destOrd="0" parTransId="{898DABD9-00CA-3641-BCF8-B72931598D80}" sibTransId="{5E8EBBBE-52C5-4843-A60B-1BD494FA4982}"/>
    <dgm:cxn modelId="{05D76446-BBFD-794B-9593-14191DDA86BA}" type="presOf" srcId="{05D187BB-3140-784B-B020-F9225937C4FA}" destId="{FD714B46-58EE-8540-967D-69B7DF7F6794}" srcOrd="1" destOrd="0" presId="urn:microsoft.com/office/officeart/2008/layout/HorizontalMultiLevelHierarchy#28"/>
    <dgm:cxn modelId="{C445FA49-9183-1042-BA85-D9636AA166E0}" type="presOf" srcId="{08355F16-7D36-DE42-8281-C67EED6F87FD}" destId="{67BEF878-BC1E-4F49-9C7A-D3AAB8FADDDC}" srcOrd="1" destOrd="0" presId="urn:microsoft.com/office/officeart/2008/layout/HorizontalMultiLevelHierarchy#28"/>
    <dgm:cxn modelId="{51711FAE-913F-A145-BF5C-3FAEDB1727AA}" srcId="{17092129-36A8-BD41-893F-066272E2467F}" destId="{7AD6D7C0-2113-034C-A98D-0FB2064FFEC0}" srcOrd="0" destOrd="0" parTransId="{A4269B5D-F2E0-0744-A497-484EE4BD4445}" sibTransId="{F9FB7ACB-07EC-1843-8C6A-972E2BE1E6F4}"/>
    <dgm:cxn modelId="{0347CF7D-A185-5442-929D-BE22064E39F8}" type="presOf" srcId="{E3E7B910-C48D-264A-96B6-46298B1BF70F}" destId="{A0053664-29B4-6F41-BDF1-2D5BE6197F11}" srcOrd="0" destOrd="0" presId="urn:microsoft.com/office/officeart/2008/layout/HorizontalMultiLevelHierarchy#28"/>
    <dgm:cxn modelId="{72CB1CB3-523C-0942-B457-C01C6C2C89C0}" type="presOf" srcId="{6A67C735-BC0A-B44D-8121-C082CBB24632}" destId="{13922FB8-4D09-3F4D-B281-27F33832BC2A}" srcOrd="0" destOrd="0" presId="urn:microsoft.com/office/officeart/2008/layout/HorizontalMultiLevelHierarchy#28"/>
    <dgm:cxn modelId="{F6FFA142-D8F7-9F40-80AB-B03DDC8B3C41}" srcId="{E3AD4E4A-0804-6F4B-B509-4657AF8A4D65}" destId="{CA4D220C-B487-6B49-B135-E1504D322A34}" srcOrd="0" destOrd="0" parTransId="{E02AD85F-C6E5-594C-BC35-A5A5ED9C5FEB}" sibTransId="{C892B635-E244-C248-83E0-67429B16D360}"/>
    <dgm:cxn modelId="{6646E3BF-7642-A545-813E-ABA5A0CB4D43}" type="presOf" srcId="{7C702ABC-196D-234D-BF6A-36F633560619}" destId="{0142D332-8EEE-0646-8D1B-6A0B5DFA9808}" srcOrd="0" destOrd="0" presId="urn:microsoft.com/office/officeart/2008/layout/HorizontalMultiLevelHierarchy#28"/>
    <dgm:cxn modelId="{CE2C92C5-71E5-B34E-BFF4-EC3A106EA0EC}" type="presOf" srcId="{6B8B3426-EF25-9D47-AA79-76DD01AEB61D}" destId="{5692E51E-529C-294C-B44B-F2754F9766F0}" srcOrd="1" destOrd="0" presId="urn:microsoft.com/office/officeart/2008/layout/HorizontalMultiLevelHierarchy#28"/>
    <dgm:cxn modelId="{278861D6-88F0-284B-B82C-1E1E9186E89E}" type="presOf" srcId="{600E679A-96EB-DD4D-A209-156C2405B486}" destId="{BD316F1F-0D83-994A-B1EA-F93718340549}" srcOrd="0" destOrd="0" presId="urn:microsoft.com/office/officeart/2008/layout/HorizontalMultiLevelHierarchy#28"/>
    <dgm:cxn modelId="{4CA38AA7-A9EE-2D45-8143-9EA99FFFE6F4}" srcId="{6A67C735-BC0A-B44D-8121-C082CBB24632}" destId="{35B97F71-2B1A-ED4F-8774-C167544CD210}" srcOrd="0" destOrd="0" parTransId="{05D187BB-3140-784B-B020-F9225937C4FA}" sibTransId="{4C01FC59-C571-534B-B832-AAE814D88181}"/>
    <dgm:cxn modelId="{DDA97C10-5F11-D44E-93EC-94CDCF490676}" srcId="{E3AD4E4A-0804-6F4B-B509-4657AF8A4D65}" destId="{980869BF-8819-B644-983D-7B8ECBD6C2F0}" srcOrd="2" destOrd="0" parTransId="{C8E46E63-438D-F044-B3BA-05D5A6905AA4}" sibTransId="{B95C899B-2C54-F546-BC5E-CBDED5DA937A}"/>
    <dgm:cxn modelId="{6411B1EF-D5F7-634E-A425-CC9F51B7EFBB}" srcId="{E0E81B47-8AC3-1B43-AEBE-9D84A0F26F6C}" destId="{17092129-36A8-BD41-893F-066272E2467F}" srcOrd="0" destOrd="0" parTransId="{19EAEAE9-FFED-D542-9D8A-5D951EBBF1D5}" sibTransId="{EE2BBE51-4617-8A4E-9BBD-E10B4E74F196}"/>
    <dgm:cxn modelId="{6F6E1133-0251-D044-B184-21E9856E2FF4}" type="presOf" srcId="{7C702ABC-196D-234D-BF6A-36F633560619}" destId="{CB2674B9-F43C-0B48-911B-41C2ECEC7736}" srcOrd="1" destOrd="0" presId="urn:microsoft.com/office/officeart/2008/layout/HorizontalMultiLevelHierarchy#28"/>
    <dgm:cxn modelId="{218B073B-BBE4-DF48-9535-B453C388E159}" type="presOf" srcId="{DA621596-6D0B-7046-8CA3-B850D16931FB}" destId="{DA3561B0-B5CF-E54A-A3B5-FCDEF1222A6A}" srcOrd="1" destOrd="0" presId="urn:microsoft.com/office/officeart/2008/layout/HorizontalMultiLevelHierarchy#28"/>
    <dgm:cxn modelId="{5D7B7F6C-B36F-AC4B-AE47-8B15D9C8BB23}" srcId="{7AD6D7C0-2113-034C-A98D-0FB2064FFEC0}" destId="{E445B9A0-F379-6B44-BB9A-182597BC83FA}" srcOrd="1" destOrd="0" parTransId="{600E679A-96EB-DD4D-A209-156C2405B486}" sibTransId="{9911ED26-9A75-1340-9F90-0C5A97C2A429}"/>
    <dgm:cxn modelId="{C9DF99A8-040D-D742-875E-2793373EA6A5}" type="presOf" srcId="{6B8B3426-EF25-9D47-AA79-76DD01AEB61D}" destId="{9459EF34-83E2-5B40-8332-8D46053AB9D3}" srcOrd="0" destOrd="0" presId="urn:microsoft.com/office/officeart/2008/layout/HorizontalMultiLevelHierarchy#28"/>
    <dgm:cxn modelId="{A7F31FE4-8C22-B54A-BB69-8972C2A3C592}" type="presParOf" srcId="{A87E8843-2E42-CD43-9F64-BE9CBF8471B7}" destId="{DDDCA31D-18F4-CE4F-8DDD-22EB1090FDDF}" srcOrd="0" destOrd="0" presId="urn:microsoft.com/office/officeart/2008/layout/HorizontalMultiLevelHierarchy#28"/>
    <dgm:cxn modelId="{3DB9A8BC-5358-B14E-B069-733F43CB39AB}" type="presParOf" srcId="{DDDCA31D-18F4-CE4F-8DDD-22EB1090FDDF}" destId="{D83D0D67-E9DA-3A4F-AA9F-431964750935}" srcOrd="0" destOrd="0" presId="urn:microsoft.com/office/officeart/2008/layout/HorizontalMultiLevelHierarchy#28"/>
    <dgm:cxn modelId="{56B75D78-F91C-2940-B695-0A66B799213B}" type="presParOf" srcId="{DDDCA31D-18F4-CE4F-8DDD-22EB1090FDDF}" destId="{4C7E4013-7A08-0749-A990-9A421CABF5B8}" srcOrd="1" destOrd="0" presId="urn:microsoft.com/office/officeart/2008/layout/HorizontalMultiLevelHierarchy#28"/>
    <dgm:cxn modelId="{6F53FBFF-A3E9-704B-AAC3-C8453EFCE030}" type="presParOf" srcId="{4C7E4013-7A08-0749-A990-9A421CABF5B8}" destId="{63075E5E-C35A-B442-812F-52B4CA83D722}" srcOrd="0" destOrd="0" presId="urn:microsoft.com/office/officeart/2008/layout/HorizontalMultiLevelHierarchy#28"/>
    <dgm:cxn modelId="{0B568173-446D-4844-85B2-3CA402254511}" type="presParOf" srcId="{63075E5E-C35A-B442-812F-52B4CA83D722}" destId="{518AD5B1-79BB-1A4C-849E-94BD068CFB30}" srcOrd="0" destOrd="0" presId="urn:microsoft.com/office/officeart/2008/layout/HorizontalMultiLevelHierarchy#28"/>
    <dgm:cxn modelId="{BD80E60C-FAB2-5B43-ACE0-7E49F39D9F52}" type="presParOf" srcId="{4C7E4013-7A08-0749-A990-9A421CABF5B8}" destId="{A16A2F1A-18E8-1A47-9B2D-019007A403EA}" srcOrd="1" destOrd="0" presId="urn:microsoft.com/office/officeart/2008/layout/HorizontalMultiLevelHierarchy#28"/>
    <dgm:cxn modelId="{4AA84A0B-7351-E14F-8828-05DFF80B4EAF}" type="presParOf" srcId="{A16A2F1A-18E8-1A47-9B2D-019007A403EA}" destId="{AB7A1AE6-EFE6-9F40-A48B-48CD2D291418}" srcOrd="0" destOrd="0" presId="urn:microsoft.com/office/officeart/2008/layout/HorizontalMultiLevelHierarchy#28"/>
    <dgm:cxn modelId="{4FA7C966-1A4D-DF46-B632-FCD0B9926691}" type="presParOf" srcId="{A16A2F1A-18E8-1A47-9B2D-019007A403EA}" destId="{9C28BAE2-6188-FE4B-8D54-2A26E029A424}" srcOrd="1" destOrd="0" presId="urn:microsoft.com/office/officeart/2008/layout/HorizontalMultiLevelHierarchy#28"/>
    <dgm:cxn modelId="{F5C31C91-13A3-104C-8DA9-7BDB0CE216AA}" type="presParOf" srcId="{9C28BAE2-6188-FE4B-8D54-2A26E029A424}" destId="{951924F9-E6D9-EC4D-9C14-C1C3C696017C}" srcOrd="0" destOrd="0" presId="urn:microsoft.com/office/officeart/2008/layout/HorizontalMultiLevelHierarchy#28"/>
    <dgm:cxn modelId="{283EEEBA-23A9-034B-B3C5-CD1AA703658B}" type="presParOf" srcId="{951924F9-E6D9-EC4D-9C14-C1C3C696017C}" destId="{DA3561B0-B5CF-E54A-A3B5-FCDEF1222A6A}" srcOrd="0" destOrd="0" presId="urn:microsoft.com/office/officeart/2008/layout/HorizontalMultiLevelHierarchy#28"/>
    <dgm:cxn modelId="{72C95666-D313-2C44-AE02-40552B44DF63}" type="presParOf" srcId="{9C28BAE2-6188-FE4B-8D54-2A26E029A424}" destId="{5908D865-56CA-A347-8A9E-5B04EBE5BBEF}" srcOrd="1" destOrd="0" presId="urn:microsoft.com/office/officeart/2008/layout/HorizontalMultiLevelHierarchy#28"/>
    <dgm:cxn modelId="{01F8F0E6-C487-DA4F-9F04-881EC004A558}" type="presParOf" srcId="{5908D865-56CA-A347-8A9E-5B04EBE5BBEF}" destId="{284CE771-87A2-0B47-A1A9-1E651819675F}" srcOrd="0" destOrd="0" presId="urn:microsoft.com/office/officeart/2008/layout/HorizontalMultiLevelHierarchy#28"/>
    <dgm:cxn modelId="{15A2030A-D0C4-5B49-80E4-E7196B93A76E}" type="presParOf" srcId="{5908D865-56CA-A347-8A9E-5B04EBE5BBEF}" destId="{1B90BB5F-8523-4349-949E-B7E47C39E735}" srcOrd="1" destOrd="0" presId="urn:microsoft.com/office/officeart/2008/layout/HorizontalMultiLevelHierarchy#28"/>
    <dgm:cxn modelId="{E76F8F9A-CF38-8848-A8D9-B6B87D8ECCA3}" type="presParOf" srcId="{9C28BAE2-6188-FE4B-8D54-2A26E029A424}" destId="{BD316F1F-0D83-994A-B1EA-F93718340549}" srcOrd="2" destOrd="0" presId="urn:microsoft.com/office/officeart/2008/layout/HorizontalMultiLevelHierarchy#28"/>
    <dgm:cxn modelId="{55DCC7EC-1AEC-2940-9832-5DCD46D2AC69}" type="presParOf" srcId="{BD316F1F-0D83-994A-B1EA-F93718340549}" destId="{76E0B027-C3F8-F743-A73A-A89E4F674ACC}" srcOrd="0" destOrd="0" presId="urn:microsoft.com/office/officeart/2008/layout/HorizontalMultiLevelHierarchy#28"/>
    <dgm:cxn modelId="{10F48F6D-A2F1-6C49-A099-01F10966D6D1}" type="presParOf" srcId="{9C28BAE2-6188-FE4B-8D54-2A26E029A424}" destId="{BCE9CA28-E122-C247-B92E-F41C2FD1540F}" srcOrd="3" destOrd="0" presId="urn:microsoft.com/office/officeart/2008/layout/HorizontalMultiLevelHierarchy#28"/>
    <dgm:cxn modelId="{02D36EE2-F498-E448-A2FB-9F92EDEC2F8A}" type="presParOf" srcId="{BCE9CA28-E122-C247-B92E-F41C2FD1540F}" destId="{B1E8EB6D-D9BE-1944-829D-5A699836276B}" srcOrd="0" destOrd="0" presId="urn:microsoft.com/office/officeart/2008/layout/HorizontalMultiLevelHierarchy#28"/>
    <dgm:cxn modelId="{1C0946D2-77CC-644F-AC95-07DC3EABDA3E}" type="presParOf" srcId="{BCE9CA28-E122-C247-B92E-F41C2FD1540F}" destId="{27CF7309-23BC-454F-8682-4F20350E77E9}" srcOrd="1" destOrd="0" presId="urn:microsoft.com/office/officeart/2008/layout/HorizontalMultiLevelHierarchy#28"/>
    <dgm:cxn modelId="{21FC40EA-19C5-C142-9C10-7219ED77BDFF}" type="presParOf" srcId="{4C7E4013-7A08-0749-A990-9A421CABF5B8}" destId="{A0053664-29B4-6F41-BDF1-2D5BE6197F11}" srcOrd="2" destOrd="0" presId="urn:microsoft.com/office/officeart/2008/layout/HorizontalMultiLevelHierarchy#28"/>
    <dgm:cxn modelId="{F5E61CF7-5CB9-E646-9A95-FD7F038F43B5}" type="presParOf" srcId="{A0053664-29B4-6F41-BDF1-2D5BE6197F11}" destId="{822EF0D1-18DC-9B4F-A387-7D477D31A7D9}" srcOrd="0" destOrd="0" presId="urn:microsoft.com/office/officeart/2008/layout/HorizontalMultiLevelHierarchy#28"/>
    <dgm:cxn modelId="{AB3B80E2-3998-C64E-8BB4-0951CE3C5811}" type="presParOf" srcId="{4C7E4013-7A08-0749-A990-9A421CABF5B8}" destId="{196B2755-C362-864A-BAC2-07E60B200AF6}" srcOrd="3" destOrd="0" presId="urn:microsoft.com/office/officeart/2008/layout/HorizontalMultiLevelHierarchy#28"/>
    <dgm:cxn modelId="{B5D7AF0D-8A50-6143-94BD-87844A75FFE2}" type="presParOf" srcId="{196B2755-C362-864A-BAC2-07E60B200AF6}" destId="{13922FB8-4D09-3F4D-B281-27F33832BC2A}" srcOrd="0" destOrd="0" presId="urn:microsoft.com/office/officeart/2008/layout/HorizontalMultiLevelHierarchy#28"/>
    <dgm:cxn modelId="{43A81935-AACE-604B-8815-28274015F3E0}" type="presParOf" srcId="{196B2755-C362-864A-BAC2-07E60B200AF6}" destId="{CAFF6262-F59E-4B43-BD5D-FB798B4A9552}" srcOrd="1" destOrd="0" presId="urn:microsoft.com/office/officeart/2008/layout/HorizontalMultiLevelHierarchy#28"/>
    <dgm:cxn modelId="{F2C9FF36-2522-894C-8466-F93CBDC9A8C8}" type="presParOf" srcId="{CAFF6262-F59E-4B43-BD5D-FB798B4A9552}" destId="{6B601103-9894-C343-AEC5-FD6E9D3AF8F4}" srcOrd="0" destOrd="0" presId="urn:microsoft.com/office/officeart/2008/layout/HorizontalMultiLevelHierarchy#28"/>
    <dgm:cxn modelId="{D4284940-07B2-5440-AC32-95F51DEC171C}" type="presParOf" srcId="{6B601103-9894-C343-AEC5-FD6E9D3AF8F4}" destId="{FD714B46-58EE-8540-967D-69B7DF7F6794}" srcOrd="0" destOrd="0" presId="urn:microsoft.com/office/officeart/2008/layout/HorizontalMultiLevelHierarchy#28"/>
    <dgm:cxn modelId="{7F842461-3AE9-6D48-A33A-C21A33E43104}" type="presParOf" srcId="{CAFF6262-F59E-4B43-BD5D-FB798B4A9552}" destId="{FE39BAE1-ED81-7642-8A12-133A30572D4A}" srcOrd="1" destOrd="0" presId="urn:microsoft.com/office/officeart/2008/layout/HorizontalMultiLevelHierarchy#28"/>
    <dgm:cxn modelId="{E877C5D4-BC86-1745-A079-1A0FEB398718}" type="presParOf" srcId="{FE39BAE1-ED81-7642-8A12-133A30572D4A}" destId="{A36D1905-0D57-F24B-8B25-B09FCC4C9399}" srcOrd="0" destOrd="0" presId="urn:microsoft.com/office/officeart/2008/layout/HorizontalMultiLevelHierarchy#28"/>
    <dgm:cxn modelId="{3D9F686D-CE6A-B64A-9FB0-8D0A2C735176}" type="presParOf" srcId="{FE39BAE1-ED81-7642-8A12-133A30572D4A}" destId="{A5D91AF6-B79F-FD40-9C5F-54F6F4DA1588}" srcOrd="1" destOrd="0" presId="urn:microsoft.com/office/officeart/2008/layout/HorizontalMultiLevelHierarchy#28"/>
    <dgm:cxn modelId="{0564A98C-518C-EB4F-9298-004612425556}" type="presParOf" srcId="{CAFF6262-F59E-4B43-BD5D-FB798B4A9552}" destId="{FF38C69E-CF32-4F49-9AF0-C7B7EACA0110}" srcOrd="2" destOrd="0" presId="urn:microsoft.com/office/officeart/2008/layout/HorizontalMultiLevelHierarchy#28"/>
    <dgm:cxn modelId="{C629F38C-6D0A-8745-AFC9-4E215E1686FB}" type="presParOf" srcId="{FF38C69E-CF32-4F49-9AF0-C7B7EACA0110}" destId="{74706238-CA0D-A045-AB8D-8EBCF13528CF}" srcOrd="0" destOrd="0" presId="urn:microsoft.com/office/officeart/2008/layout/HorizontalMultiLevelHierarchy#28"/>
    <dgm:cxn modelId="{6CB23C8A-450A-F449-A899-D7BEC7209F1B}" type="presParOf" srcId="{CAFF6262-F59E-4B43-BD5D-FB798B4A9552}" destId="{BE885F18-BDEA-494F-911F-612FF360E3B4}" srcOrd="3" destOrd="0" presId="urn:microsoft.com/office/officeart/2008/layout/HorizontalMultiLevelHierarchy#28"/>
    <dgm:cxn modelId="{36EC53E9-289D-9F4C-8A76-32C4339FF757}" type="presParOf" srcId="{BE885F18-BDEA-494F-911F-612FF360E3B4}" destId="{3978A087-84E4-4349-A148-1E0DD75FCACD}" srcOrd="0" destOrd="0" presId="urn:microsoft.com/office/officeart/2008/layout/HorizontalMultiLevelHierarchy#28"/>
    <dgm:cxn modelId="{24B69CBE-CECE-B445-A974-C88165A6E3C8}" type="presParOf" srcId="{BE885F18-BDEA-494F-911F-612FF360E3B4}" destId="{766EEDA4-0DD3-E240-A737-D043931BEF3B}" srcOrd="1" destOrd="0" presId="urn:microsoft.com/office/officeart/2008/layout/HorizontalMultiLevelHierarchy#28"/>
    <dgm:cxn modelId="{2462A1B5-2D42-4F49-9008-3C9CD5EE85AE}" type="presParOf" srcId="{CAFF6262-F59E-4B43-BD5D-FB798B4A9552}" destId="{9459EF34-83E2-5B40-8332-8D46053AB9D3}" srcOrd="4" destOrd="0" presId="urn:microsoft.com/office/officeart/2008/layout/HorizontalMultiLevelHierarchy#28"/>
    <dgm:cxn modelId="{CF978E41-CA18-4F45-B15A-6A2728F9AD0E}" type="presParOf" srcId="{9459EF34-83E2-5B40-8332-8D46053AB9D3}" destId="{5692E51E-529C-294C-B44B-F2754F9766F0}" srcOrd="0" destOrd="0" presId="urn:microsoft.com/office/officeart/2008/layout/HorizontalMultiLevelHierarchy#28"/>
    <dgm:cxn modelId="{29D6CEA5-58FB-3A4F-B406-B0062EF5A2FE}" type="presParOf" srcId="{CAFF6262-F59E-4B43-BD5D-FB798B4A9552}" destId="{7C1D3007-EBBD-8542-B3A4-5981997CC4ED}" srcOrd="5" destOrd="0" presId="urn:microsoft.com/office/officeart/2008/layout/HorizontalMultiLevelHierarchy#28"/>
    <dgm:cxn modelId="{65E64FCA-B783-DA41-B8B0-250F5FAA1487}" type="presParOf" srcId="{7C1D3007-EBBD-8542-B3A4-5981997CC4ED}" destId="{63B9FD1C-DD04-ED4C-9F23-1286D503DB9D}" srcOrd="0" destOrd="0" presId="urn:microsoft.com/office/officeart/2008/layout/HorizontalMultiLevelHierarchy#28"/>
    <dgm:cxn modelId="{CA4204FE-9B04-E044-9E8E-F2A339777443}" type="presParOf" srcId="{7C1D3007-EBBD-8542-B3A4-5981997CC4ED}" destId="{96B82A10-36D7-5E4E-AD77-F3193D5AB23C}" srcOrd="1" destOrd="0" presId="urn:microsoft.com/office/officeart/2008/layout/HorizontalMultiLevelHierarchy#28"/>
    <dgm:cxn modelId="{5328A3E4-4C29-1344-B020-C37921C6C462}" type="presParOf" srcId="{4C7E4013-7A08-0749-A990-9A421CABF5B8}" destId="{3834AAAE-0F76-2647-A062-5FE004B63652}" srcOrd="4" destOrd="0" presId="urn:microsoft.com/office/officeart/2008/layout/HorizontalMultiLevelHierarchy#28"/>
    <dgm:cxn modelId="{2D37B63F-77F0-3446-B814-8732DB4B8527}" type="presParOf" srcId="{3834AAAE-0F76-2647-A062-5FE004B63652}" destId="{AAA34985-DFD5-C444-ADCA-75CC3733EDB3}" srcOrd="0" destOrd="0" presId="urn:microsoft.com/office/officeart/2008/layout/HorizontalMultiLevelHierarchy#28"/>
    <dgm:cxn modelId="{5B9AE2F0-CFE3-A144-A605-3FBEB0CB5C94}" type="presParOf" srcId="{4C7E4013-7A08-0749-A990-9A421CABF5B8}" destId="{DEA53F51-D6C4-454C-8E93-8EFC71344897}" srcOrd="5" destOrd="0" presId="urn:microsoft.com/office/officeart/2008/layout/HorizontalMultiLevelHierarchy#28"/>
    <dgm:cxn modelId="{5702E25C-AB1B-1B48-825E-270344353E21}" type="presParOf" srcId="{DEA53F51-D6C4-454C-8E93-8EFC71344897}" destId="{6A3B718E-093B-1A4C-A2ED-D3017C9684E0}" srcOrd="0" destOrd="0" presId="urn:microsoft.com/office/officeart/2008/layout/HorizontalMultiLevelHierarchy#28"/>
    <dgm:cxn modelId="{7FEB0196-562C-AF4B-BE9C-BAE660347416}" type="presParOf" srcId="{DEA53F51-D6C4-454C-8E93-8EFC71344897}" destId="{7DC5CC7D-B5C2-3647-B95D-A74296A7876A}" srcOrd="1" destOrd="0" presId="urn:microsoft.com/office/officeart/2008/layout/HorizontalMultiLevelHierarchy#28"/>
    <dgm:cxn modelId="{70CF161D-37FE-CE4C-AA6C-1614DBC135CD}" type="presParOf" srcId="{7DC5CC7D-B5C2-3647-B95D-A74296A7876A}" destId="{6078438D-AEA2-B346-9F5A-F87DA63C2294}" srcOrd="0" destOrd="0" presId="urn:microsoft.com/office/officeart/2008/layout/HorizontalMultiLevelHierarchy#28"/>
    <dgm:cxn modelId="{38076237-7E94-7145-80C9-4FC14BD62B49}" type="presParOf" srcId="{6078438D-AEA2-B346-9F5A-F87DA63C2294}" destId="{7326AC5F-730E-BD44-A6EF-F91CF661D05B}" srcOrd="0" destOrd="0" presId="urn:microsoft.com/office/officeart/2008/layout/HorizontalMultiLevelHierarchy#28"/>
    <dgm:cxn modelId="{165FA268-A6CF-E94B-8BAA-ED9E1C6C6A10}" type="presParOf" srcId="{7DC5CC7D-B5C2-3647-B95D-A74296A7876A}" destId="{C91499FE-5491-154A-9278-FBD70FA68B22}" srcOrd="1" destOrd="0" presId="urn:microsoft.com/office/officeart/2008/layout/HorizontalMultiLevelHierarchy#28"/>
    <dgm:cxn modelId="{514D5D83-90F9-BA4D-A2FD-64F0C55C3F73}" type="presParOf" srcId="{C91499FE-5491-154A-9278-FBD70FA68B22}" destId="{B7E8C5F1-535C-E240-8CC7-2EB137356619}" srcOrd="0" destOrd="0" presId="urn:microsoft.com/office/officeart/2008/layout/HorizontalMultiLevelHierarchy#28"/>
    <dgm:cxn modelId="{82987EAD-D5C4-CA40-89FD-2D366F0772A8}" type="presParOf" srcId="{C91499FE-5491-154A-9278-FBD70FA68B22}" destId="{60CC050E-1C18-734D-8242-9362CB29EE04}" srcOrd="1" destOrd="0" presId="urn:microsoft.com/office/officeart/2008/layout/HorizontalMultiLevelHierarchy#28"/>
    <dgm:cxn modelId="{DBC3A31E-6B2B-B143-891D-77B50D6D61B3}" type="presParOf" srcId="{7DC5CC7D-B5C2-3647-B95D-A74296A7876A}" destId="{C6281613-6DE4-E047-93A1-F6C9A235E4AC}" srcOrd="2" destOrd="0" presId="urn:microsoft.com/office/officeart/2008/layout/HorizontalMultiLevelHierarchy#28"/>
    <dgm:cxn modelId="{83DF8B52-F251-1645-A9E1-1CD2792EB04E}" type="presParOf" srcId="{C6281613-6DE4-E047-93A1-F6C9A235E4AC}" destId="{B4073085-9E77-9241-9BFD-EFAFEE3CBB2C}" srcOrd="0" destOrd="0" presId="urn:microsoft.com/office/officeart/2008/layout/HorizontalMultiLevelHierarchy#28"/>
    <dgm:cxn modelId="{9415EF12-B70D-8D45-85C2-E86ED09ED66F}" type="presParOf" srcId="{7DC5CC7D-B5C2-3647-B95D-A74296A7876A}" destId="{6826C78A-9041-7740-B87C-3858C9CA0833}" srcOrd="3" destOrd="0" presId="urn:microsoft.com/office/officeart/2008/layout/HorizontalMultiLevelHierarchy#28"/>
    <dgm:cxn modelId="{DE73E77A-869B-3C45-AD65-E8304A1DBF57}" type="presParOf" srcId="{6826C78A-9041-7740-B87C-3858C9CA0833}" destId="{E5C61F33-C51A-8542-9636-095A82F3FCFE}" srcOrd="0" destOrd="0" presId="urn:microsoft.com/office/officeart/2008/layout/HorizontalMultiLevelHierarchy#28"/>
    <dgm:cxn modelId="{A93153B6-A1BE-5A47-89A7-5106BBA00DC1}" type="presParOf" srcId="{6826C78A-9041-7740-B87C-3858C9CA0833}" destId="{A0229367-EDC2-AF4F-A550-4289EB44CA4E}" srcOrd="1" destOrd="0" presId="urn:microsoft.com/office/officeart/2008/layout/HorizontalMultiLevelHierarchy#28"/>
    <dgm:cxn modelId="{694BFEA8-461B-424E-B3D7-A74993460E9F}" type="presParOf" srcId="{7DC5CC7D-B5C2-3647-B95D-A74296A7876A}" destId="{969C93E6-0A77-F846-BA08-A6F242BB0343}" srcOrd="4" destOrd="0" presId="urn:microsoft.com/office/officeart/2008/layout/HorizontalMultiLevelHierarchy#28"/>
    <dgm:cxn modelId="{38338E1D-57F4-D246-838D-792CD6438122}" type="presParOf" srcId="{969C93E6-0A77-F846-BA08-A6F242BB0343}" destId="{362F6876-B9DF-CE40-8E21-A42217593D3B}" srcOrd="0" destOrd="0" presId="urn:microsoft.com/office/officeart/2008/layout/HorizontalMultiLevelHierarchy#28"/>
    <dgm:cxn modelId="{51A52DEC-859E-7241-83F1-399FDBC7B0AC}" type="presParOf" srcId="{7DC5CC7D-B5C2-3647-B95D-A74296A7876A}" destId="{507B1B97-26F2-4E42-80DB-672D1F9DAABA}" srcOrd="5" destOrd="0" presId="urn:microsoft.com/office/officeart/2008/layout/HorizontalMultiLevelHierarchy#28"/>
    <dgm:cxn modelId="{A5B305CF-ECC3-BA44-B525-C84CF24F5F3B}" type="presParOf" srcId="{507B1B97-26F2-4E42-80DB-672D1F9DAABA}" destId="{8E7A4EDA-B01A-B24B-84FF-ED7BD6E9E0F4}" srcOrd="0" destOrd="0" presId="urn:microsoft.com/office/officeart/2008/layout/HorizontalMultiLevelHierarchy#28"/>
    <dgm:cxn modelId="{625B4798-C4EE-5544-BDF3-6704B13856E1}" type="presParOf" srcId="{507B1B97-26F2-4E42-80DB-672D1F9DAABA}" destId="{B0B74FDE-BC08-E443-9193-1819DF3B863A}" srcOrd="1" destOrd="0" presId="urn:microsoft.com/office/officeart/2008/layout/HorizontalMultiLevelHierarchy#28"/>
    <dgm:cxn modelId="{7532CA94-C13F-4B4D-888B-0093BE42CD08}" type="presParOf" srcId="{4C7E4013-7A08-0749-A990-9A421CABF5B8}" destId="{0142D332-8EEE-0646-8D1B-6A0B5DFA9808}" srcOrd="6" destOrd="0" presId="urn:microsoft.com/office/officeart/2008/layout/HorizontalMultiLevelHierarchy#28"/>
    <dgm:cxn modelId="{3FD658E3-B85D-0C4C-B52D-00A38BB0B8DF}" type="presParOf" srcId="{0142D332-8EEE-0646-8D1B-6A0B5DFA9808}" destId="{CB2674B9-F43C-0B48-911B-41C2ECEC7736}" srcOrd="0" destOrd="0" presId="urn:microsoft.com/office/officeart/2008/layout/HorizontalMultiLevelHierarchy#28"/>
    <dgm:cxn modelId="{07DEC8AB-F453-9442-9C00-03ABFEAA5EE5}" type="presParOf" srcId="{4C7E4013-7A08-0749-A990-9A421CABF5B8}" destId="{14AD6BC4-D203-9444-97C2-1B742CB86EAC}" srcOrd="7" destOrd="0" presId="urn:microsoft.com/office/officeart/2008/layout/HorizontalMultiLevelHierarchy#28"/>
    <dgm:cxn modelId="{A7018C73-EB72-834E-97C4-06D2BB81739B}" type="presParOf" srcId="{14AD6BC4-D203-9444-97C2-1B742CB86EAC}" destId="{641C4E92-26BF-7B4E-8C42-00F4AEF1FAC3}" srcOrd="0" destOrd="0" presId="urn:microsoft.com/office/officeart/2008/layout/HorizontalMultiLevelHierarchy#28"/>
    <dgm:cxn modelId="{3ADB332D-5ADD-4E45-93CD-6AD58F683878}" type="presParOf" srcId="{14AD6BC4-D203-9444-97C2-1B742CB86EAC}" destId="{35CDDDE4-E49F-E34A-9EA6-6394304048E4}" srcOrd="1" destOrd="0" presId="urn:microsoft.com/office/officeart/2008/layout/HorizontalMultiLevelHierarchy#28"/>
    <dgm:cxn modelId="{182BAA32-1827-584C-BBB7-588E1F9C20D4}" type="presParOf" srcId="{35CDDDE4-E49F-E34A-9EA6-6394304048E4}" destId="{47072EF0-94A0-BB46-8A08-C277709D5E4F}" srcOrd="0" destOrd="0" presId="urn:microsoft.com/office/officeart/2008/layout/HorizontalMultiLevelHierarchy#28"/>
    <dgm:cxn modelId="{891CB8AC-C34E-484A-9407-F170DCD73D51}" type="presParOf" srcId="{47072EF0-94A0-BB46-8A08-C277709D5E4F}" destId="{03A991E4-F0B3-E445-A425-86CFC6B00670}" srcOrd="0" destOrd="0" presId="urn:microsoft.com/office/officeart/2008/layout/HorizontalMultiLevelHierarchy#28"/>
    <dgm:cxn modelId="{E711001F-98B5-A348-A50C-3590A94501CE}" type="presParOf" srcId="{35CDDDE4-E49F-E34A-9EA6-6394304048E4}" destId="{F900912A-5FF2-2147-B7FA-FAB8510C5780}" srcOrd="1" destOrd="0" presId="urn:microsoft.com/office/officeart/2008/layout/HorizontalMultiLevelHierarchy#28"/>
    <dgm:cxn modelId="{C291B218-1E4F-9648-BD95-F65016BA1371}" type="presParOf" srcId="{F900912A-5FF2-2147-B7FA-FAB8510C5780}" destId="{01213809-FB19-5149-992B-110EDB1F637C}" srcOrd="0" destOrd="0" presId="urn:microsoft.com/office/officeart/2008/layout/HorizontalMultiLevelHierarchy#28"/>
    <dgm:cxn modelId="{E7056E82-AA17-4E48-99FB-753E5CEF2FCB}" type="presParOf" srcId="{F900912A-5FF2-2147-B7FA-FAB8510C5780}" destId="{F7611B42-028D-1440-843D-06150D3ED193}" srcOrd="1" destOrd="0" presId="urn:microsoft.com/office/officeart/2008/layout/HorizontalMultiLevelHierarchy#28"/>
    <dgm:cxn modelId="{B382B746-D84D-FF4B-A236-2F23FC58D88C}" type="presParOf" srcId="{35CDDDE4-E49F-E34A-9EA6-6394304048E4}" destId="{82F5AF26-7B9D-8548-9091-016B1445B683}" srcOrd="2" destOrd="0" presId="urn:microsoft.com/office/officeart/2008/layout/HorizontalMultiLevelHierarchy#28"/>
    <dgm:cxn modelId="{765C7917-8B28-054A-8F24-9CB8B11FB686}" type="presParOf" srcId="{82F5AF26-7B9D-8548-9091-016B1445B683}" destId="{67BEF878-BC1E-4F49-9C7A-D3AAB8FADDDC}" srcOrd="0" destOrd="0" presId="urn:microsoft.com/office/officeart/2008/layout/HorizontalMultiLevelHierarchy#28"/>
    <dgm:cxn modelId="{C84E0928-7119-C542-889B-C6EC56979358}" type="presParOf" srcId="{35CDDDE4-E49F-E34A-9EA6-6394304048E4}" destId="{F8AA747C-0478-884D-8A42-286B652C38CF}" srcOrd="3" destOrd="0" presId="urn:microsoft.com/office/officeart/2008/layout/HorizontalMultiLevelHierarchy#28"/>
    <dgm:cxn modelId="{43678211-5FA9-8442-A6D0-4B1FA8D6F151}" type="presParOf" srcId="{F8AA747C-0478-884D-8A42-286B652C38CF}" destId="{E34EB366-EA89-CC47-A0B9-4982F2A5C815}" srcOrd="0" destOrd="0" presId="urn:microsoft.com/office/officeart/2008/layout/HorizontalMultiLevelHierarchy#28"/>
    <dgm:cxn modelId="{E49EADFC-24D8-AA45-9C45-EC4453F1D581}" type="presParOf" srcId="{F8AA747C-0478-884D-8A42-286B652C38CF}" destId="{082863BF-8BE5-704A-9CA4-B8391A1A47EA}" srcOrd="1" destOrd="0" presId="urn:microsoft.com/office/officeart/2008/layout/HorizontalMultiLevelHierarchy#2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78" loCatId="" qsTypeId="urn:microsoft.com/office/officeart/2005/8/quickstyle/simple1#105" qsCatId="simple" csTypeId="urn:microsoft.com/office/officeart/2005/8/colors/accent5_1#105" csCatId="accent5" phldr="1"/>
      <dgm:spPr/>
      <dgm:t>
        <a:bodyPr/>
        <a:lstStyle/>
        <a:p>
          <a:endParaRPr lang="zh-CN" altLang="en-US"/>
        </a:p>
      </dgm:t>
    </dgm:pt>
    <dgm:pt modelId="{2ED72FB7-CD1D-2140-8884-0BAC834B3A95}">
      <dgm:prSet custT="1"/>
      <dgm:spPr/>
      <dgm:t>
        <a:bodyPr/>
        <a:lstStyle/>
        <a:p>
          <a:r>
            <a:rPr lang="zh-CN" altLang="en-US" sz="18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a:solidFill>
          <a:srgbClr val="C00000"/>
        </a:solidFill>
      </dgm:spPr>
      <dgm:t>
        <a:bodyPr/>
        <a:lstStyle/>
        <a:p>
          <a:r>
            <a:rPr lang="zh-CN" altLang="en-US" sz="1800" dirty="0">
              <a:solidFill>
                <a:schemeClr val="bg1"/>
              </a:solidFill>
            </a:rPr>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D9726D57-E039-C340-8D3E-9F67262ABE5D}">
      <dgm:prSet custT="1"/>
      <dgm:spPr/>
      <dgm:t>
        <a:bodyPr/>
        <a:lstStyle/>
        <a:p>
          <a:r>
            <a:rPr lang="zh-CN" altLang="en-US" sz="1800" dirty="0"/>
            <a:t>基本属性</a:t>
          </a:r>
        </a:p>
      </dgm:t>
    </dgm:pt>
    <dgm:pt modelId="{9DCC3A6C-BD3B-2542-893B-65788457BF79}" type="parTrans" cxnId="{384FF08E-AE53-164E-ACFC-D2B95913D9BC}">
      <dgm:prSet/>
      <dgm:spPr/>
      <dgm:t>
        <a:bodyPr/>
        <a:lstStyle/>
        <a:p>
          <a:endParaRPr lang="zh-CN" altLang="en-US"/>
        </a:p>
      </dgm:t>
    </dgm:pt>
    <dgm:pt modelId="{A303E6A0-C852-6943-AD87-4629CBD2FF5E}" type="sibTrans" cxnId="{384FF08E-AE53-164E-ACFC-D2B95913D9BC}">
      <dgm:prSet/>
      <dgm:spPr/>
      <dgm:t>
        <a:bodyPr/>
        <a:lstStyle/>
        <a:p>
          <a:endParaRPr lang="zh-CN" altLang="en-US"/>
        </a:p>
      </dgm:t>
    </dgm:pt>
    <dgm:pt modelId="{EBF57F5E-5CB5-9240-87A2-89E74BBF9B17}">
      <dgm:prSet custT="1"/>
      <dgm:spPr/>
      <dgm:t>
        <a:bodyPr/>
        <a:lstStyle/>
        <a:p>
          <a:r>
            <a:rPr lang="zh-CN" altLang="en-US" sz="1800" dirty="0"/>
            <a:t>不平衡性</a:t>
          </a:r>
        </a:p>
      </dgm:t>
    </dgm:pt>
    <dgm:pt modelId="{578E4938-C90B-A043-9470-79559B46753E}" type="parTrans" cxnId="{3A1002AD-09B1-D649-9D0A-37DFFDEA0DC1}">
      <dgm:prSet/>
      <dgm:spPr/>
      <dgm:t>
        <a:bodyPr/>
        <a:lstStyle/>
        <a:p>
          <a:endParaRPr lang="zh-CN" altLang="en-US"/>
        </a:p>
      </dgm:t>
    </dgm:pt>
    <dgm:pt modelId="{9DBCB88F-BBD2-5A44-9446-3A4CBC3CE634}" type="sibTrans" cxnId="{3A1002AD-09B1-D649-9D0A-37DFFDEA0DC1}">
      <dgm:prSet/>
      <dgm:spPr/>
      <dgm:t>
        <a:bodyPr/>
        <a:lstStyle/>
        <a:p>
          <a:endParaRPr lang="zh-CN" altLang="en-US"/>
        </a:p>
      </dgm:t>
    </dgm:pt>
    <dgm:pt modelId="{863986A3-A037-8E4E-9560-B142CA446AEE}">
      <dgm:prSet custT="1"/>
      <dgm:spPr>
        <a:noFill/>
      </dgm:spPr>
      <dgm:t>
        <a:bodyPr/>
        <a:lstStyle/>
        <a:p>
          <a:r>
            <a:rPr lang="zh-CN" altLang="en-US" sz="1800" dirty="0">
              <a:solidFill>
                <a:schemeClr val="tx1"/>
              </a:solidFill>
            </a:rPr>
            <a:t>内外因</a:t>
          </a:r>
        </a:p>
      </dgm:t>
    </dgm:pt>
    <dgm:pt modelId="{1DD99DBD-E61D-154B-95A1-3DB5A73940C1}" type="parTrans" cxnId="{60695E00-6F6B-F344-A071-F442E97E8A96}">
      <dgm:prSet/>
      <dgm:spPr/>
      <dgm:t>
        <a:bodyPr/>
        <a:lstStyle/>
        <a:p>
          <a:endParaRPr lang="zh-CN" altLang="en-US"/>
        </a:p>
      </dgm:t>
    </dgm:pt>
    <dgm:pt modelId="{28E3250B-BFFB-D340-9363-CEDF57C330FC}" type="sibTrans" cxnId="{60695E00-6F6B-F344-A071-F442E97E8A96}">
      <dgm:prSet/>
      <dgm:spPr/>
      <dgm:t>
        <a:bodyPr/>
        <a:lstStyle/>
        <a:p>
          <a:endParaRPr lang="zh-CN" altLang="en-US"/>
        </a:p>
      </dgm:t>
    </dgm:pt>
    <dgm:pt modelId="{B40F3744-115D-6849-9A5A-3674E0489DD7}">
      <dgm:prSet custT="1"/>
      <dgm:spPr>
        <a:solidFill>
          <a:srgbClr val="C00000"/>
        </a:solidFill>
      </dgm:spPr>
      <dgm:t>
        <a:bodyPr/>
        <a:lstStyle/>
        <a:p>
          <a:r>
            <a:rPr lang="zh-CN" altLang="en-US" sz="1800" dirty="0">
              <a:solidFill>
                <a:schemeClr val="bg1"/>
              </a:solidFill>
            </a:rPr>
            <a:t>普遍性与特殊性</a:t>
          </a:r>
        </a:p>
      </dgm:t>
    </dgm:pt>
    <dgm:pt modelId="{4AC39364-D655-584A-A17C-25EE340B63E9}" type="parTrans" cxnId="{0D1CF802-803C-4C40-835E-87FCB16DA51E}">
      <dgm:prSet/>
      <dgm:spPr/>
      <dgm:t>
        <a:bodyPr/>
        <a:lstStyle/>
        <a:p>
          <a:endParaRPr lang="zh-CN" altLang="en-US"/>
        </a:p>
      </dgm:t>
    </dgm:pt>
    <dgm:pt modelId="{473B5F04-26DD-9A40-BD7D-C3EA6684B035}" type="sibTrans" cxnId="{0D1CF802-803C-4C40-835E-87FCB16DA51E}">
      <dgm:prSet/>
      <dgm:spPr/>
      <dgm:t>
        <a:bodyPr/>
        <a:lstStyle/>
        <a:p>
          <a:endParaRPr lang="zh-CN" altLang="en-US"/>
        </a:p>
      </dgm:t>
    </dgm:pt>
    <dgm:pt modelId="{2FA5C719-5882-0549-A262-1C61448B12DF}">
      <dgm:prSet custT="1"/>
      <dgm:spPr/>
      <dgm:t>
        <a:bodyPr/>
        <a:lstStyle/>
        <a:p>
          <a:r>
            <a:rPr lang="zh-CN" altLang="en-US" sz="1800" dirty="0"/>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custScaleX="191767" custScaleY="159446">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7661ACC5-0C02-D24C-9DD9-99604AEAC136}" type="presOf" srcId="{E0E81B47-8AC3-1B43-AEBE-9D84A0F26F6C}" destId="{2906BD38-56B2-4A4D-9862-AB9EFA6E6823}" srcOrd="0" destOrd="0" presId="urn:microsoft.com/office/officeart/2009/3/layout/HorizontalOrganizationChart#78"/>
    <dgm:cxn modelId="{3A1002AD-09B1-D649-9D0A-37DFFDEA0DC1}" srcId="{037220A4-F5C1-5648-9469-5BB5E7218F14}" destId="{EBF57F5E-5CB5-9240-87A2-89E74BBF9B17}" srcOrd="3" destOrd="0" parTransId="{578E4938-C90B-A043-9470-79559B46753E}" sibTransId="{9DBCB88F-BBD2-5A44-9446-3A4CBC3CE634}"/>
    <dgm:cxn modelId="{AF37513C-2CA9-6843-86A6-C617300DFFB2}" type="presOf" srcId="{578E4938-C90B-A043-9470-79559B46753E}" destId="{CE905EDE-EEB8-624A-8531-5F3FD0835D1E}" srcOrd="0" destOrd="0" presId="urn:microsoft.com/office/officeart/2009/3/layout/HorizontalOrganizationChart#78"/>
    <dgm:cxn modelId="{52D3294E-8CD8-704F-9C0F-ED547277CFFF}" type="presOf" srcId="{D9726D57-E039-C340-8D3E-9F67262ABE5D}" destId="{43C66485-8588-5746-B2A0-622E6FF09A5E}" srcOrd="0" destOrd="0" presId="urn:microsoft.com/office/officeart/2009/3/layout/HorizontalOrganizationChart#78"/>
    <dgm:cxn modelId="{69AB189E-3F35-D243-BCD0-B03C8A89E339}" type="presOf" srcId="{2FA5C719-5882-0549-A262-1C61448B12DF}" destId="{73AC88D7-9C05-3541-9188-2FB0EAF9A7B0}" srcOrd="0" destOrd="0" presId="urn:microsoft.com/office/officeart/2009/3/layout/HorizontalOrganizationChart#78"/>
    <dgm:cxn modelId="{A447962B-1449-9B43-8E69-1A794E168F9C}" type="presOf" srcId="{1DD99DBD-E61D-154B-95A1-3DB5A73940C1}" destId="{6CD26E7C-7E10-224E-80B9-3730C586E9EF}" srcOrd="0" destOrd="0" presId="urn:microsoft.com/office/officeart/2009/3/layout/HorizontalOrganizationChart#78"/>
    <dgm:cxn modelId="{305E05C7-499E-6A44-90D4-F5A74DABCC69}" type="presOf" srcId="{863986A3-A037-8E4E-9560-B142CA446AEE}" destId="{4283DB86-9663-4C4B-82E0-7A4BC9132711}" srcOrd="1" destOrd="0" presId="urn:microsoft.com/office/officeart/2009/3/layout/HorizontalOrganizationChart#78"/>
    <dgm:cxn modelId="{0D1CF802-803C-4C40-835E-87FCB16DA51E}" srcId="{037220A4-F5C1-5648-9469-5BB5E7218F14}" destId="{B40F3744-115D-6849-9A5A-3674E0489DD7}" srcOrd="2" destOrd="0" parTransId="{4AC39364-D655-584A-A17C-25EE340B63E9}" sibTransId="{473B5F04-26DD-9A40-BD7D-C3EA6684B035}"/>
    <dgm:cxn modelId="{A92C879F-61F7-E144-B3CF-F78EA1599D02}" type="presOf" srcId="{2ED72FB7-CD1D-2140-8884-0BAC834B3A95}" destId="{CD4C7C8F-4FBF-6443-924A-6F7253FE3177}" srcOrd="1" destOrd="0" presId="urn:microsoft.com/office/officeart/2009/3/layout/HorizontalOrganizationChart#78"/>
    <dgm:cxn modelId="{CF3CD1DC-710C-904D-B739-D75567DDD92A}" type="presOf" srcId="{D9726D57-E039-C340-8D3E-9F67262ABE5D}" destId="{1075EC1A-D913-4D42-9158-D75D6FE6D9F8}" srcOrd="1" destOrd="0" presId="urn:microsoft.com/office/officeart/2009/3/layout/HorizontalOrganizationChart#78"/>
    <dgm:cxn modelId="{31BE1D39-0213-A045-8150-7D203FDE1D55}" type="presOf" srcId="{2ED72FB7-CD1D-2140-8884-0BAC834B3A95}" destId="{13A9C134-DB1A-B840-8F9E-085DAE83A648}" srcOrd="0" destOrd="0" presId="urn:microsoft.com/office/officeart/2009/3/layout/HorizontalOrganizationChart#78"/>
    <dgm:cxn modelId="{60695E00-6F6B-F344-A071-F442E97E8A96}" srcId="{037220A4-F5C1-5648-9469-5BB5E7218F14}" destId="{863986A3-A037-8E4E-9560-B142CA446AEE}" srcOrd="1" destOrd="0" parTransId="{1DD99DBD-E61D-154B-95A1-3DB5A73940C1}" sibTransId="{28E3250B-BFFB-D340-9363-CEDF57C330FC}"/>
    <dgm:cxn modelId="{C5D3D3E8-60B6-E445-912D-022B43305ED6}" type="presOf" srcId="{037220A4-F5C1-5648-9469-5BB5E7218F14}" destId="{B5ADED03-983F-C440-A97C-6506BE0202D9}" srcOrd="0" destOrd="0" presId="urn:microsoft.com/office/officeart/2009/3/layout/HorizontalOrganizationChart#78"/>
    <dgm:cxn modelId="{A390732D-8153-4340-B62E-4B61902F0B48}" srcId="{2ED72FB7-CD1D-2140-8884-0BAC834B3A95}" destId="{037220A4-F5C1-5648-9469-5BB5E7218F14}" srcOrd="0" destOrd="0" parTransId="{709D81C4-F3BB-0942-976F-626C0AB73113}" sibTransId="{839C04EC-8E4E-E84F-9C5C-92816EA015BE}"/>
    <dgm:cxn modelId="{1FD09CA4-BE3A-A744-A345-1B7E3F8C3080}" type="presOf" srcId="{037220A4-F5C1-5648-9469-5BB5E7218F14}" destId="{AD9BED53-2B4D-DB4A-B788-61F42D40B080}" srcOrd="1" destOrd="0" presId="urn:microsoft.com/office/officeart/2009/3/layout/HorizontalOrganizationChart#78"/>
    <dgm:cxn modelId="{395A6AC7-E2A0-B24F-964F-C2D0239345CE}" type="presOf" srcId="{B40F3744-115D-6849-9A5A-3674E0489DD7}" destId="{0CBEA997-BE64-7942-9509-495B806AAC67}" srcOrd="1" destOrd="0" presId="urn:microsoft.com/office/officeart/2009/3/layout/HorizontalOrganizationChart#78"/>
    <dgm:cxn modelId="{1B62630F-B313-E64B-84F2-50ED380EDCF3}" type="presOf" srcId="{34242824-FDD2-9947-9248-EE00638CE51A}" destId="{2CB70861-1DA0-B54F-8144-BF31B4BA9E78}" srcOrd="0" destOrd="0" presId="urn:microsoft.com/office/officeart/2009/3/layout/HorizontalOrganizationChart#78"/>
    <dgm:cxn modelId="{68F4EB0F-58AA-4648-AC55-82E4AD20A302}" type="presOf" srcId="{EBF57F5E-5CB5-9240-87A2-89E74BBF9B17}" destId="{D60323CC-D001-064E-B062-9FFB6B4EFADD}" srcOrd="0" destOrd="0" presId="urn:microsoft.com/office/officeart/2009/3/layout/HorizontalOrganizationChart#78"/>
    <dgm:cxn modelId="{013911D5-303B-684D-91C5-46B88F84936C}" srcId="{2ED72FB7-CD1D-2140-8884-0BAC834B3A95}" destId="{2FA5C719-5882-0549-A262-1C61448B12DF}" srcOrd="1" destOrd="0" parTransId="{34242824-FDD2-9947-9248-EE00638CE51A}" sibTransId="{51E5CE2A-DC4C-DA42-A722-0B7AD9C4E851}"/>
    <dgm:cxn modelId="{3E2DB6D5-F312-CE44-8E81-3C4BCB153AED}" type="presOf" srcId="{709D81C4-F3BB-0942-976F-626C0AB73113}" destId="{817614AC-13F4-AE40-9BD3-5A010075C298}" srcOrd="0" destOrd="0" presId="urn:microsoft.com/office/officeart/2009/3/layout/HorizontalOrganizationChart#78"/>
    <dgm:cxn modelId="{BD462829-9928-F344-A619-BD9AAFFCBD5B}" type="presOf" srcId="{9DCC3A6C-BD3B-2542-893B-65788457BF79}" destId="{591443D6-1FD8-8345-86D8-0207DF2421D5}" srcOrd="0" destOrd="0" presId="urn:microsoft.com/office/officeart/2009/3/layout/HorizontalOrganizationChart#78"/>
    <dgm:cxn modelId="{64305D5D-86BF-014B-ACF7-B9AE25E4061B}" type="presOf" srcId="{2FA5C719-5882-0549-A262-1C61448B12DF}" destId="{07D1EAED-CB24-414D-A5A3-163613907B82}" srcOrd="1" destOrd="0" presId="urn:microsoft.com/office/officeart/2009/3/layout/HorizontalOrganizationChart#78"/>
    <dgm:cxn modelId="{81093EEA-BAB1-394B-B07C-0509991A8595}" type="presOf" srcId="{863986A3-A037-8E4E-9560-B142CA446AEE}" destId="{F1869B29-FD66-BA45-89E4-3385665239ED}" srcOrd="0" destOrd="0" presId="urn:microsoft.com/office/officeart/2009/3/layout/HorizontalOrganizationChart#78"/>
    <dgm:cxn modelId="{384FF08E-AE53-164E-ACFC-D2B95913D9BC}" srcId="{037220A4-F5C1-5648-9469-5BB5E7218F14}" destId="{D9726D57-E039-C340-8D3E-9F67262ABE5D}" srcOrd="0" destOrd="0" parTransId="{9DCC3A6C-BD3B-2542-893B-65788457BF79}" sibTransId="{A303E6A0-C852-6943-AD87-4629CBD2FF5E}"/>
    <dgm:cxn modelId="{6757B372-7B8E-1143-8BCD-002246309851}" srcId="{E0E81B47-8AC3-1B43-AEBE-9D84A0F26F6C}" destId="{2ED72FB7-CD1D-2140-8884-0BAC834B3A95}" srcOrd="0" destOrd="0" parTransId="{6F2C054C-ED5A-7F42-B266-42BEE316214F}" sibTransId="{847531A4-3F6E-9F42-986E-C755A873B9D7}"/>
    <dgm:cxn modelId="{9F02D42A-7EDF-F645-826A-54DF76406B3B}" type="presOf" srcId="{4AC39364-D655-584A-A17C-25EE340B63E9}" destId="{A9B8BA08-A4DB-F84E-BFEA-24FD7CD21446}" srcOrd="0" destOrd="0" presId="urn:microsoft.com/office/officeart/2009/3/layout/HorizontalOrganizationChart#78"/>
    <dgm:cxn modelId="{88B5728F-3973-E540-A63D-66C490828347}" type="presOf" srcId="{EBF57F5E-5CB5-9240-87A2-89E74BBF9B17}" destId="{4F44EF02-68D8-884F-8597-A867462462CA}" srcOrd="1" destOrd="0" presId="urn:microsoft.com/office/officeart/2009/3/layout/HorizontalOrganizationChart#78"/>
    <dgm:cxn modelId="{57564237-F7D4-D849-80D7-92A39051E9E5}" type="presOf" srcId="{B40F3744-115D-6849-9A5A-3674E0489DD7}" destId="{D3D03A26-174D-3A4F-B16C-84E0173CE231}" srcOrd="0" destOrd="0" presId="urn:microsoft.com/office/officeart/2009/3/layout/HorizontalOrganizationChart#78"/>
    <dgm:cxn modelId="{5822B005-1E0F-1C4D-AA46-0C87B520CB55}" type="presParOf" srcId="{2906BD38-56B2-4A4D-9862-AB9EFA6E6823}" destId="{68A0B063-B846-BB4B-92BC-06218B407BC7}" srcOrd="0" destOrd="0" presId="urn:microsoft.com/office/officeart/2009/3/layout/HorizontalOrganizationChart#78"/>
    <dgm:cxn modelId="{4A11A36B-DF9D-8442-9758-A6C82B03B328}" type="presParOf" srcId="{68A0B063-B846-BB4B-92BC-06218B407BC7}" destId="{916059A2-BC8F-6444-8E7A-D596408D4628}" srcOrd="0" destOrd="0" presId="urn:microsoft.com/office/officeart/2009/3/layout/HorizontalOrganizationChart#78"/>
    <dgm:cxn modelId="{1A3FD760-93D2-394E-99D7-52F2FABAF170}" type="presParOf" srcId="{916059A2-BC8F-6444-8E7A-D596408D4628}" destId="{13A9C134-DB1A-B840-8F9E-085DAE83A648}" srcOrd="0" destOrd="0" presId="urn:microsoft.com/office/officeart/2009/3/layout/HorizontalOrganizationChart#78"/>
    <dgm:cxn modelId="{89151A22-8BFE-F149-92CB-9C89F7871273}" type="presParOf" srcId="{916059A2-BC8F-6444-8E7A-D596408D4628}" destId="{CD4C7C8F-4FBF-6443-924A-6F7253FE3177}" srcOrd="1" destOrd="0" presId="urn:microsoft.com/office/officeart/2009/3/layout/HorizontalOrganizationChart#78"/>
    <dgm:cxn modelId="{0AA8ACFA-8B46-D04A-BFC7-E681EB659AC4}" type="presParOf" srcId="{68A0B063-B846-BB4B-92BC-06218B407BC7}" destId="{DF67389B-289D-324E-AB4C-001B717AD1A9}" srcOrd="1" destOrd="0" presId="urn:microsoft.com/office/officeart/2009/3/layout/HorizontalOrganizationChart#78"/>
    <dgm:cxn modelId="{3A3ED482-9813-E844-A222-748498D95921}" type="presParOf" srcId="{DF67389B-289D-324E-AB4C-001B717AD1A9}" destId="{817614AC-13F4-AE40-9BD3-5A010075C298}" srcOrd="0" destOrd="0" presId="urn:microsoft.com/office/officeart/2009/3/layout/HorizontalOrganizationChart#78"/>
    <dgm:cxn modelId="{BE45B876-5960-AE4F-9862-2C67B7436866}" type="presParOf" srcId="{DF67389B-289D-324E-AB4C-001B717AD1A9}" destId="{21A8B392-D71E-DA45-B533-A360D710288F}" srcOrd="1" destOrd="0" presId="urn:microsoft.com/office/officeart/2009/3/layout/HorizontalOrganizationChart#78"/>
    <dgm:cxn modelId="{5556D3A2-7EF4-4941-A704-117BF7B7C80A}" type="presParOf" srcId="{21A8B392-D71E-DA45-B533-A360D710288F}" destId="{95726C0F-C3DD-6745-887E-5C4E832A4360}" srcOrd="0" destOrd="0" presId="urn:microsoft.com/office/officeart/2009/3/layout/HorizontalOrganizationChart#78"/>
    <dgm:cxn modelId="{FC77676E-B907-5F4D-AD80-9CF317266559}" type="presParOf" srcId="{95726C0F-C3DD-6745-887E-5C4E832A4360}" destId="{B5ADED03-983F-C440-A97C-6506BE0202D9}" srcOrd="0" destOrd="0" presId="urn:microsoft.com/office/officeart/2009/3/layout/HorizontalOrganizationChart#78"/>
    <dgm:cxn modelId="{C8FDC068-DABD-6F4B-9FF7-73B5B29D7D98}" type="presParOf" srcId="{95726C0F-C3DD-6745-887E-5C4E832A4360}" destId="{AD9BED53-2B4D-DB4A-B788-61F42D40B080}" srcOrd="1" destOrd="0" presId="urn:microsoft.com/office/officeart/2009/3/layout/HorizontalOrganizationChart#78"/>
    <dgm:cxn modelId="{FD388F8D-ABBC-D34C-9E6F-72E018F7399E}" type="presParOf" srcId="{21A8B392-D71E-DA45-B533-A360D710288F}" destId="{94E0273F-01C0-C641-AD31-AF334C460BC1}" srcOrd="1" destOrd="0" presId="urn:microsoft.com/office/officeart/2009/3/layout/HorizontalOrganizationChart#78"/>
    <dgm:cxn modelId="{B7091980-48E3-7A43-AD3B-B35B6FC81E08}" type="presParOf" srcId="{94E0273F-01C0-C641-AD31-AF334C460BC1}" destId="{591443D6-1FD8-8345-86D8-0207DF2421D5}" srcOrd="0" destOrd="0" presId="urn:microsoft.com/office/officeart/2009/3/layout/HorizontalOrganizationChart#78"/>
    <dgm:cxn modelId="{57B7EEAA-C01B-2945-83E6-F36E76B99BF7}" type="presParOf" srcId="{94E0273F-01C0-C641-AD31-AF334C460BC1}" destId="{CB088FB6-3156-5744-9F39-8BD63F1932D6}" srcOrd="1" destOrd="0" presId="urn:microsoft.com/office/officeart/2009/3/layout/HorizontalOrganizationChart#78"/>
    <dgm:cxn modelId="{BDF95FFD-F5C8-594E-BB72-3E7B7B6E741E}" type="presParOf" srcId="{CB088FB6-3156-5744-9F39-8BD63F1932D6}" destId="{7CD6EB38-4906-9A48-BEC4-EBFD0133980A}" srcOrd="0" destOrd="0" presId="urn:microsoft.com/office/officeart/2009/3/layout/HorizontalOrganizationChart#78"/>
    <dgm:cxn modelId="{AF363F3D-8329-0F4D-B2B3-E86BD7696016}" type="presParOf" srcId="{7CD6EB38-4906-9A48-BEC4-EBFD0133980A}" destId="{43C66485-8588-5746-B2A0-622E6FF09A5E}" srcOrd="0" destOrd="0" presId="urn:microsoft.com/office/officeart/2009/3/layout/HorizontalOrganizationChart#78"/>
    <dgm:cxn modelId="{82A025FD-E2FF-674F-8214-A1DE1FA3F14B}" type="presParOf" srcId="{7CD6EB38-4906-9A48-BEC4-EBFD0133980A}" destId="{1075EC1A-D913-4D42-9158-D75D6FE6D9F8}" srcOrd="1" destOrd="0" presId="urn:microsoft.com/office/officeart/2009/3/layout/HorizontalOrganizationChart#78"/>
    <dgm:cxn modelId="{AE4D52E1-670A-9447-803E-7DCB71CEA998}" type="presParOf" srcId="{CB088FB6-3156-5744-9F39-8BD63F1932D6}" destId="{C0B92875-C3E6-0A4C-A2CE-439F91ED015F}" srcOrd="1" destOrd="0" presId="urn:microsoft.com/office/officeart/2009/3/layout/HorizontalOrganizationChart#78"/>
    <dgm:cxn modelId="{9CC827EC-10EE-4E40-A971-BB37A12700D0}" type="presParOf" srcId="{CB088FB6-3156-5744-9F39-8BD63F1932D6}" destId="{461E279A-B3A4-EA40-877C-FAD6A0CA9494}" srcOrd="2" destOrd="0" presId="urn:microsoft.com/office/officeart/2009/3/layout/HorizontalOrganizationChart#78"/>
    <dgm:cxn modelId="{6F068615-EBE6-3E48-9710-9F445AE12BC5}" type="presParOf" srcId="{94E0273F-01C0-C641-AD31-AF334C460BC1}" destId="{6CD26E7C-7E10-224E-80B9-3730C586E9EF}" srcOrd="2" destOrd="0" presId="urn:microsoft.com/office/officeart/2009/3/layout/HorizontalOrganizationChart#78"/>
    <dgm:cxn modelId="{EE800094-C3FE-D348-A3A2-A31F657213EE}" type="presParOf" srcId="{94E0273F-01C0-C641-AD31-AF334C460BC1}" destId="{5474A3BF-B15E-0141-A82D-7B28D1C704A9}" srcOrd="3" destOrd="0" presId="urn:microsoft.com/office/officeart/2009/3/layout/HorizontalOrganizationChart#78"/>
    <dgm:cxn modelId="{DCC42B1C-4DE0-524E-926A-F13C27123E6B}" type="presParOf" srcId="{5474A3BF-B15E-0141-A82D-7B28D1C704A9}" destId="{1D0B5537-344C-E547-B155-C6B3F7A673E1}" srcOrd="0" destOrd="0" presId="urn:microsoft.com/office/officeart/2009/3/layout/HorizontalOrganizationChart#78"/>
    <dgm:cxn modelId="{6A42A147-8892-4744-93BE-5A5CD51F8943}" type="presParOf" srcId="{1D0B5537-344C-E547-B155-C6B3F7A673E1}" destId="{F1869B29-FD66-BA45-89E4-3385665239ED}" srcOrd="0" destOrd="0" presId="urn:microsoft.com/office/officeart/2009/3/layout/HorizontalOrganizationChart#78"/>
    <dgm:cxn modelId="{2995BF7B-5513-3544-8F8E-C86194CA3E63}" type="presParOf" srcId="{1D0B5537-344C-E547-B155-C6B3F7A673E1}" destId="{4283DB86-9663-4C4B-82E0-7A4BC9132711}" srcOrd="1" destOrd="0" presId="urn:microsoft.com/office/officeart/2009/3/layout/HorizontalOrganizationChart#78"/>
    <dgm:cxn modelId="{44125CE4-36DD-CC47-AEAC-3F02855F0900}" type="presParOf" srcId="{5474A3BF-B15E-0141-A82D-7B28D1C704A9}" destId="{7B04B785-94C8-DF44-8B3B-6A4322BEDC71}" srcOrd="1" destOrd="0" presId="urn:microsoft.com/office/officeart/2009/3/layout/HorizontalOrganizationChart#78"/>
    <dgm:cxn modelId="{AE3A7DF4-7BD9-D441-8574-666188ED8704}" type="presParOf" srcId="{5474A3BF-B15E-0141-A82D-7B28D1C704A9}" destId="{82BE0EBA-B007-4043-AFB5-843AE19D0E4D}" srcOrd="2" destOrd="0" presId="urn:microsoft.com/office/officeart/2009/3/layout/HorizontalOrganizationChart#78"/>
    <dgm:cxn modelId="{3C9B7541-69A8-0A48-B49B-605C63B0D63D}" type="presParOf" srcId="{94E0273F-01C0-C641-AD31-AF334C460BC1}" destId="{A9B8BA08-A4DB-F84E-BFEA-24FD7CD21446}" srcOrd="4" destOrd="0" presId="urn:microsoft.com/office/officeart/2009/3/layout/HorizontalOrganizationChart#78"/>
    <dgm:cxn modelId="{7EE11AC2-0DDA-DC43-82B8-67EFF7773E09}" type="presParOf" srcId="{94E0273F-01C0-C641-AD31-AF334C460BC1}" destId="{A9D4B8E9-D563-F443-99A4-5D542B6DF457}" srcOrd="5" destOrd="0" presId="urn:microsoft.com/office/officeart/2009/3/layout/HorizontalOrganizationChart#78"/>
    <dgm:cxn modelId="{8E19255B-645E-DE48-ADE5-407B5D45508A}" type="presParOf" srcId="{A9D4B8E9-D563-F443-99A4-5D542B6DF457}" destId="{047832C7-DE9F-F747-89D0-C70539E27409}" srcOrd="0" destOrd="0" presId="urn:microsoft.com/office/officeart/2009/3/layout/HorizontalOrganizationChart#78"/>
    <dgm:cxn modelId="{13FAEC1D-8DD7-D648-831D-89681DBEBC3E}" type="presParOf" srcId="{047832C7-DE9F-F747-89D0-C70539E27409}" destId="{D3D03A26-174D-3A4F-B16C-84E0173CE231}" srcOrd="0" destOrd="0" presId="urn:microsoft.com/office/officeart/2009/3/layout/HorizontalOrganizationChart#78"/>
    <dgm:cxn modelId="{F77A69C9-E178-314D-B684-15EF9F4BE942}" type="presParOf" srcId="{047832C7-DE9F-F747-89D0-C70539E27409}" destId="{0CBEA997-BE64-7942-9509-495B806AAC67}" srcOrd="1" destOrd="0" presId="urn:microsoft.com/office/officeart/2009/3/layout/HorizontalOrganizationChart#78"/>
    <dgm:cxn modelId="{5360FD13-F136-2448-8065-ED9EF4BB817B}" type="presParOf" srcId="{A9D4B8E9-D563-F443-99A4-5D542B6DF457}" destId="{CFD161ED-6527-3143-82E2-1F3691CED345}" srcOrd="1" destOrd="0" presId="urn:microsoft.com/office/officeart/2009/3/layout/HorizontalOrganizationChart#78"/>
    <dgm:cxn modelId="{8D788A8E-43BD-6645-8863-ED83C1C252C5}" type="presParOf" srcId="{A9D4B8E9-D563-F443-99A4-5D542B6DF457}" destId="{B665CDED-32A9-C24A-A507-074E15C6F8C1}" srcOrd="2" destOrd="0" presId="urn:microsoft.com/office/officeart/2009/3/layout/HorizontalOrganizationChart#78"/>
    <dgm:cxn modelId="{F847A6DE-8A0F-4E49-AABF-548230DDD7B8}" type="presParOf" srcId="{94E0273F-01C0-C641-AD31-AF334C460BC1}" destId="{CE905EDE-EEB8-624A-8531-5F3FD0835D1E}" srcOrd="6" destOrd="0" presId="urn:microsoft.com/office/officeart/2009/3/layout/HorizontalOrganizationChart#78"/>
    <dgm:cxn modelId="{D00F4BC5-57B6-1945-A459-6C7772FFC3BD}" type="presParOf" srcId="{94E0273F-01C0-C641-AD31-AF334C460BC1}" destId="{3182EDC0-0B4D-7045-B110-6203FD6292E5}" srcOrd="7" destOrd="0" presId="urn:microsoft.com/office/officeart/2009/3/layout/HorizontalOrganizationChart#78"/>
    <dgm:cxn modelId="{7CCC727F-8DFF-0D49-9353-C7EB6F96B44B}" type="presParOf" srcId="{3182EDC0-0B4D-7045-B110-6203FD6292E5}" destId="{EE522805-BC6B-FD47-991F-2314C1AF0D53}" srcOrd="0" destOrd="0" presId="urn:microsoft.com/office/officeart/2009/3/layout/HorizontalOrganizationChart#78"/>
    <dgm:cxn modelId="{32CE772F-8905-0B4E-85F7-4509DB39CBEC}" type="presParOf" srcId="{EE522805-BC6B-FD47-991F-2314C1AF0D53}" destId="{D60323CC-D001-064E-B062-9FFB6B4EFADD}" srcOrd="0" destOrd="0" presId="urn:microsoft.com/office/officeart/2009/3/layout/HorizontalOrganizationChart#78"/>
    <dgm:cxn modelId="{4348BC86-1F0D-4440-A16B-37745CC71600}" type="presParOf" srcId="{EE522805-BC6B-FD47-991F-2314C1AF0D53}" destId="{4F44EF02-68D8-884F-8597-A867462462CA}" srcOrd="1" destOrd="0" presId="urn:microsoft.com/office/officeart/2009/3/layout/HorizontalOrganizationChart#78"/>
    <dgm:cxn modelId="{7637F343-CF36-7A4A-92AB-F54F9BFBB8B0}" type="presParOf" srcId="{3182EDC0-0B4D-7045-B110-6203FD6292E5}" destId="{8CCA7BEF-2E45-3740-9466-DD9A4925A90E}" srcOrd="1" destOrd="0" presId="urn:microsoft.com/office/officeart/2009/3/layout/HorizontalOrganizationChart#78"/>
    <dgm:cxn modelId="{52155DFC-0B0F-2248-83F0-2C22FE7C40D9}" type="presParOf" srcId="{3182EDC0-0B4D-7045-B110-6203FD6292E5}" destId="{00A1AE28-E6D2-D44B-89CF-E8B71FAC1784}" srcOrd="2" destOrd="0" presId="urn:microsoft.com/office/officeart/2009/3/layout/HorizontalOrganizationChart#78"/>
    <dgm:cxn modelId="{B46FE6E5-6B56-BF44-A551-F2D75BAAE00E}" type="presParOf" srcId="{21A8B392-D71E-DA45-B533-A360D710288F}" destId="{664B6721-7363-B54F-842D-9C7976144ABB}" srcOrd="2" destOrd="0" presId="urn:microsoft.com/office/officeart/2009/3/layout/HorizontalOrganizationChart#78"/>
    <dgm:cxn modelId="{C55E488B-95AA-4F40-958F-7AF12352E844}" type="presParOf" srcId="{DF67389B-289D-324E-AB4C-001B717AD1A9}" destId="{2CB70861-1DA0-B54F-8144-BF31B4BA9E78}" srcOrd="2" destOrd="0" presId="urn:microsoft.com/office/officeart/2009/3/layout/HorizontalOrganizationChart#78"/>
    <dgm:cxn modelId="{ABD85FDF-3BC5-CF4C-8F04-F3F6DDA3D5D6}" type="presParOf" srcId="{DF67389B-289D-324E-AB4C-001B717AD1A9}" destId="{70A05119-8036-0B45-910C-9960CFB2A47A}" srcOrd="3" destOrd="0" presId="urn:microsoft.com/office/officeart/2009/3/layout/HorizontalOrganizationChart#78"/>
    <dgm:cxn modelId="{0BDFE33A-5AA6-9A49-95D0-CFCCB599752C}" type="presParOf" srcId="{70A05119-8036-0B45-910C-9960CFB2A47A}" destId="{95F09F6D-D76D-664A-9064-C1247D3B34FF}" srcOrd="0" destOrd="0" presId="urn:microsoft.com/office/officeart/2009/3/layout/HorizontalOrganizationChart#78"/>
    <dgm:cxn modelId="{6AFCBF5A-3E1F-AE43-AE6C-D9EEB571C7BF}" type="presParOf" srcId="{95F09F6D-D76D-664A-9064-C1247D3B34FF}" destId="{73AC88D7-9C05-3541-9188-2FB0EAF9A7B0}" srcOrd="0" destOrd="0" presId="urn:microsoft.com/office/officeart/2009/3/layout/HorizontalOrganizationChart#78"/>
    <dgm:cxn modelId="{5D046466-E191-664F-91A2-2DBCFCD8FC91}" type="presParOf" srcId="{95F09F6D-D76D-664A-9064-C1247D3B34FF}" destId="{07D1EAED-CB24-414D-A5A3-163613907B82}" srcOrd="1" destOrd="0" presId="urn:microsoft.com/office/officeart/2009/3/layout/HorizontalOrganizationChart#78"/>
    <dgm:cxn modelId="{1113C70C-EBD4-3043-979C-84DBDFF6B2C4}" type="presParOf" srcId="{70A05119-8036-0B45-910C-9960CFB2A47A}" destId="{41C88898-F96E-484D-BABE-B1E2BD325D84}" srcOrd="1" destOrd="0" presId="urn:microsoft.com/office/officeart/2009/3/layout/HorizontalOrganizationChart#78"/>
    <dgm:cxn modelId="{77BC2A10-9FA4-654E-9932-4A09FC63C546}" type="presParOf" srcId="{70A05119-8036-0B45-910C-9960CFB2A47A}" destId="{700C1013-A850-4D43-A275-7411D222239B}" srcOrd="2" destOrd="0" presId="urn:microsoft.com/office/officeart/2009/3/layout/HorizontalOrganizationChart#78"/>
    <dgm:cxn modelId="{B378F6B6-EB93-A14E-98AF-C5AFD915EAB5}" type="presParOf" srcId="{68A0B063-B846-BB4B-92BC-06218B407BC7}" destId="{BC725CB7-327D-704E-8519-C600837EE690}" srcOrd="2" destOrd="0" presId="urn:microsoft.com/office/officeart/2009/3/layout/HorizontalOrganizationChart#78"/>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79" loCatId="" qsTypeId="urn:microsoft.com/office/officeart/2005/8/quickstyle/simple1#106" qsCatId="simple" csTypeId="urn:microsoft.com/office/officeart/2005/8/colors/accent5_1#106" csCatId="accent5" phldr="1"/>
      <dgm:spPr/>
      <dgm:t>
        <a:bodyPr/>
        <a:lstStyle/>
        <a:p>
          <a:endParaRPr lang="zh-CN" altLang="en-US"/>
        </a:p>
      </dgm:t>
    </dgm:pt>
    <dgm:pt modelId="{2ED72FB7-CD1D-2140-8884-0BAC834B3A95}">
      <dgm:prSet custT="1"/>
      <dgm:spPr/>
      <dgm:t>
        <a:bodyPr/>
        <a:lstStyle/>
        <a:p>
          <a:r>
            <a:rPr lang="zh-CN" altLang="en-US" sz="18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a:solidFill>
          <a:srgbClr val="C00000"/>
        </a:solidFill>
      </dgm:spPr>
      <dgm:t>
        <a:bodyPr/>
        <a:lstStyle/>
        <a:p>
          <a:r>
            <a:rPr lang="zh-CN" altLang="en-US" sz="1800" dirty="0">
              <a:solidFill>
                <a:schemeClr val="bg1"/>
              </a:solidFill>
            </a:rPr>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D9726D57-E039-C340-8D3E-9F67262ABE5D}">
      <dgm:prSet custT="1"/>
      <dgm:spPr/>
      <dgm:t>
        <a:bodyPr/>
        <a:lstStyle/>
        <a:p>
          <a:r>
            <a:rPr lang="zh-CN" altLang="en-US" sz="1800" dirty="0"/>
            <a:t>基本属性</a:t>
          </a:r>
        </a:p>
      </dgm:t>
    </dgm:pt>
    <dgm:pt modelId="{9DCC3A6C-BD3B-2542-893B-65788457BF79}" type="parTrans" cxnId="{384FF08E-AE53-164E-ACFC-D2B95913D9BC}">
      <dgm:prSet/>
      <dgm:spPr/>
      <dgm:t>
        <a:bodyPr/>
        <a:lstStyle/>
        <a:p>
          <a:endParaRPr lang="zh-CN" altLang="en-US"/>
        </a:p>
      </dgm:t>
    </dgm:pt>
    <dgm:pt modelId="{A303E6A0-C852-6943-AD87-4629CBD2FF5E}" type="sibTrans" cxnId="{384FF08E-AE53-164E-ACFC-D2B95913D9BC}">
      <dgm:prSet/>
      <dgm:spPr/>
      <dgm:t>
        <a:bodyPr/>
        <a:lstStyle/>
        <a:p>
          <a:endParaRPr lang="zh-CN" altLang="en-US"/>
        </a:p>
      </dgm:t>
    </dgm:pt>
    <dgm:pt modelId="{EBF57F5E-5CB5-9240-87A2-89E74BBF9B17}">
      <dgm:prSet custT="1"/>
      <dgm:spPr/>
      <dgm:t>
        <a:bodyPr/>
        <a:lstStyle/>
        <a:p>
          <a:r>
            <a:rPr lang="zh-CN" altLang="en-US" sz="1800" dirty="0"/>
            <a:t>不平衡性</a:t>
          </a:r>
        </a:p>
      </dgm:t>
    </dgm:pt>
    <dgm:pt modelId="{578E4938-C90B-A043-9470-79559B46753E}" type="parTrans" cxnId="{3A1002AD-09B1-D649-9D0A-37DFFDEA0DC1}">
      <dgm:prSet/>
      <dgm:spPr/>
      <dgm:t>
        <a:bodyPr/>
        <a:lstStyle/>
        <a:p>
          <a:endParaRPr lang="zh-CN" altLang="en-US"/>
        </a:p>
      </dgm:t>
    </dgm:pt>
    <dgm:pt modelId="{9DBCB88F-BBD2-5A44-9446-3A4CBC3CE634}" type="sibTrans" cxnId="{3A1002AD-09B1-D649-9D0A-37DFFDEA0DC1}">
      <dgm:prSet/>
      <dgm:spPr/>
      <dgm:t>
        <a:bodyPr/>
        <a:lstStyle/>
        <a:p>
          <a:endParaRPr lang="zh-CN" altLang="en-US"/>
        </a:p>
      </dgm:t>
    </dgm:pt>
    <dgm:pt modelId="{863986A3-A037-8E4E-9560-B142CA446AEE}">
      <dgm:prSet custT="1"/>
      <dgm:spPr>
        <a:noFill/>
      </dgm:spPr>
      <dgm:t>
        <a:bodyPr/>
        <a:lstStyle/>
        <a:p>
          <a:r>
            <a:rPr lang="zh-CN" altLang="en-US" sz="1800" dirty="0">
              <a:solidFill>
                <a:schemeClr val="tx1"/>
              </a:solidFill>
            </a:rPr>
            <a:t>内外因</a:t>
          </a:r>
        </a:p>
      </dgm:t>
    </dgm:pt>
    <dgm:pt modelId="{1DD99DBD-E61D-154B-95A1-3DB5A73940C1}" type="parTrans" cxnId="{60695E00-6F6B-F344-A071-F442E97E8A96}">
      <dgm:prSet/>
      <dgm:spPr/>
      <dgm:t>
        <a:bodyPr/>
        <a:lstStyle/>
        <a:p>
          <a:endParaRPr lang="zh-CN" altLang="en-US"/>
        </a:p>
      </dgm:t>
    </dgm:pt>
    <dgm:pt modelId="{28E3250B-BFFB-D340-9363-CEDF57C330FC}" type="sibTrans" cxnId="{60695E00-6F6B-F344-A071-F442E97E8A96}">
      <dgm:prSet/>
      <dgm:spPr/>
      <dgm:t>
        <a:bodyPr/>
        <a:lstStyle/>
        <a:p>
          <a:endParaRPr lang="zh-CN" altLang="en-US"/>
        </a:p>
      </dgm:t>
    </dgm:pt>
    <dgm:pt modelId="{B40F3744-115D-6849-9A5A-3674E0489DD7}">
      <dgm:prSet custT="1"/>
      <dgm:spPr>
        <a:solidFill>
          <a:srgbClr val="C00000"/>
        </a:solidFill>
      </dgm:spPr>
      <dgm:t>
        <a:bodyPr/>
        <a:lstStyle/>
        <a:p>
          <a:r>
            <a:rPr lang="zh-CN" altLang="en-US" sz="1800" dirty="0">
              <a:solidFill>
                <a:schemeClr val="bg1"/>
              </a:solidFill>
            </a:rPr>
            <a:t>普遍性与特殊性</a:t>
          </a:r>
        </a:p>
      </dgm:t>
    </dgm:pt>
    <dgm:pt modelId="{4AC39364-D655-584A-A17C-25EE340B63E9}" type="parTrans" cxnId="{0D1CF802-803C-4C40-835E-87FCB16DA51E}">
      <dgm:prSet/>
      <dgm:spPr/>
      <dgm:t>
        <a:bodyPr/>
        <a:lstStyle/>
        <a:p>
          <a:endParaRPr lang="zh-CN" altLang="en-US"/>
        </a:p>
      </dgm:t>
    </dgm:pt>
    <dgm:pt modelId="{473B5F04-26DD-9A40-BD7D-C3EA6684B035}" type="sibTrans" cxnId="{0D1CF802-803C-4C40-835E-87FCB16DA51E}">
      <dgm:prSet/>
      <dgm:spPr/>
      <dgm:t>
        <a:bodyPr/>
        <a:lstStyle/>
        <a:p>
          <a:endParaRPr lang="zh-CN" altLang="en-US"/>
        </a:p>
      </dgm:t>
    </dgm:pt>
    <dgm:pt modelId="{2FA5C719-5882-0549-A262-1C61448B12DF}">
      <dgm:prSet custT="1"/>
      <dgm:spPr/>
      <dgm:t>
        <a:bodyPr/>
        <a:lstStyle/>
        <a:p>
          <a:r>
            <a:rPr lang="zh-CN" altLang="en-US" sz="1800" dirty="0"/>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custScaleX="191767" custScaleY="159446">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3A1002AD-09B1-D649-9D0A-37DFFDEA0DC1}" srcId="{037220A4-F5C1-5648-9469-5BB5E7218F14}" destId="{EBF57F5E-5CB5-9240-87A2-89E74BBF9B17}" srcOrd="3" destOrd="0" parTransId="{578E4938-C90B-A043-9470-79559B46753E}" sibTransId="{9DBCB88F-BBD2-5A44-9446-3A4CBC3CE634}"/>
    <dgm:cxn modelId="{A520FC4E-ABF6-5E45-9203-8B48940C469E}" type="presOf" srcId="{863986A3-A037-8E4E-9560-B142CA446AEE}" destId="{F1869B29-FD66-BA45-89E4-3385665239ED}" srcOrd="0" destOrd="0" presId="urn:microsoft.com/office/officeart/2009/3/layout/HorizontalOrganizationChart#79"/>
    <dgm:cxn modelId="{BAF9FC46-5866-734F-B973-EA64E4E76587}" type="presOf" srcId="{578E4938-C90B-A043-9470-79559B46753E}" destId="{CE905EDE-EEB8-624A-8531-5F3FD0835D1E}" srcOrd="0" destOrd="0" presId="urn:microsoft.com/office/officeart/2009/3/layout/HorizontalOrganizationChart#79"/>
    <dgm:cxn modelId="{F7C45637-65D9-1642-A675-14176CC52A64}" type="presOf" srcId="{2ED72FB7-CD1D-2140-8884-0BAC834B3A95}" destId="{CD4C7C8F-4FBF-6443-924A-6F7253FE3177}" srcOrd="1" destOrd="0" presId="urn:microsoft.com/office/officeart/2009/3/layout/HorizontalOrganizationChart#79"/>
    <dgm:cxn modelId="{BAAB698F-65A6-8245-B932-872697598EB3}" type="presOf" srcId="{EBF57F5E-5CB5-9240-87A2-89E74BBF9B17}" destId="{D60323CC-D001-064E-B062-9FFB6B4EFADD}" srcOrd="0" destOrd="0" presId="urn:microsoft.com/office/officeart/2009/3/layout/HorizontalOrganizationChart#79"/>
    <dgm:cxn modelId="{9ACB25B1-183E-574B-ABE9-CF369179A6BC}" type="presOf" srcId="{863986A3-A037-8E4E-9560-B142CA446AEE}" destId="{4283DB86-9663-4C4B-82E0-7A4BC9132711}" srcOrd="1" destOrd="0" presId="urn:microsoft.com/office/officeart/2009/3/layout/HorizontalOrganizationChart#79"/>
    <dgm:cxn modelId="{FEDB11B3-AF30-0D47-9878-BC8551807D87}" type="presOf" srcId="{2ED72FB7-CD1D-2140-8884-0BAC834B3A95}" destId="{13A9C134-DB1A-B840-8F9E-085DAE83A648}" srcOrd="0" destOrd="0" presId="urn:microsoft.com/office/officeart/2009/3/layout/HorizontalOrganizationChart#79"/>
    <dgm:cxn modelId="{0D1CF802-803C-4C40-835E-87FCB16DA51E}" srcId="{037220A4-F5C1-5648-9469-5BB5E7218F14}" destId="{B40F3744-115D-6849-9A5A-3674E0489DD7}" srcOrd="2" destOrd="0" parTransId="{4AC39364-D655-584A-A17C-25EE340B63E9}" sibTransId="{473B5F04-26DD-9A40-BD7D-C3EA6684B035}"/>
    <dgm:cxn modelId="{92433138-DC4D-0F48-B464-FB493B97B9DA}" type="presOf" srcId="{4AC39364-D655-584A-A17C-25EE340B63E9}" destId="{A9B8BA08-A4DB-F84E-BFEA-24FD7CD21446}" srcOrd="0" destOrd="0" presId="urn:microsoft.com/office/officeart/2009/3/layout/HorizontalOrganizationChart#79"/>
    <dgm:cxn modelId="{C2B3E90F-C9FA-CA47-8460-42B8D590F0AD}" type="presOf" srcId="{B40F3744-115D-6849-9A5A-3674E0489DD7}" destId="{0CBEA997-BE64-7942-9509-495B806AAC67}" srcOrd="1" destOrd="0" presId="urn:microsoft.com/office/officeart/2009/3/layout/HorizontalOrganizationChart#79"/>
    <dgm:cxn modelId="{AC9F65BA-4CB4-D748-9F05-3AC8479FBBB9}" type="presOf" srcId="{1DD99DBD-E61D-154B-95A1-3DB5A73940C1}" destId="{6CD26E7C-7E10-224E-80B9-3730C586E9EF}" srcOrd="0" destOrd="0" presId="urn:microsoft.com/office/officeart/2009/3/layout/HorizontalOrganizationChart#79"/>
    <dgm:cxn modelId="{60695E00-6F6B-F344-A071-F442E97E8A96}" srcId="{037220A4-F5C1-5648-9469-5BB5E7218F14}" destId="{863986A3-A037-8E4E-9560-B142CA446AEE}" srcOrd="1" destOrd="0" parTransId="{1DD99DBD-E61D-154B-95A1-3DB5A73940C1}" sibTransId="{28E3250B-BFFB-D340-9363-CEDF57C330FC}"/>
    <dgm:cxn modelId="{A7528A4D-FD1B-164E-8E70-86D2C1581117}" type="presOf" srcId="{B40F3744-115D-6849-9A5A-3674E0489DD7}" destId="{D3D03A26-174D-3A4F-B16C-84E0173CE231}" srcOrd="0" destOrd="0" presId="urn:microsoft.com/office/officeart/2009/3/layout/HorizontalOrganizationChart#79"/>
    <dgm:cxn modelId="{DAD06788-A1BB-F645-A333-E1CB93420047}" type="presOf" srcId="{D9726D57-E039-C340-8D3E-9F67262ABE5D}" destId="{43C66485-8588-5746-B2A0-622E6FF09A5E}" srcOrd="0" destOrd="0" presId="urn:microsoft.com/office/officeart/2009/3/layout/HorizontalOrganizationChart#79"/>
    <dgm:cxn modelId="{1ADA4FC1-C1F5-104E-9025-6EAB3B276823}" type="presOf" srcId="{709D81C4-F3BB-0942-976F-626C0AB73113}" destId="{817614AC-13F4-AE40-9BD3-5A010075C298}" srcOrd="0" destOrd="0" presId="urn:microsoft.com/office/officeart/2009/3/layout/HorizontalOrganizationChart#79"/>
    <dgm:cxn modelId="{9237F8FC-AEA3-5E45-9142-4AC316386A66}" type="presOf" srcId="{037220A4-F5C1-5648-9469-5BB5E7218F14}" destId="{B5ADED03-983F-C440-A97C-6506BE0202D9}" srcOrd="0" destOrd="0" presId="urn:microsoft.com/office/officeart/2009/3/layout/HorizontalOrganizationChart#79"/>
    <dgm:cxn modelId="{A390732D-8153-4340-B62E-4B61902F0B48}" srcId="{2ED72FB7-CD1D-2140-8884-0BAC834B3A95}" destId="{037220A4-F5C1-5648-9469-5BB5E7218F14}" srcOrd="0" destOrd="0" parTransId="{709D81C4-F3BB-0942-976F-626C0AB73113}" sibTransId="{839C04EC-8E4E-E84F-9C5C-92816EA015BE}"/>
    <dgm:cxn modelId="{17C9D8B8-34C7-F44E-8512-6423C8E96330}" type="presOf" srcId="{2FA5C719-5882-0549-A262-1C61448B12DF}" destId="{73AC88D7-9C05-3541-9188-2FB0EAF9A7B0}" srcOrd="0" destOrd="0" presId="urn:microsoft.com/office/officeart/2009/3/layout/HorizontalOrganizationChart#79"/>
    <dgm:cxn modelId="{05C8F583-306C-CC4B-BBF9-A5BDE3472D17}" type="presOf" srcId="{34242824-FDD2-9947-9248-EE00638CE51A}" destId="{2CB70861-1DA0-B54F-8144-BF31B4BA9E78}" srcOrd="0" destOrd="0" presId="urn:microsoft.com/office/officeart/2009/3/layout/HorizontalOrganizationChart#79"/>
    <dgm:cxn modelId="{065F7A7A-E7AB-5F4B-BF37-76EAC1F21919}" type="presOf" srcId="{9DCC3A6C-BD3B-2542-893B-65788457BF79}" destId="{591443D6-1FD8-8345-86D8-0207DF2421D5}" srcOrd="0" destOrd="0" presId="urn:microsoft.com/office/officeart/2009/3/layout/HorizontalOrganizationChart#79"/>
    <dgm:cxn modelId="{6FD9E0B1-5E01-8E49-88D2-85B28E67D995}" type="presOf" srcId="{D9726D57-E039-C340-8D3E-9F67262ABE5D}" destId="{1075EC1A-D913-4D42-9158-D75D6FE6D9F8}" srcOrd="1" destOrd="0" presId="urn:microsoft.com/office/officeart/2009/3/layout/HorizontalOrganizationChart#79"/>
    <dgm:cxn modelId="{8B1D122B-1ACD-3543-B6B3-EAD0009288D6}" type="presOf" srcId="{037220A4-F5C1-5648-9469-5BB5E7218F14}" destId="{AD9BED53-2B4D-DB4A-B788-61F42D40B080}" srcOrd="1" destOrd="0" presId="urn:microsoft.com/office/officeart/2009/3/layout/HorizontalOrganizationChart#79"/>
    <dgm:cxn modelId="{013911D5-303B-684D-91C5-46B88F84936C}" srcId="{2ED72FB7-CD1D-2140-8884-0BAC834B3A95}" destId="{2FA5C719-5882-0549-A262-1C61448B12DF}" srcOrd="1" destOrd="0" parTransId="{34242824-FDD2-9947-9248-EE00638CE51A}" sibTransId="{51E5CE2A-DC4C-DA42-A722-0B7AD9C4E851}"/>
    <dgm:cxn modelId="{135D4A4E-4F6E-6440-9616-10972B6FCEEC}" type="presOf" srcId="{E0E81B47-8AC3-1B43-AEBE-9D84A0F26F6C}" destId="{2906BD38-56B2-4A4D-9862-AB9EFA6E6823}" srcOrd="0" destOrd="0" presId="urn:microsoft.com/office/officeart/2009/3/layout/HorizontalOrganizationChart#79"/>
    <dgm:cxn modelId="{26DD678F-D00A-5242-8776-3789A06CF988}" type="presOf" srcId="{2FA5C719-5882-0549-A262-1C61448B12DF}" destId="{07D1EAED-CB24-414D-A5A3-163613907B82}" srcOrd="1" destOrd="0" presId="urn:microsoft.com/office/officeart/2009/3/layout/HorizontalOrganizationChart#79"/>
    <dgm:cxn modelId="{136E6C11-5408-244F-B897-FABEFF1BC7D3}" type="presOf" srcId="{EBF57F5E-5CB5-9240-87A2-89E74BBF9B17}" destId="{4F44EF02-68D8-884F-8597-A867462462CA}" srcOrd="1" destOrd="0" presId="urn:microsoft.com/office/officeart/2009/3/layout/HorizontalOrganizationChart#79"/>
    <dgm:cxn modelId="{384FF08E-AE53-164E-ACFC-D2B95913D9BC}" srcId="{037220A4-F5C1-5648-9469-5BB5E7218F14}" destId="{D9726D57-E039-C340-8D3E-9F67262ABE5D}" srcOrd="0" destOrd="0" parTransId="{9DCC3A6C-BD3B-2542-893B-65788457BF79}" sibTransId="{A303E6A0-C852-6943-AD87-4629CBD2FF5E}"/>
    <dgm:cxn modelId="{6757B372-7B8E-1143-8BCD-002246309851}" srcId="{E0E81B47-8AC3-1B43-AEBE-9D84A0F26F6C}" destId="{2ED72FB7-CD1D-2140-8884-0BAC834B3A95}" srcOrd="0" destOrd="0" parTransId="{6F2C054C-ED5A-7F42-B266-42BEE316214F}" sibTransId="{847531A4-3F6E-9F42-986E-C755A873B9D7}"/>
    <dgm:cxn modelId="{E7917909-A708-A649-A0D6-3F85FBEB29BD}" type="presParOf" srcId="{2906BD38-56B2-4A4D-9862-AB9EFA6E6823}" destId="{68A0B063-B846-BB4B-92BC-06218B407BC7}" srcOrd="0" destOrd="0" presId="urn:microsoft.com/office/officeart/2009/3/layout/HorizontalOrganizationChart#79"/>
    <dgm:cxn modelId="{06CB08F8-8CF9-2C4F-B116-E1077B4C7192}" type="presParOf" srcId="{68A0B063-B846-BB4B-92BC-06218B407BC7}" destId="{916059A2-BC8F-6444-8E7A-D596408D4628}" srcOrd="0" destOrd="0" presId="urn:microsoft.com/office/officeart/2009/3/layout/HorizontalOrganizationChart#79"/>
    <dgm:cxn modelId="{9A19DEDB-C857-0947-98FB-91122415F677}" type="presParOf" srcId="{916059A2-BC8F-6444-8E7A-D596408D4628}" destId="{13A9C134-DB1A-B840-8F9E-085DAE83A648}" srcOrd="0" destOrd="0" presId="urn:microsoft.com/office/officeart/2009/3/layout/HorizontalOrganizationChart#79"/>
    <dgm:cxn modelId="{973B045F-F1E0-E44A-B317-1C5EDD4B9994}" type="presParOf" srcId="{916059A2-BC8F-6444-8E7A-D596408D4628}" destId="{CD4C7C8F-4FBF-6443-924A-6F7253FE3177}" srcOrd="1" destOrd="0" presId="urn:microsoft.com/office/officeart/2009/3/layout/HorizontalOrganizationChart#79"/>
    <dgm:cxn modelId="{FA695734-EF7B-004A-9329-A70C5D06B8F4}" type="presParOf" srcId="{68A0B063-B846-BB4B-92BC-06218B407BC7}" destId="{DF67389B-289D-324E-AB4C-001B717AD1A9}" srcOrd="1" destOrd="0" presId="urn:microsoft.com/office/officeart/2009/3/layout/HorizontalOrganizationChart#79"/>
    <dgm:cxn modelId="{9ECE949E-139D-CD40-9C4F-8827BAA687FA}" type="presParOf" srcId="{DF67389B-289D-324E-AB4C-001B717AD1A9}" destId="{817614AC-13F4-AE40-9BD3-5A010075C298}" srcOrd="0" destOrd="0" presId="urn:microsoft.com/office/officeart/2009/3/layout/HorizontalOrganizationChart#79"/>
    <dgm:cxn modelId="{D89D1E0F-5082-5E4E-9B38-0C91867DB968}" type="presParOf" srcId="{DF67389B-289D-324E-AB4C-001B717AD1A9}" destId="{21A8B392-D71E-DA45-B533-A360D710288F}" srcOrd="1" destOrd="0" presId="urn:microsoft.com/office/officeart/2009/3/layout/HorizontalOrganizationChart#79"/>
    <dgm:cxn modelId="{00BE5C57-5105-8C41-95D8-60E7A1CE9215}" type="presParOf" srcId="{21A8B392-D71E-DA45-B533-A360D710288F}" destId="{95726C0F-C3DD-6745-887E-5C4E832A4360}" srcOrd="0" destOrd="0" presId="urn:microsoft.com/office/officeart/2009/3/layout/HorizontalOrganizationChart#79"/>
    <dgm:cxn modelId="{9CF8B250-2C00-EB4C-8EDD-A432DB8D74B0}" type="presParOf" srcId="{95726C0F-C3DD-6745-887E-5C4E832A4360}" destId="{B5ADED03-983F-C440-A97C-6506BE0202D9}" srcOrd="0" destOrd="0" presId="urn:microsoft.com/office/officeart/2009/3/layout/HorizontalOrganizationChart#79"/>
    <dgm:cxn modelId="{5D915F4B-2C9F-BA49-BCF3-1D87CCD1954C}" type="presParOf" srcId="{95726C0F-C3DD-6745-887E-5C4E832A4360}" destId="{AD9BED53-2B4D-DB4A-B788-61F42D40B080}" srcOrd="1" destOrd="0" presId="urn:microsoft.com/office/officeart/2009/3/layout/HorizontalOrganizationChart#79"/>
    <dgm:cxn modelId="{184B3F7A-B3EE-AD41-978D-236262D95765}" type="presParOf" srcId="{21A8B392-D71E-DA45-B533-A360D710288F}" destId="{94E0273F-01C0-C641-AD31-AF334C460BC1}" srcOrd="1" destOrd="0" presId="urn:microsoft.com/office/officeart/2009/3/layout/HorizontalOrganizationChart#79"/>
    <dgm:cxn modelId="{FF57B76D-5B01-1D47-BDE3-DACCE3D8C105}" type="presParOf" srcId="{94E0273F-01C0-C641-AD31-AF334C460BC1}" destId="{591443D6-1FD8-8345-86D8-0207DF2421D5}" srcOrd="0" destOrd="0" presId="urn:microsoft.com/office/officeart/2009/3/layout/HorizontalOrganizationChart#79"/>
    <dgm:cxn modelId="{180EF001-FEE7-614E-BF04-A04322276395}" type="presParOf" srcId="{94E0273F-01C0-C641-AD31-AF334C460BC1}" destId="{CB088FB6-3156-5744-9F39-8BD63F1932D6}" srcOrd="1" destOrd="0" presId="urn:microsoft.com/office/officeart/2009/3/layout/HorizontalOrganizationChart#79"/>
    <dgm:cxn modelId="{0BEA4A40-B465-1A44-BC85-A2FB6E04EB3A}" type="presParOf" srcId="{CB088FB6-3156-5744-9F39-8BD63F1932D6}" destId="{7CD6EB38-4906-9A48-BEC4-EBFD0133980A}" srcOrd="0" destOrd="0" presId="urn:microsoft.com/office/officeart/2009/3/layout/HorizontalOrganizationChart#79"/>
    <dgm:cxn modelId="{825CEB20-7B89-E440-82DE-E198A976FE57}" type="presParOf" srcId="{7CD6EB38-4906-9A48-BEC4-EBFD0133980A}" destId="{43C66485-8588-5746-B2A0-622E6FF09A5E}" srcOrd="0" destOrd="0" presId="urn:microsoft.com/office/officeart/2009/3/layout/HorizontalOrganizationChart#79"/>
    <dgm:cxn modelId="{775E26B7-1FA0-F541-87BB-CA125F12B153}" type="presParOf" srcId="{7CD6EB38-4906-9A48-BEC4-EBFD0133980A}" destId="{1075EC1A-D913-4D42-9158-D75D6FE6D9F8}" srcOrd="1" destOrd="0" presId="urn:microsoft.com/office/officeart/2009/3/layout/HorizontalOrganizationChart#79"/>
    <dgm:cxn modelId="{A5A34939-3DF5-8E46-9E3C-219D0DFB83D9}" type="presParOf" srcId="{CB088FB6-3156-5744-9F39-8BD63F1932D6}" destId="{C0B92875-C3E6-0A4C-A2CE-439F91ED015F}" srcOrd="1" destOrd="0" presId="urn:microsoft.com/office/officeart/2009/3/layout/HorizontalOrganizationChart#79"/>
    <dgm:cxn modelId="{02C241E0-47C1-AB4E-B82D-43F288AF9AAE}" type="presParOf" srcId="{CB088FB6-3156-5744-9F39-8BD63F1932D6}" destId="{461E279A-B3A4-EA40-877C-FAD6A0CA9494}" srcOrd="2" destOrd="0" presId="urn:microsoft.com/office/officeart/2009/3/layout/HorizontalOrganizationChart#79"/>
    <dgm:cxn modelId="{3695BB4C-AE72-064F-9366-11E2EEFA6100}" type="presParOf" srcId="{94E0273F-01C0-C641-AD31-AF334C460BC1}" destId="{6CD26E7C-7E10-224E-80B9-3730C586E9EF}" srcOrd="2" destOrd="0" presId="urn:microsoft.com/office/officeart/2009/3/layout/HorizontalOrganizationChart#79"/>
    <dgm:cxn modelId="{C2F37C29-86A8-E448-AF5D-090F72DD39A3}" type="presParOf" srcId="{94E0273F-01C0-C641-AD31-AF334C460BC1}" destId="{5474A3BF-B15E-0141-A82D-7B28D1C704A9}" srcOrd="3" destOrd="0" presId="urn:microsoft.com/office/officeart/2009/3/layout/HorizontalOrganizationChart#79"/>
    <dgm:cxn modelId="{00CFA6D2-5271-8C44-B6E4-DFA1D80557F7}" type="presParOf" srcId="{5474A3BF-B15E-0141-A82D-7B28D1C704A9}" destId="{1D0B5537-344C-E547-B155-C6B3F7A673E1}" srcOrd="0" destOrd="0" presId="urn:microsoft.com/office/officeart/2009/3/layout/HorizontalOrganizationChart#79"/>
    <dgm:cxn modelId="{C567411B-26BB-4644-8EC4-4463D9F06D26}" type="presParOf" srcId="{1D0B5537-344C-E547-B155-C6B3F7A673E1}" destId="{F1869B29-FD66-BA45-89E4-3385665239ED}" srcOrd="0" destOrd="0" presId="urn:microsoft.com/office/officeart/2009/3/layout/HorizontalOrganizationChart#79"/>
    <dgm:cxn modelId="{D9B2F3F3-790F-524F-9B08-2AA94E2F6C22}" type="presParOf" srcId="{1D0B5537-344C-E547-B155-C6B3F7A673E1}" destId="{4283DB86-9663-4C4B-82E0-7A4BC9132711}" srcOrd="1" destOrd="0" presId="urn:microsoft.com/office/officeart/2009/3/layout/HorizontalOrganizationChart#79"/>
    <dgm:cxn modelId="{DDEBA5D5-7365-9D46-8626-467A23AA7318}" type="presParOf" srcId="{5474A3BF-B15E-0141-A82D-7B28D1C704A9}" destId="{7B04B785-94C8-DF44-8B3B-6A4322BEDC71}" srcOrd="1" destOrd="0" presId="urn:microsoft.com/office/officeart/2009/3/layout/HorizontalOrganizationChart#79"/>
    <dgm:cxn modelId="{0B7E5956-0B67-6B4E-AB80-30B0031539AA}" type="presParOf" srcId="{5474A3BF-B15E-0141-A82D-7B28D1C704A9}" destId="{82BE0EBA-B007-4043-AFB5-843AE19D0E4D}" srcOrd="2" destOrd="0" presId="urn:microsoft.com/office/officeart/2009/3/layout/HorizontalOrganizationChart#79"/>
    <dgm:cxn modelId="{C46E4A45-98EC-7244-93F8-52E4CA34946C}" type="presParOf" srcId="{94E0273F-01C0-C641-AD31-AF334C460BC1}" destId="{A9B8BA08-A4DB-F84E-BFEA-24FD7CD21446}" srcOrd="4" destOrd="0" presId="urn:microsoft.com/office/officeart/2009/3/layout/HorizontalOrganizationChart#79"/>
    <dgm:cxn modelId="{4E311418-37A4-0B4E-8765-8EFA3959B80C}" type="presParOf" srcId="{94E0273F-01C0-C641-AD31-AF334C460BC1}" destId="{A9D4B8E9-D563-F443-99A4-5D542B6DF457}" srcOrd="5" destOrd="0" presId="urn:microsoft.com/office/officeart/2009/3/layout/HorizontalOrganizationChart#79"/>
    <dgm:cxn modelId="{034F3116-D15A-004C-BCCA-A1DDE7982781}" type="presParOf" srcId="{A9D4B8E9-D563-F443-99A4-5D542B6DF457}" destId="{047832C7-DE9F-F747-89D0-C70539E27409}" srcOrd="0" destOrd="0" presId="urn:microsoft.com/office/officeart/2009/3/layout/HorizontalOrganizationChart#79"/>
    <dgm:cxn modelId="{F95D97C1-8976-3743-BCD0-C433E36793D3}" type="presParOf" srcId="{047832C7-DE9F-F747-89D0-C70539E27409}" destId="{D3D03A26-174D-3A4F-B16C-84E0173CE231}" srcOrd="0" destOrd="0" presId="urn:microsoft.com/office/officeart/2009/3/layout/HorizontalOrganizationChart#79"/>
    <dgm:cxn modelId="{43C319EB-895A-DE49-9E41-C7D8B8DBE679}" type="presParOf" srcId="{047832C7-DE9F-F747-89D0-C70539E27409}" destId="{0CBEA997-BE64-7942-9509-495B806AAC67}" srcOrd="1" destOrd="0" presId="urn:microsoft.com/office/officeart/2009/3/layout/HorizontalOrganizationChart#79"/>
    <dgm:cxn modelId="{40E8A1AA-1B90-F644-BED3-9EE61F900F7E}" type="presParOf" srcId="{A9D4B8E9-D563-F443-99A4-5D542B6DF457}" destId="{CFD161ED-6527-3143-82E2-1F3691CED345}" srcOrd="1" destOrd="0" presId="urn:microsoft.com/office/officeart/2009/3/layout/HorizontalOrganizationChart#79"/>
    <dgm:cxn modelId="{8144B18D-282D-744D-BB74-72367E45C4F6}" type="presParOf" srcId="{A9D4B8E9-D563-F443-99A4-5D542B6DF457}" destId="{B665CDED-32A9-C24A-A507-074E15C6F8C1}" srcOrd="2" destOrd="0" presId="urn:microsoft.com/office/officeart/2009/3/layout/HorizontalOrganizationChart#79"/>
    <dgm:cxn modelId="{832405E7-260A-8F43-94D9-040624E6B934}" type="presParOf" srcId="{94E0273F-01C0-C641-AD31-AF334C460BC1}" destId="{CE905EDE-EEB8-624A-8531-5F3FD0835D1E}" srcOrd="6" destOrd="0" presId="urn:microsoft.com/office/officeart/2009/3/layout/HorizontalOrganizationChart#79"/>
    <dgm:cxn modelId="{1C7B2AC2-67D0-0A45-AFAD-D2AE8172FED3}" type="presParOf" srcId="{94E0273F-01C0-C641-AD31-AF334C460BC1}" destId="{3182EDC0-0B4D-7045-B110-6203FD6292E5}" srcOrd="7" destOrd="0" presId="urn:microsoft.com/office/officeart/2009/3/layout/HorizontalOrganizationChart#79"/>
    <dgm:cxn modelId="{8FF5BFEE-4635-8A4B-92BF-76D1E3FE919A}" type="presParOf" srcId="{3182EDC0-0B4D-7045-B110-6203FD6292E5}" destId="{EE522805-BC6B-FD47-991F-2314C1AF0D53}" srcOrd="0" destOrd="0" presId="urn:microsoft.com/office/officeart/2009/3/layout/HorizontalOrganizationChart#79"/>
    <dgm:cxn modelId="{52B82062-F7F7-A244-98FE-3405697D9423}" type="presParOf" srcId="{EE522805-BC6B-FD47-991F-2314C1AF0D53}" destId="{D60323CC-D001-064E-B062-9FFB6B4EFADD}" srcOrd="0" destOrd="0" presId="urn:microsoft.com/office/officeart/2009/3/layout/HorizontalOrganizationChart#79"/>
    <dgm:cxn modelId="{6A76CB7C-A152-8344-A601-6E131A9C5F23}" type="presParOf" srcId="{EE522805-BC6B-FD47-991F-2314C1AF0D53}" destId="{4F44EF02-68D8-884F-8597-A867462462CA}" srcOrd="1" destOrd="0" presId="urn:microsoft.com/office/officeart/2009/3/layout/HorizontalOrganizationChart#79"/>
    <dgm:cxn modelId="{1C919A17-337E-C941-B345-1CF8FA8F0CD2}" type="presParOf" srcId="{3182EDC0-0B4D-7045-B110-6203FD6292E5}" destId="{8CCA7BEF-2E45-3740-9466-DD9A4925A90E}" srcOrd="1" destOrd="0" presId="urn:microsoft.com/office/officeart/2009/3/layout/HorizontalOrganizationChart#79"/>
    <dgm:cxn modelId="{00AD74EA-E36D-2E4C-9E7B-7DF06960EF2D}" type="presParOf" srcId="{3182EDC0-0B4D-7045-B110-6203FD6292E5}" destId="{00A1AE28-E6D2-D44B-89CF-E8B71FAC1784}" srcOrd="2" destOrd="0" presId="urn:microsoft.com/office/officeart/2009/3/layout/HorizontalOrganizationChart#79"/>
    <dgm:cxn modelId="{48942792-BDB5-004A-91FC-21F992F6CCB4}" type="presParOf" srcId="{21A8B392-D71E-DA45-B533-A360D710288F}" destId="{664B6721-7363-B54F-842D-9C7976144ABB}" srcOrd="2" destOrd="0" presId="urn:microsoft.com/office/officeart/2009/3/layout/HorizontalOrganizationChart#79"/>
    <dgm:cxn modelId="{AC7E1103-67B7-4D41-971F-4C3B30798CF8}" type="presParOf" srcId="{DF67389B-289D-324E-AB4C-001B717AD1A9}" destId="{2CB70861-1DA0-B54F-8144-BF31B4BA9E78}" srcOrd="2" destOrd="0" presId="urn:microsoft.com/office/officeart/2009/3/layout/HorizontalOrganizationChart#79"/>
    <dgm:cxn modelId="{C73E13BE-C711-BC44-BF10-70D95A95E76B}" type="presParOf" srcId="{DF67389B-289D-324E-AB4C-001B717AD1A9}" destId="{70A05119-8036-0B45-910C-9960CFB2A47A}" srcOrd="3" destOrd="0" presId="urn:microsoft.com/office/officeart/2009/3/layout/HorizontalOrganizationChart#79"/>
    <dgm:cxn modelId="{90052033-E71D-014E-B535-5DB9D0AB97E2}" type="presParOf" srcId="{70A05119-8036-0B45-910C-9960CFB2A47A}" destId="{95F09F6D-D76D-664A-9064-C1247D3B34FF}" srcOrd="0" destOrd="0" presId="urn:microsoft.com/office/officeart/2009/3/layout/HorizontalOrganizationChart#79"/>
    <dgm:cxn modelId="{1FD87979-B97F-2940-ACCB-CB1A4C8E4BB4}" type="presParOf" srcId="{95F09F6D-D76D-664A-9064-C1247D3B34FF}" destId="{73AC88D7-9C05-3541-9188-2FB0EAF9A7B0}" srcOrd="0" destOrd="0" presId="urn:microsoft.com/office/officeart/2009/3/layout/HorizontalOrganizationChart#79"/>
    <dgm:cxn modelId="{B5D7846F-325F-F84E-867C-6EC256BF300E}" type="presParOf" srcId="{95F09F6D-D76D-664A-9064-C1247D3B34FF}" destId="{07D1EAED-CB24-414D-A5A3-163613907B82}" srcOrd="1" destOrd="0" presId="urn:microsoft.com/office/officeart/2009/3/layout/HorizontalOrganizationChart#79"/>
    <dgm:cxn modelId="{74019415-0C29-8841-93DC-08D1792E7571}" type="presParOf" srcId="{70A05119-8036-0B45-910C-9960CFB2A47A}" destId="{41C88898-F96E-484D-BABE-B1E2BD325D84}" srcOrd="1" destOrd="0" presId="urn:microsoft.com/office/officeart/2009/3/layout/HorizontalOrganizationChart#79"/>
    <dgm:cxn modelId="{446D54DD-9B19-F845-930C-9A2EE86117BC}" type="presParOf" srcId="{70A05119-8036-0B45-910C-9960CFB2A47A}" destId="{700C1013-A850-4D43-A275-7411D222239B}" srcOrd="2" destOrd="0" presId="urn:microsoft.com/office/officeart/2009/3/layout/HorizontalOrganizationChart#79"/>
    <dgm:cxn modelId="{B5E0C953-321F-FC47-B642-7663C504110C}" type="presParOf" srcId="{68A0B063-B846-BB4B-92BC-06218B407BC7}" destId="{BC725CB7-327D-704E-8519-C600837EE690}" srcOrd="2" destOrd="0" presId="urn:microsoft.com/office/officeart/2009/3/layout/HorizontalOrganizationChart#79"/>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0" loCatId="" qsTypeId="urn:microsoft.com/office/officeart/2005/8/quickstyle/simple1#107" qsCatId="simple" csTypeId="urn:microsoft.com/office/officeart/2005/8/colors/accent5_1#107" csCatId="accent5" phldr="1"/>
      <dgm:spPr/>
      <dgm:t>
        <a:bodyPr/>
        <a:lstStyle/>
        <a:p>
          <a:endParaRPr lang="zh-CN" altLang="en-US"/>
        </a:p>
      </dgm:t>
    </dgm:pt>
    <dgm:pt modelId="{2ED72FB7-CD1D-2140-8884-0BAC834B3A95}">
      <dgm:prSet custT="1"/>
      <dgm:spPr/>
      <dgm:t>
        <a:bodyPr/>
        <a:lstStyle/>
        <a:p>
          <a:r>
            <a:rPr lang="zh-CN" altLang="en-US" sz="18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a:solidFill>
          <a:srgbClr val="C00000"/>
        </a:solidFill>
      </dgm:spPr>
      <dgm:t>
        <a:bodyPr/>
        <a:lstStyle/>
        <a:p>
          <a:r>
            <a:rPr lang="zh-CN" altLang="en-US" sz="1800" dirty="0">
              <a:solidFill>
                <a:schemeClr val="bg1"/>
              </a:solidFill>
            </a:rPr>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D9726D57-E039-C340-8D3E-9F67262ABE5D}">
      <dgm:prSet custT="1"/>
      <dgm:spPr/>
      <dgm:t>
        <a:bodyPr/>
        <a:lstStyle/>
        <a:p>
          <a:r>
            <a:rPr lang="zh-CN" altLang="en-US" sz="1800" dirty="0"/>
            <a:t>基本属性</a:t>
          </a:r>
        </a:p>
      </dgm:t>
    </dgm:pt>
    <dgm:pt modelId="{9DCC3A6C-BD3B-2542-893B-65788457BF79}" type="parTrans" cxnId="{384FF08E-AE53-164E-ACFC-D2B95913D9BC}">
      <dgm:prSet/>
      <dgm:spPr/>
      <dgm:t>
        <a:bodyPr/>
        <a:lstStyle/>
        <a:p>
          <a:endParaRPr lang="zh-CN" altLang="en-US"/>
        </a:p>
      </dgm:t>
    </dgm:pt>
    <dgm:pt modelId="{A303E6A0-C852-6943-AD87-4629CBD2FF5E}" type="sibTrans" cxnId="{384FF08E-AE53-164E-ACFC-D2B95913D9BC}">
      <dgm:prSet/>
      <dgm:spPr/>
      <dgm:t>
        <a:bodyPr/>
        <a:lstStyle/>
        <a:p>
          <a:endParaRPr lang="zh-CN" altLang="en-US"/>
        </a:p>
      </dgm:t>
    </dgm:pt>
    <dgm:pt modelId="{EBF57F5E-5CB5-9240-87A2-89E74BBF9B17}">
      <dgm:prSet custT="1"/>
      <dgm:spPr/>
      <dgm:t>
        <a:bodyPr/>
        <a:lstStyle/>
        <a:p>
          <a:r>
            <a:rPr lang="zh-CN" altLang="en-US" sz="1800" dirty="0"/>
            <a:t>不平衡性</a:t>
          </a:r>
        </a:p>
      </dgm:t>
    </dgm:pt>
    <dgm:pt modelId="{578E4938-C90B-A043-9470-79559B46753E}" type="parTrans" cxnId="{3A1002AD-09B1-D649-9D0A-37DFFDEA0DC1}">
      <dgm:prSet/>
      <dgm:spPr/>
      <dgm:t>
        <a:bodyPr/>
        <a:lstStyle/>
        <a:p>
          <a:endParaRPr lang="zh-CN" altLang="en-US"/>
        </a:p>
      </dgm:t>
    </dgm:pt>
    <dgm:pt modelId="{9DBCB88F-BBD2-5A44-9446-3A4CBC3CE634}" type="sibTrans" cxnId="{3A1002AD-09B1-D649-9D0A-37DFFDEA0DC1}">
      <dgm:prSet/>
      <dgm:spPr/>
      <dgm:t>
        <a:bodyPr/>
        <a:lstStyle/>
        <a:p>
          <a:endParaRPr lang="zh-CN" altLang="en-US"/>
        </a:p>
      </dgm:t>
    </dgm:pt>
    <dgm:pt modelId="{863986A3-A037-8E4E-9560-B142CA446AEE}">
      <dgm:prSet custT="1"/>
      <dgm:spPr>
        <a:noFill/>
      </dgm:spPr>
      <dgm:t>
        <a:bodyPr/>
        <a:lstStyle/>
        <a:p>
          <a:r>
            <a:rPr lang="zh-CN" altLang="en-US" sz="1800" dirty="0">
              <a:solidFill>
                <a:schemeClr val="tx1"/>
              </a:solidFill>
            </a:rPr>
            <a:t>内外因</a:t>
          </a:r>
        </a:p>
      </dgm:t>
    </dgm:pt>
    <dgm:pt modelId="{1DD99DBD-E61D-154B-95A1-3DB5A73940C1}" type="parTrans" cxnId="{60695E00-6F6B-F344-A071-F442E97E8A96}">
      <dgm:prSet/>
      <dgm:spPr/>
      <dgm:t>
        <a:bodyPr/>
        <a:lstStyle/>
        <a:p>
          <a:endParaRPr lang="zh-CN" altLang="en-US"/>
        </a:p>
      </dgm:t>
    </dgm:pt>
    <dgm:pt modelId="{28E3250B-BFFB-D340-9363-CEDF57C330FC}" type="sibTrans" cxnId="{60695E00-6F6B-F344-A071-F442E97E8A96}">
      <dgm:prSet/>
      <dgm:spPr/>
      <dgm:t>
        <a:bodyPr/>
        <a:lstStyle/>
        <a:p>
          <a:endParaRPr lang="zh-CN" altLang="en-US"/>
        </a:p>
      </dgm:t>
    </dgm:pt>
    <dgm:pt modelId="{B40F3744-115D-6849-9A5A-3674E0489DD7}">
      <dgm:prSet custT="1"/>
      <dgm:spPr>
        <a:solidFill>
          <a:srgbClr val="C00000"/>
        </a:solidFill>
      </dgm:spPr>
      <dgm:t>
        <a:bodyPr/>
        <a:lstStyle/>
        <a:p>
          <a:r>
            <a:rPr lang="zh-CN" altLang="en-US" sz="1800" dirty="0">
              <a:solidFill>
                <a:schemeClr val="bg1"/>
              </a:solidFill>
            </a:rPr>
            <a:t>普遍性与特殊性</a:t>
          </a:r>
        </a:p>
      </dgm:t>
    </dgm:pt>
    <dgm:pt modelId="{4AC39364-D655-584A-A17C-25EE340B63E9}" type="parTrans" cxnId="{0D1CF802-803C-4C40-835E-87FCB16DA51E}">
      <dgm:prSet/>
      <dgm:spPr/>
      <dgm:t>
        <a:bodyPr/>
        <a:lstStyle/>
        <a:p>
          <a:endParaRPr lang="zh-CN" altLang="en-US"/>
        </a:p>
      </dgm:t>
    </dgm:pt>
    <dgm:pt modelId="{473B5F04-26DD-9A40-BD7D-C3EA6684B035}" type="sibTrans" cxnId="{0D1CF802-803C-4C40-835E-87FCB16DA51E}">
      <dgm:prSet/>
      <dgm:spPr/>
      <dgm:t>
        <a:bodyPr/>
        <a:lstStyle/>
        <a:p>
          <a:endParaRPr lang="zh-CN" altLang="en-US"/>
        </a:p>
      </dgm:t>
    </dgm:pt>
    <dgm:pt modelId="{2FA5C719-5882-0549-A262-1C61448B12DF}">
      <dgm:prSet custT="1"/>
      <dgm:spPr/>
      <dgm:t>
        <a:bodyPr/>
        <a:lstStyle/>
        <a:p>
          <a:r>
            <a:rPr lang="zh-CN" altLang="en-US" sz="1800" dirty="0"/>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custScaleX="191767" custScaleY="159446">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3A1002AD-09B1-D649-9D0A-37DFFDEA0DC1}" srcId="{037220A4-F5C1-5648-9469-5BB5E7218F14}" destId="{EBF57F5E-5CB5-9240-87A2-89E74BBF9B17}" srcOrd="3" destOrd="0" parTransId="{578E4938-C90B-A043-9470-79559B46753E}" sibTransId="{9DBCB88F-BBD2-5A44-9446-3A4CBC3CE634}"/>
    <dgm:cxn modelId="{68CA134C-3A69-8F41-97BF-8A3C0CF4560D}" type="presOf" srcId="{D9726D57-E039-C340-8D3E-9F67262ABE5D}" destId="{1075EC1A-D913-4D42-9158-D75D6FE6D9F8}" srcOrd="1" destOrd="0" presId="urn:microsoft.com/office/officeart/2009/3/layout/HorizontalOrganizationChart#80"/>
    <dgm:cxn modelId="{376F95E1-BDE4-714B-B3FF-E7187E3E160D}" type="presOf" srcId="{578E4938-C90B-A043-9470-79559B46753E}" destId="{CE905EDE-EEB8-624A-8531-5F3FD0835D1E}" srcOrd="0" destOrd="0" presId="urn:microsoft.com/office/officeart/2009/3/layout/HorizontalOrganizationChart#80"/>
    <dgm:cxn modelId="{89E7B10B-E005-F248-ADD2-C5782F2688C4}" type="presOf" srcId="{863986A3-A037-8E4E-9560-B142CA446AEE}" destId="{4283DB86-9663-4C4B-82E0-7A4BC9132711}" srcOrd="1" destOrd="0" presId="urn:microsoft.com/office/officeart/2009/3/layout/HorizontalOrganizationChart#80"/>
    <dgm:cxn modelId="{4C911945-76A6-984B-A5FD-3371B39CA9F5}" type="presOf" srcId="{863986A3-A037-8E4E-9560-B142CA446AEE}" destId="{F1869B29-FD66-BA45-89E4-3385665239ED}" srcOrd="0" destOrd="0" presId="urn:microsoft.com/office/officeart/2009/3/layout/HorizontalOrganizationChart#80"/>
    <dgm:cxn modelId="{5B24DDA3-D5ED-D546-A7C8-7C142CE1BD1B}" type="presOf" srcId="{709D81C4-F3BB-0942-976F-626C0AB73113}" destId="{817614AC-13F4-AE40-9BD3-5A010075C298}" srcOrd="0" destOrd="0" presId="urn:microsoft.com/office/officeart/2009/3/layout/HorizontalOrganizationChart#80"/>
    <dgm:cxn modelId="{23F1F9CF-0331-0043-B62C-22FC796F238F}" type="presOf" srcId="{B40F3744-115D-6849-9A5A-3674E0489DD7}" destId="{D3D03A26-174D-3A4F-B16C-84E0173CE231}" srcOrd="0" destOrd="0" presId="urn:microsoft.com/office/officeart/2009/3/layout/HorizontalOrganizationChart#80"/>
    <dgm:cxn modelId="{24709EDA-693E-5C40-B22A-B4544ABDB892}" type="presOf" srcId="{2ED72FB7-CD1D-2140-8884-0BAC834B3A95}" destId="{CD4C7C8F-4FBF-6443-924A-6F7253FE3177}" srcOrd="1" destOrd="0" presId="urn:microsoft.com/office/officeart/2009/3/layout/HorizontalOrganizationChart#80"/>
    <dgm:cxn modelId="{0D1CF802-803C-4C40-835E-87FCB16DA51E}" srcId="{037220A4-F5C1-5648-9469-5BB5E7218F14}" destId="{B40F3744-115D-6849-9A5A-3674E0489DD7}" srcOrd="2" destOrd="0" parTransId="{4AC39364-D655-584A-A17C-25EE340B63E9}" sibTransId="{473B5F04-26DD-9A40-BD7D-C3EA6684B035}"/>
    <dgm:cxn modelId="{31876B3D-C306-7944-8A32-318549E101D0}" type="presOf" srcId="{B40F3744-115D-6849-9A5A-3674E0489DD7}" destId="{0CBEA997-BE64-7942-9509-495B806AAC67}" srcOrd="1" destOrd="0" presId="urn:microsoft.com/office/officeart/2009/3/layout/HorizontalOrganizationChart#80"/>
    <dgm:cxn modelId="{60695E00-6F6B-F344-A071-F442E97E8A96}" srcId="{037220A4-F5C1-5648-9469-5BB5E7218F14}" destId="{863986A3-A037-8E4E-9560-B142CA446AEE}" srcOrd="1" destOrd="0" parTransId="{1DD99DBD-E61D-154B-95A1-3DB5A73940C1}" sibTransId="{28E3250B-BFFB-D340-9363-CEDF57C330FC}"/>
    <dgm:cxn modelId="{13B291ED-B613-0D40-9795-805C21BB4133}" type="presOf" srcId="{2ED72FB7-CD1D-2140-8884-0BAC834B3A95}" destId="{13A9C134-DB1A-B840-8F9E-085DAE83A648}" srcOrd="0" destOrd="0" presId="urn:microsoft.com/office/officeart/2009/3/layout/HorizontalOrganizationChart#80"/>
    <dgm:cxn modelId="{EB93B66D-DFD5-E64A-B4C5-F23A55103224}" type="presOf" srcId="{037220A4-F5C1-5648-9469-5BB5E7218F14}" destId="{B5ADED03-983F-C440-A97C-6506BE0202D9}" srcOrd="0" destOrd="0" presId="urn:microsoft.com/office/officeart/2009/3/layout/HorizontalOrganizationChart#80"/>
    <dgm:cxn modelId="{A390732D-8153-4340-B62E-4B61902F0B48}" srcId="{2ED72FB7-CD1D-2140-8884-0BAC834B3A95}" destId="{037220A4-F5C1-5648-9469-5BB5E7218F14}" srcOrd="0" destOrd="0" parTransId="{709D81C4-F3BB-0942-976F-626C0AB73113}" sibTransId="{839C04EC-8E4E-E84F-9C5C-92816EA015BE}"/>
    <dgm:cxn modelId="{5DC8C3AA-0B21-7F4D-A414-FDD481F0D488}" type="presOf" srcId="{1DD99DBD-E61D-154B-95A1-3DB5A73940C1}" destId="{6CD26E7C-7E10-224E-80B9-3730C586E9EF}" srcOrd="0" destOrd="0" presId="urn:microsoft.com/office/officeart/2009/3/layout/HorizontalOrganizationChart#80"/>
    <dgm:cxn modelId="{F2894D88-7954-B042-83C1-1CF901701FC7}" type="presOf" srcId="{2FA5C719-5882-0549-A262-1C61448B12DF}" destId="{07D1EAED-CB24-414D-A5A3-163613907B82}" srcOrd="1" destOrd="0" presId="urn:microsoft.com/office/officeart/2009/3/layout/HorizontalOrganizationChart#80"/>
    <dgm:cxn modelId="{83637FC3-CA8A-FB4B-B1A8-61243F599FD2}" type="presOf" srcId="{EBF57F5E-5CB5-9240-87A2-89E74BBF9B17}" destId="{4F44EF02-68D8-884F-8597-A867462462CA}" srcOrd="1" destOrd="0" presId="urn:microsoft.com/office/officeart/2009/3/layout/HorizontalOrganizationChart#80"/>
    <dgm:cxn modelId="{4A50A5AE-61B9-7540-A546-3FF41A3931EE}" type="presOf" srcId="{E0E81B47-8AC3-1B43-AEBE-9D84A0F26F6C}" destId="{2906BD38-56B2-4A4D-9862-AB9EFA6E6823}" srcOrd="0" destOrd="0" presId="urn:microsoft.com/office/officeart/2009/3/layout/HorizontalOrganizationChart#80"/>
    <dgm:cxn modelId="{56154934-5EBC-F24E-BC4A-0A1E5F20F341}" type="presOf" srcId="{037220A4-F5C1-5648-9469-5BB5E7218F14}" destId="{AD9BED53-2B4D-DB4A-B788-61F42D40B080}" srcOrd="1" destOrd="0" presId="urn:microsoft.com/office/officeart/2009/3/layout/HorizontalOrganizationChart#80"/>
    <dgm:cxn modelId="{7269D015-E4A6-904D-8524-6A6DDE9ABC85}" type="presOf" srcId="{34242824-FDD2-9947-9248-EE00638CE51A}" destId="{2CB70861-1DA0-B54F-8144-BF31B4BA9E78}" srcOrd="0" destOrd="0" presId="urn:microsoft.com/office/officeart/2009/3/layout/HorizontalOrganizationChart#80"/>
    <dgm:cxn modelId="{78698F86-86EB-FA4D-A9E8-5712C89C287B}" type="presOf" srcId="{EBF57F5E-5CB5-9240-87A2-89E74BBF9B17}" destId="{D60323CC-D001-064E-B062-9FFB6B4EFADD}" srcOrd="0" destOrd="0" presId="urn:microsoft.com/office/officeart/2009/3/layout/HorizontalOrganizationChart#80"/>
    <dgm:cxn modelId="{013911D5-303B-684D-91C5-46B88F84936C}" srcId="{2ED72FB7-CD1D-2140-8884-0BAC834B3A95}" destId="{2FA5C719-5882-0549-A262-1C61448B12DF}" srcOrd="1" destOrd="0" parTransId="{34242824-FDD2-9947-9248-EE00638CE51A}" sibTransId="{51E5CE2A-DC4C-DA42-A722-0B7AD9C4E851}"/>
    <dgm:cxn modelId="{F1944047-A540-2544-B28F-1BE8AE7F4713}" type="presOf" srcId="{4AC39364-D655-584A-A17C-25EE340B63E9}" destId="{A9B8BA08-A4DB-F84E-BFEA-24FD7CD21446}" srcOrd="0" destOrd="0" presId="urn:microsoft.com/office/officeart/2009/3/layout/HorizontalOrganizationChart#80"/>
    <dgm:cxn modelId="{20E37747-90D8-5B49-A78D-7BB8673A4E53}" type="presOf" srcId="{9DCC3A6C-BD3B-2542-893B-65788457BF79}" destId="{591443D6-1FD8-8345-86D8-0207DF2421D5}" srcOrd="0" destOrd="0" presId="urn:microsoft.com/office/officeart/2009/3/layout/HorizontalOrganizationChart#80"/>
    <dgm:cxn modelId="{007A3C07-76CB-024B-A2D7-59CEE7BD2A90}" type="presOf" srcId="{D9726D57-E039-C340-8D3E-9F67262ABE5D}" destId="{43C66485-8588-5746-B2A0-622E6FF09A5E}" srcOrd="0" destOrd="0" presId="urn:microsoft.com/office/officeart/2009/3/layout/HorizontalOrganizationChart#80"/>
    <dgm:cxn modelId="{384FF08E-AE53-164E-ACFC-D2B95913D9BC}" srcId="{037220A4-F5C1-5648-9469-5BB5E7218F14}" destId="{D9726D57-E039-C340-8D3E-9F67262ABE5D}" srcOrd="0" destOrd="0" parTransId="{9DCC3A6C-BD3B-2542-893B-65788457BF79}" sibTransId="{A303E6A0-C852-6943-AD87-4629CBD2FF5E}"/>
    <dgm:cxn modelId="{6757B372-7B8E-1143-8BCD-002246309851}" srcId="{E0E81B47-8AC3-1B43-AEBE-9D84A0F26F6C}" destId="{2ED72FB7-CD1D-2140-8884-0BAC834B3A95}" srcOrd="0" destOrd="0" parTransId="{6F2C054C-ED5A-7F42-B266-42BEE316214F}" sibTransId="{847531A4-3F6E-9F42-986E-C755A873B9D7}"/>
    <dgm:cxn modelId="{58513683-F58B-C142-8E38-24C851BF43B1}" type="presOf" srcId="{2FA5C719-5882-0549-A262-1C61448B12DF}" destId="{73AC88D7-9C05-3541-9188-2FB0EAF9A7B0}" srcOrd="0" destOrd="0" presId="urn:microsoft.com/office/officeart/2009/3/layout/HorizontalOrganizationChart#80"/>
    <dgm:cxn modelId="{5DAFB7DA-BC84-6E40-9EB7-00D7293B35D4}" type="presParOf" srcId="{2906BD38-56B2-4A4D-9862-AB9EFA6E6823}" destId="{68A0B063-B846-BB4B-92BC-06218B407BC7}" srcOrd="0" destOrd="0" presId="urn:microsoft.com/office/officeart/2009/3/layout/HorizontalOrganizationChart#80"/>
    <dgm:cxn modelId="{B81FBC74-61BD-7144-87EA-EDE5C859DD4B}" type="presParOf" srcId="{68A0B063-B846-BB4B-92BC-06218B407BC7}" destId="{916059A2-BC8F-6444-8E7A-D596408D4628}" srcOrd="0" destOrd="0" presId="urn:microsoft.com/office/officeart/2009/3/layout/HorizontalOrganizationChart#80"/>
    <dgm:cxn modelId="{B389A106-EDA2-8943-862B-F32907438F80}" type="presParOf" srcId="{916059A2-BC8F-6444-8E7A-D596408D4628}" destId="{13A9C134-DB1A-B840-8F9E-085DAE83A648}" srcOrd="0" destOrd="0" presId="urn:microsoft.com/office/officeart/2009/3/layout/HorizontalOrganizationChart#80"/>
    <dgm:cxn modelId="{251F6AA7-D74F-0F44-8D61-D121498DEE79}" type="presParOf" srcId="{916059A2-BC8F-6444-8E7A-D596408D4628}" destId="{CD4C7C8F-4FBF-6443-924A-6F7253FE3177}" srcOrd="1" destOrd="0" presId="urn:microsoft.com/office/officeart/2009/3/layout/HorizontalOrganizationChart#80"/>
    <dgm:cxn modelId="{22219253-7761-C84B-A84C-39039D52CCA0}" type="presParOf" srcId="{68A0B063-B846-BB4B-92BC-06218B407BC7}" destId="{DF67389B-289D-324E-AB4C-001B717AD1A9}" srcOrd="1" destOrd="0" presId="urn:microsoft.com/office/officeart/2009/3/layout/HorizontalOrganizationChart#80"/>
    <dgm:cxn modelId="{3328FCB7-BDF8-1845-BD08-31E4E32DAD63}" type="presParOf" srcId="{DF67389B-289D-324E-AB4C-001B717AD1A9}" destId="{817614AC-13F4-AE40-9BD3-5A010075C298}" srcOrd="0" destOrd="0" presId="urn:microsoft.com/office/officeart/2009/3/layout/HorizontalOrganizationChart#80"/>
    <dgm:cxn modelId="{F3549AB0-AA0F-9E40-8118-77EC2C371D7F}" type="presParOf" srcId="{DF67389B-289D-324E-AB4C-001B717AD1A9}" destId="{21A8B392-D71E-DA45-B533-A360D710288F}" srcOrd="1" destOrd="0" presId="urn:microsoft.com/office/officeart/2009/3/layout/HorizontalOrganizationChart#80"/>
    <dgm:cxn modelId="{05A81FA8-EA8C-EA40-A1F9-EF4D883D5956}" type="presParOf" srcId="{21A8B392-D71E-DA45-B533-A360D710288F}" destId="{95726C0F-C3DD-6745-887E-5C4E832A4360}" srcOrd="0" destOrd="0" presId="urn:microsoft.com/office/officeart/2009/3/layout/HorizontalOrganizationChart#80"/>
    <dgm:cxn modelId="{19639204-50D1-9943-950C-85E827DE8BE0}" type="presParOf" srcId="{95726C0F-C3DD-6745-887E-5C4E832A4360}" destId="{B5ADED03-983F-C440-A97C-6506BE0202D9}" srcOrd="0" destOrd="0" presId="urn:microsoft.com/office/officeart/2009/3/layout/HorizontalOrganizationChart#80"/>
    <dgm:cxn modelId="{B46A95F1-0098-724A-846F-A4EE23BC7C49}" type="presParOf" srcId="{95726C0F-C3DD-6745-887E-5C4E832A4360}" destId="{AD9BED53-2B4D-DB4A-B788-61F42D40B080}" srcOrd="1" destOrd="0" presId="urn:microsoft.com/office/officeart/2009/3/layout/HorizontalOrganizationChart#80"/>
    <dgm:cxn modelId="{FE0DDCE3-334F-7A4D-A9AC-7430E2923EA7}" type="presParOf" srcId="{21A8B392-D71E-DA45-B533-A360D710288F}" destId="{94E0273F-01C0-C641-AD31-AF334C460BC1}" srcOrd="1" destOrd="0" presId="urn:microsoft.com/office/officeart/2009/3/layout/HorizontalOrganizationChart#80"/>
    <dgm:cxn modelId="{6A35BCD3-62C3-0046-A474-9EB53A71CFFD}" type="presParOf" srcId="{94E0273F-01C0-C641-AD31-AF334C460BC1}" destId="{591443D6-1FD8-8345-86D8-0207DF2421D5}" srcOrd="0" destOrd="0" presId="urn:microsoft.com/office/officeart/2009/3/layout/HorizontalOrganizationChart#80"/>
    <dgm:cxn modelId="{586303A3-3834-7A4E-9A2D-6C7F19D03C63}" type="presParOf" srcId="{94E0273F-01C0-C641-AD31-AF334C460BC1}" destId="{CB088FB6-3156-5744-9F39-8BD63F1932D6}" srcOrd="1" destOrd="0" presId="urn:microsoft.com/office/officeart/2009/3/layout/HorizontalOrganizationChart#80"/>
    <dgm:cxn modelId="{2A9C1B23-E0A3-6E49-B810-EDE3DA4FB0B9}" type="presParOf" srcId="{CB088FB6-3156-5744-9F39-8BD63F1932D6}" destId="{7CD6EB38-4906-9A48-BEC4-EBFD0133980A}" srcOrd="0" destOrd="0" presId="urn:microsoft.com/office/officeart/2009/3/layout/HorizontalOrganizationChart#80"/>
    <dgm:cxn modelId="{76F79766-604B-5B47-92D9-AF84A05870CE}" type="presParOf" srcId="{7CD6EB38-4906-9A48-BEC4-EBFD0133980A}" destId="{43C66485-8588-5746-B2A0-622E6FF09A5E}" srcOrd="0" destOrd="0" presId="urn:microsoft.com/office/officeart/2009/3/layout/HorizontalOrganizationChart#80"/>
    <dgm:cxn modelId="{D4B4D320-A5AB-9E46-BAAC-76849833E931}" type="presParOf" srcId="{7CD6EB38-4906-9A48-BEC4-EBFD0133980A}" destId="{1075EC1A-D913-4D42-9158-D75D6FE6D9F8}" srcOrd="1" destOrd="0" presId="urn:microsoft.com/office/officeart/2009/3/layout/HorizontalOrganizationChart#80"/>
    <dgm:cxn modelId="{B55AC65A-34DD-3649-B799-D3F2DFE1DA48}" type="presParOf" srcId="{CB088FB6-3156-5744-9F39-8BD63F1932D6}" destId="{C0B92875-C3E6-0A4C-A2CE-439F91ED015F}" srcOrd="1" destOrd="0" presId="urn:microsoft.com/office/officeart/2009/3/layout/HorizontalOrganizationChart#80"/>
    <dgm:cxn modelId="{7BD28784-B3D4-0046-A4BD-DDC526524384}" type="presParOf" srcId="{CB088FB6-3156-5744-9F39-8BD63F1932D6}" destId="{461E279A-B3A4-EA40-877C-FAD6A0CA9494}" srcOrd="2" destOrd="0" presId="urn:microsoft.com/office/officeart/2009/3/layout/HorizontalOrganizationChart#80"/>
    <dgm:cxn modelId="{BAAB2088-4DF6-F940-83DD-5C18C2CFA428}" type="presParOf" srcId="{94E0273F-01C0-C641-AD31-AF334C460BC1}" destId="{6CD26E7C-7E10-224E-80B9-3730C586E9EF}" srcOrd="2" destOrd="0" presId="urn:microsoft.com/office/officeart/2009/3/layout/HorizontalOrganizationChart#80"/>
    <dgm:cxn modelId="{838DADB6-B357-E54A-97E9-F1C48D091B0E}" type="presParOf" srcId="{94E0273F-01C0-C641-AD31-AF334C460BC1}" destId="{5474A3BF-B15E-0141-A82D-7B28D1C704A9}" srcOrd="3" destOrd="0" presId="urn:microsoft.com/office/officeart/2009/3/layout/HorizontalOrganizationChart#80"/>
    <dgm:cxn modelId="{7890AAC7-5FDC-1045-9AD0-2B995FA7AB85}" type="presParOf" srcId="{5474A3BF-B15E-0141-A82D-7B28D1C704A9}" destId="{1D0B5537-344C-E547-B155-C6B3F7A673E1}" srcOrd="0" destOrd="0" presId="urn:microsoft.com/office/officeart/2009/3/layout/HorizontalOrganizationChart#80"/>
    <dgm:cxn modelId="{66394BCB-8A51-E74A-A8EC-CDFD6029A178}" type="presParOf" srcId="{1D0B5537-344C-E547-B155-C6B3F7A673E1}" destId="{F1869B29-FD66-BA45-89E4-3385665239ED}" srcOrd="0" destOrd="0" presId="urn:microsoft.com/office/officeart/2009/3/layout/HorizontalOrganizationChart#80"/>
    <dgm:cxn modelId="{8379C914-C933-8341-98D1-993F1A0217DD}" type="presParOf" srcId="{1D0B5537-344C-E547-B155-C6B3F7A673E1}" destId="{4283DB86-9663-4C4B-82E0-7A4BC9132711}" srcOrd="1" destOrd="0" presId="urn:microsoft.com/office/officeart/2009/3/layout/HorizontalOrganizationChart#80"/>
    <dgm:cxn modelId="{1764C1DE-6290-6045-B359-0B404A03945B}" type="presParOf" srcId="{5474A3BF-B15E-0141-A82D-7B28D1C704A9}" destId="{7B04B785-94C8-DF44-8B3B-6A4322BEDC71}" srcOrd="1" destOrd="0" presId="urn:microsoft.com/office/officeart/2009/3/layout/HorizontalOrganizationChart#80"/>
    <dgm:cxn modelId="{93316B37-D37A-8C48-9947-8FFE7B9A46CB}" type="presParOf" srcId="{5474A3BF-B15E-0141-A82D-7B28D1C704A9}" destId="{82BE0EBA-B007-4043-AFB5-843AE19D0E4D}" srcOrd="2" destOrd="0" presId="urn:microsoft.com/office/officeart/2009/3/layout/HorizontalOrganizationChart#80"/>
    <dgm:cxn modelId="{C4A7DCD9-01B4-B64C-B084-B803DC019660}" type="presParOf" srcId="{94E0273F-01C0-C641-AD31-AF334C460BC1}" destId="{A9B8BA08-A4DB-F84E-BFEA-24FD7CD21446}" srcOrd="4" destOrd="0" presId="urn:microsoft.com/office/officeart/2009/3/layout/HorizontalOrganizationChart#80"/>
    <dgm:cxn modelId="{5A131E5B-6D3D-0144-94FB-0DC83254957D}" type="presParOf" srcId="{94E0273F-01C0-C641-AD31-AF334C460BC1}" destId="{A9D4B8E9-D563-F443-99A4-5D542B6DF457}" srcOrd="5" destOrd="0" presId="urn:microsoft.com/office/officeart/2009/3/layout/HorizontalOrganizationChart#80"/>
    <dgm:cxn modelId="{DD16A990-95EF-0043-A980-40BFBF93104C}" type="presParOf" srcId="{A9D4B8E9-D563-F443-99A4-5D542B6DF457}" destId="{047832C7-DE9F-F747-89D0-C70539E27409}" srcOrd="0" destOrd="0" presId="urn:microsoft.com/office/officeart/2009/3/layout/HorizontalOrganizationChart#80"/>
    <dgm:cxn modelId="{3D44D9F0-3D18-F84F-A466-69A5EFC9F0CC}" type="presParOf" srcId="{047832C7-DE9F-F747-89D0-C70539E27409}" destId="{D3D03A26-174D-3A4F-B16C-84E0173CE231}" srcOrd="0" destOrd="0" presId="urn:microsoft.com/office/officeart/2009/3/layout/HorizontalOrganizationChart#80"/>
    <dgm:cxn modelId="{393E0CAF-D119-1D41-BEA7-00B1E26A7A17}" type="presParOf" srcId="{047832C7-DE9F-F747-89D0-C70539E27409}" destId="{0CBEA997-BE64-7942-9509-495B806AAC67}" srcOrd="1" destOrd="0" presId="urn:microsoft.com/office/officeart/2009/3/layout/HorizontalOrganizationChart#80"/>
    <dgm:cxn modelId="{3878DE48-8C88-5B4A-8A05-6525A5D176BD}" type="presParOf" srcId="{A9D4B8E9-D563-F443-99A4-5D542B6DF457}" destId="{CFD161ED-6527-3143-82E2-1F3691CED345}" srcOrd="1" destOrd="0" presId="urn:microsoft.com/office/officeart/2009/3/layout/HorizontalOrganizationChart#80"/>
    <dgm:cxn modelId="{09DCE41D-0EAA-AD4C-875A-6F5015505313}" type="presParOf" srcId="{A9D4B8E9-D563-F443-99A4-5D542B6DF457}" destId="{B665CDED-32A9-C24A-A507-074E15C6F8C1}" srcOrd="2" destOrd="0" presId="urn:microsoft.com/office/officeart/2009/3/layout/HorizontalOrganizationChart#80"/>
    <dgm:cxn modelId="{19BA1D8B-CD65-7B40-BCA7-A4F8EC13B4C5}" type="presParOf" srcId="{94E0273F-01C0-C641-AD31-AF334C460BC1}" destId="{CE905EDE-EEB8-624A-8531-5F3FD0835D1E}" srcOrd="6" destOrd="0" presId="urn:microsoft.com/office/officeart/2009/3/layout/HorizontalOrganizationChart#80"/>
    <dgm:cxn modelId="{DBFE67D0-BA7F-F44D-9549-976037BE7530}" type="presParOf" srcId="{94E0273F-01C0-C641-AD31-AF334C460BC1}" destId="{3182EDC0-0B4D-7045-B110-6203FD6292E5}" srcOrd="7" destOrd="0" presId="urn:microsoft.com/office/officeart/2009/3/layout/HorizontalOrganizationChart#80"/>
    <dgm:cxn modelId="{056695C3-2638-1D4D-89B9-026F8E9179E9}" type="presParOf" srcId="{3182EDC0-0B4D-7045-B110-6203FD6292E5}" destId="{EE522805-BC6B-FD47-991F-2314C1AF0D53}" srcOrd="0" destOrd="0" presId="urn:microsoft.com/office/officeart/2009/3/layout/HorizontalOrganizationChart#80"/>
    <dgm:cxn modelId="{09949A8F-47D2-2D46-8D0B-7D5F9ACDE8D5}" type="presParOf" srcId="{EE522805-BC6B-FD47-991F-2314C1AF0D53}" destId="{D60323CC-D001-064E-B062-9FFB6B4EFADD}" srcOrd="0" destOrd="0" presId="urn:microsoft.com/office/officeart/2009/3/layout/HorizontalOrganizationChart#80"/>
    <dgm:cxn modelId="{F953AA62-5CC9-8B4D-949E-5EDA50316612}" type="presParOf" srcId="{EE522805-BC6B-FD47-991F-2314C1AF0D53}" destId="{4F44EF02-68D8-884F-8597-A867462462CA}" srcOrd="1" destOrd="0" presId="urn:microsoft.com/office/officeart/2009/3/layout/HorizontalOrganizationChart#80"/>
    <dgm:cxn modelId="{981C8CD3-767A-A245-966A-149528636DFF}" type="presParOf" srcId="{3182EDC0-0B4D-7045-B110-6203FD6292E5}" destId="{8CCA7BEF-2E45-3740-9466-DD9A4925A90E}" srcOrd="1" destOrd="0" presId="urn:microsoft.com/office/officeart/2009/3/layout/HorizontalOrganizationChart#80"/>
    <dgm:cxn modelId="{79BE069E-8076-7444-BAEF-84A3BA4ECC66}" type="presParOf" srcId="{3182EDC0-0B4D-7045-B110-6203FD6292E5}" destId="{00A1AE28-E6D2-D44B-89CF-E8B71FAC1784}" srcOrd="2" destOrd="0" presId="urn:microsoft.com/office/officeart/2009/3/layout/HorizontalOrganizationChart#80"/>
    <dgm:cxn modelId="{1E8C1F48-BD58-1748-A131-A892B93FBE6A}" type="presParOf" srcId="{21A8B392-D71E-DA45-B533-A360D710288F}" destId="{664B6721-7363-B54F-842D-9C7976144ABB}" srcOrd="2" destOrd="0" presId="urn:microsoft.com/office/officeart/2009/3/layout/HorizontalOrganizationChart#80"/>
    <dgm:cxn modelId="{4BBB79C7-A5BF-2A4B-B420-D9631E22ED0F}" type="presParOf" srcId="{DF67389B-289D-324E-AB4C-001B717AD1A9}" destId="{2CB70861-1DA0-B54F-8144-BF31B4BA9E78}" srcOrd="2" destOrd="0" presId="urn:microsoft.com/office/officeart/2009/3/layout/HorizontalOrganizationChart#80"/>
    <dgm:cxn modelId="{0333FDC9-5AAB-F344-8B3F-0F1B796978E9}" type="presParOf" srcId="{DF67389B-289D-324E-AB4C-001B717AD1A9}" destId="{70A05119-8036-0B45-910C-9960CFB2A47A}" srcOrd="3" destOrd="0" presId="urn:microsoft.com/office/officeart/2009/3/layout/HorizontalOrganizationChart#80"/>
    <dgm:cxn modelId="{D9DFF369-67AD-9A4C-961A-981EA9711846}" type="presParOf" srcId="{70A05119-8036-0B45-910C-9960CFB2A47A}" destId="{95F09F6D-D76D-664A-9064-C1247D3B34FF}" srcOrd="0" destOrd="0" presId="urn:microsoft.com/office/officeart/2009/3/layout/HorizontalOrganizationChart#80"/>
    <dgm:cxn modelId="{798F96C7-DE4C-8447-99B8-397718E15A60}" type="presParOf" srcId="{95F09F6D-D76D-664A-9064-C1247D3B34FF}" destId="{73AC88D7-9C05-3541-9188-2FB0EAF9A7B0}" srcOrd="0" destOrd="0" presId="urn:microsoft.com/office/officeart/2009/3/layout/HorizontalOrganizationChart#80"/>
    <dgm:cxn modelId="{C575765E-E509-7549-8C15-B170D7E16A66}" type="presParOf" srcId="{95F09F6D-D76D-664A-9064-C1247D3B34FF}" destId="{07D1EAED-CB24-414D-A5A3-163613907B82}" srcOrd="1" destOrd="0" presId="urn:microsoft.com/office/officeart/2009/3/layout/HorizontalOrganizationChart#80"/>
    <dgm:cxn modelId="{01118DC5-A65C-0B45-B08D-33DADFC8D324}" type="presParOf" srcId="{70A05119-8036-0B45-910C-9960CFB2A47A}" destId="{41C88898-F96E-484D-BABE-B1E2BD325D84}" srcOrd="1" destOrd="0" presId="urn:microsoft.com/office/officeart/2009/3/layout/HorizontalOrganizationChart#80"/>
    <dgm:cxn modelId="{26BBBA83-69A8-D446-B2A0-824EEE34BDBC}" type="presParOf" srcId="{70A05119-8036-0B45-910C-9960CFB2A47A}" destId="{700C1013-A850-4D43-A275-7411D222239B}" srcOrd="2" destOrd="0" presId="urn:microsoft.com/office/officeart/2009/3/layout/HorizontalOrganizationChart#80"/>
    <dgm:cxn modelId="{5FEB123A-318A-0A49-91AB-FB9E9E8F1B20}" type="presParOf" srcId="{68A0B063-B846-BB4B-92BC-06218B407BC7}" destId="{BC725CB7-327D-704E-8519-C600837EE690}" srcOrd="2" destOrd="0" presId="urn:microsoft.com/office/officeart/2009/3/layout/HorizontalOrganizationChart#80"/>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1" loCatId="" qsTypeId="urn:microsoft.com/office/officeart/2005/8/quickstyle/simple1#108" qsCatId="simple" csTypeId="urn:microsoft.com/office/officeart/2005/8/colors/accent5_1#108" csCatId="accent5" phldr="1"/>
      <dgm:spPr/>
      <dgm:t>
        <a:bodyPr/>
        <a:lstStyle/>
        <a:p>
          <a:endParaRPr lang="zh-CN" altLang="en-US"/>
        </a:p>
      </dgm:t>
    </dgm:pt>
    <dgm:pt modelId="{2ED72FB7-CD1D-2140-8884-0BAC834B3A95}">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含义</a:t>
          </a:r>
        </a:p>
      </dgm:t>
    </dgm:pt>
    <dgm:pt modelId="{709D81C4-F3BB-0942-976F-626C0AB73113}" type="parTrans" cxnId="{A390732D-8153-4340-B62E-4B61902F0B48}">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839C04EC-8E4E-E84F-9C5C-92816EA015BE}" type="sibTrans" cxnId="{A390732D-8153-4340-B62E-4B61902F0B48}">
      <dgm:prSet/>
      <dgm:spPr/>
      <dgm:t>
        <a:bodyPr/>
        <a:lstStyle/>
        <a:p>
          <a:endParaRPr lang="zh-CN" altLang="en-US"/>
        </a:p>
      </dgm:t>
    </dgm:pt>
    <dgm:pt modelId="{D9726D57-E039-C340-8D3E-9F67262ABE5D}">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基本属性</a:t>
          </a:r>
        </a:p>
      </dgm:t>
    </dgm:pt>
    <dgm:pt modelId="{9DCC3A6C-BD3B-2542-893B-65788457BF79}" type="parTrans" cxnId="{384FF08E-AE53-164E-ACFC-D2B95913D9BC}">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A303E6A0-C852-6943-AD87-4629CBD2FF5E}" type="sibTrans" cxnId="{384FF08E-AE53-164E-ACFC-D2B95913D9BC}">
      <dgm:prSet/>
      <dgm:spPr/>
      <dgm:t>
        <a:bodyPr/>
        <a:lstStyle/>
        <a:p>
          <a:endParaRPr lang="zh-CN" altLang="en-US"/>
        </a:p>
      </dgm:t>
    </dgm:pt>
    <dgm:pt modelId="{EBF57F5E-5CB5-9240-87A2-89E74BBF9B17}">
      <dgm:prSet/>
      <dgm:spPr/>
      <dgm:t>
        <a:bodyPr/>
        <a:lstStyle/>
        <a:p>
          <a:r>
            <a:rPr lang="zh-CN" altLang="en-US" dirty="0">
              <a:latin typeface="微软雅黑" panose="020B0503020204020204" charset="-122"/>
              <a:ea typeface="微软雅黑" panose="020B0503020204020204" charset="-122"/>
              <a:cs typeface="微软雅黑" panose="020B0503020204020204" charset="-122"/>
            </a:rPr>
            <a:t>不平衡性</a:t>
          </a:r>
        </a:p>
      </dgm:t>
    </dgm:pt>
    <dgm:pt modelId="{578E4938-C90B-A043-9470-79559B46753E}" type="parTrans" cxnId="{3A1002AD-09B1-D649-9D0A-37DFFDEA0DC1}">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9DBCB88F-BBD2-5A44-9446-3A4CBC3CE634}" type="sibTrans" cxnId="{3A1002AD-09B1-D649-9D0A-37DFFDEA0DC1}">
      <dgm:prSet/>
      <dgm:spPr/>
      <dgm:t>
        <a:bodyPr/>
        <a:lstStyle/>
        <a:p>
          <a:endParaRPr lang="zh-CN" altLang="en-US"/>
        </a:p>
      </dgm:t>
    </dgm:pt>
    <dgm:pt modelId="{863986A3-A037-8E4E-9560-B142CA446AEE}">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内外因</a:t>
          </a:r>
        </a:p>
      </dgm:t>
    </dgm:pt>
    <dgm:pt modelId="{1DD99DBD-E61D-154B-95A1-3DB5A73940C1}" type="parTrans" cxnId="{60695E00-6F6B-F344-A071-F442E97E8A96}">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28E3250B-BFFB-D340-9363-CEDF57C330FC}" type="sibTrans" cxnId="{60695E00-6F6B-F344-A071-F442E97E8A96}">
      <dgm:prSet/>
      <dgm:spPr/>
      <dgm:t>
        <a:bodyPr/>
        <a:lstStyle/>
        <a:p>
          <a:endParaRPr lang="zh-CN" altLang="en-US"/>
        </a:p>
      </dgm:t>
    </dgm:pt>
    <dgm:pt modelId="{B40F3744-115D-6849-9A5A-3674E0489DD7}">
      <dgm:prSet/>
      <dgm:spPr/>
      <dgm:t>
        <a:bodyPr/>
        <a:lstStyle/>
        <a:p>
          <a:r>
            <a:rPr lang="zh-CN" altLang="en-US" dirty="0">
              <a:latin typeface="微软雅黑" panose="020B0503020204020204" charset="-122"/>
              <a:ea typeface="微软雅黑" panose="020B0503020204020204" charset="-122"/>
              <a:cs typeface="微软雅黑" panose="020B0503020204020204" charset="-122"/>
            </a:rPr>
            <a:t>普遍性与特殊性</a:t>
          </a:r>
        </a:p>
      </dgm:t>
    </dgm:pt>
    <dgm:pt modelId="{4AC39364-D655-584A-A17C-25EE340B63E9}" type="parTrans" cxnId="{0D1CF802-803C-4C40-835E-87FCB16DA51E}">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473B5F04-26DD-9A40-BD7D-C3EA6684B035}" type="sibTrans" cxnId="{0D1CF802-803C-4C40-835E-87FCB16DA51E}">
      <dgm:prSet/>
      <dgm:spPr/>
      <dgm:t>
        <a:bodyPr/>
        <a:lstStyle/>
        <a:p>
          <a:endParaRPr lang="zh-CN" altLang="en-US"/>
        </a:p>
      </dgm:t>
    </dgm:pt>
    <dgm:pt modelId="{2FA5C719-5882-0549-A262-1C61448B12DF}">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地位</a:t>
          </a:r>
        </a:p>
      </dgm:t>
    </dgm:pt>
    <dgm:pt modelId="{34242824-FDD2-9947-9248-EE00638CE51A}" type="parTrans" cxnId="{013911D5-303B-684D-91C5-46B88F84936C}">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51E5CE2A-DC4C-DA42-A722-0B7AD9C4E851}" type="sibTrans" cxnId="{013911D5-303B-684D-91C5-46B88F84936C}">
      <dgm:prSet/>
      <dgm:spPr/>
      <dgm:t>
        <a:bodyPr/>
        <a:lstStyle/>
        <a:p>
          <a:endParaRPr lang="zh-CN" altLang="en-US"/>
        </a:p>
      </dgm:t>
    </dgm:pt>
    <dgm:pt modelId="{0ABCEB54-0CB3-444C-AC9B-033CB5D6220E}">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同一性和斗争性</a:t>
          </a:r>
        </a:p>
      </dgm:t>
    </dgm:pt>
    <dgm:pt modelId="{FA9CE420-27F2-B343-B485-64CDC63E8002}" type="parTrans" cxnId="{ADC9E7B2-13B0-964B-8C97-7C1E3F9D6184}">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6138B55C-4A03-FE48-A722-D4F520F372B3}" type="sibTrans" cxnId="{ADC9E7B2-13B0-964B-8C97-7C1E3F9D6184}">
      <dgm:prSet/>
      <dgm:spPr/>
      <dgm:t>
        <a:bodyPr/>
        <a:lstStyle/>
        <a:p>
          <a:endParaRPr lang="zh-CN" altLang="en-US"/>
        </a:p>
      </dgm:t>
    </dgm:pt>
    <dgm:pt modelId="{730A8840-3129-274F-AB43-41AEDBBEE1BA}">
      <dgm:prSet/>
      <dgm:spPr/>
      <dgm:t>
        <a:bodyPr/>
        <a:lstStyle/>
        <a:p>
          <a:r>
            <a:rPr lang="zh-CN" altLang="en-US" dirty="0">
              <a:latin typeface="微软雅黑" panose="020B0503020204020204" charset="-122"/>
              <a:ea typeface="微软雅黑" panose="020B0503020204020204" charset="-122"/>
              <a:cs typeface="微软雅黑" panose="020B0503020204020204" charset="-122"/>
            </a:rPr>
            <a:t>独立自主和对外开放</a:t>
          </a:r>
        </a:p>
      </dgm:t>
    </dgm:pt>
    <dgm:pt modelId="{319B76AC-4F55-9246-A21C-04F82360875C}" type="parTrans" cxnId="{4F96D92E-C4D9-D34A-A0CF-0960EE972FEE}">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23AF4229-BC08-8845-AC20-D86ADF548A14}" type="sibTrans" cxnId="{4F96D92E-C4D9-D34A-A0CF-0960EE972FEE}">
      <dgm:prSet/>
      <dgm:spPr/>
      <dgm:t>
        <a:bodyPr/>
        <a:lstStyle/>
        <a:p>
          <a:endParaRPr lang="zh-CN" altLang="en-US"/>
        </a:p>
      </dgm:t>
    </dgm:pt>
    <dgm:pt modelId="{9D517A97-BA1C-DA45-9D13-39EAC2B78066}">
      <dgm:prSet/>
      <dgm:spPr/>
      <dgm:t>
        <a:bodyPr/>
        <a:lstStyle/>
        <a:p>
          <a:r>
            <a:rPr lang="zh-CN" altLang="en-US" dirty="0">
              <a:latin typeface="微软雅黑" panose="020B0503020204020204" charset="-122"/>
              <a:ea typeface="微软雅黑" panose="020B0503020204020204" charset="-122"/>
              <a:cs typeface="微软雅黑" panose="020B0503020204020204" charset="-122"/>
            </a:rPr>
            <a:t>具体问题具体分析</a:t>
          </a:r>
        </a:p>
      </dgm:t>
    </dgm:pt>
    <dgm:pt modelId="{FC7DB7D2-CC35-5E49-9704-5159D63D1038}" type="parTrans" cxnId="{2B367B10-69FE-9547-8E23-73017085C453}">
      <dgm:prSet/>
      <dgm:spPr/>
      <dgm:t>
        <a:bodyPr/>
        <a:lstStyle/>
        <a:p>
          <a:endParaRPr lang="zh-CN" altLang="en-US">
            <a:latin typeface="微软雅黑" panose="020B0503020204020204" charset="-122"/>
            <a:ea typeface="微软雅黑" panose="020B0503020204020204" charset="-122"/>
            <a:cs typeface="微软雅黑" panose="020B0503020204020204" charset="-122"/>
          </a:endParaRPr>
        </a:p>
      </dgm:t>
    </dgm:pt>
    <dgm:pt modelId="{BF7304DE-4A74-1E47-BADF-B64B7AE8EC7F}" type="sibTrans" cxnId="{2B367B10-69FE-9547-8E23-73017085C453}">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FC9A7F44-830E-E84F-8960-8F91E343E1F8}" type="pres">
      <dgm:prSet presAssocID="{2ED72FB7-CD1D-2140-8884-0BAC834B3A95}" presName="hierRoot1" presStyleCnt="0">
        <dgm:presLayoutVars>
          <dgm:hierBranch val="init"/>
        </dgm:presLayoutVars>
      </dgm:prSet>
      <dgm:spPr/>
    </dgm:pt>
    <dgm:pt modelId="{A592CA79-AF5F-A64A-8872-4D16DED4FFBA}" type="pres">
      <dgm:prSet presAssocID="{2ED72FB7-CD1D-2140-8884-0BAC834B3A95}" presName="rootComposite1" presStyleCnt="0"/>
      <dgm:spPr/>
    </dgm:pt>
    <dgm:pt modelId="{B42025EE-A47D-144E-A51D-BADF996C9D2E}" type="pres">
      <dgm:prSet presAssocID="{2ED72FB7-CD1D-2140-8884-0BAC834B3A95}" presName="rootText1" presStyleLbl="node0" presStyleIdx="0" presStyleCnt="1">
        <dgm:presLayoutVars>
          <dgm:chPref val="3"/>
        </dgm:presLayoutVars>
      </dgm:prSet>
      <dgm:spPr/>
      <dgm:t>
        <a:bodyPr/>
        <a:lstStyle/>
        <a:p>
          <a:endParaRPr lang="zh-CN" altLang="en-US"/>
        </a:p>
      </dgm:t>
    </dgm:pt>
    <dgm:pt modelId="{863725C7-4061-A740-9ED5-9182D4328A83}" type="pres">
      <dgm:prSet presAssocID="{2ED72FB7-CD1D-2140-8884-0BAC834B3A95}" presName="rootConnector1" presStyleLbl="node1" presStyleIdx="0" presStyleCnt="0"/>
      <dgm:spPr/>
      <dgm:t>
        <a:bodyPr/>
        <a:lstStyle/>
        <a:p>
          <a:endParaRPr lang="zh-CN" altLang="en-US"/>
        </a:p>
      </dgm:t>
    </dgm:pt>
    <dgm:pt modelId="{7DD21E91-9045-1147-A04E-1A4AA23A3E41}"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78E93B36-62D4-1648-B662-99DCDDC758F9}" type="pres">
      <dgm:prSet presAssocID="{FA9CE420-27F2-B343-B485-64CDC63E8002}" presName="Name64" presStyleLbl="parChTrans1D4" presStyleIdx="0" presStyleCnt="3"/>
      <dgm:spPr/>
      <dgm:t>
        <a:bodyPr/>
        <a:lstStyle/>
        <a:p>
          <a:endParaRPr lang="zh-CN" altLang="en-US"/>
        </a:p>
      </dgm:t>
    </dgm:pt>
    <dgm:pt modelId="{57EC5B22-D711-994D-B928-0000D83046CA}" type="pres">
      <dgm:prSet presAssocID="{0ABCEB54-0CB3-444C-AC9B-033CB5D6220E}" presName="hierRoot2" presStyleCnt="0">
        <dgm:presLayoutVars>
          <dgm:hierBranch val="init"/>
        </dgm:presLayoutVars>
      </dgm:prSet>
      <dgm:spPr/>
    </dgm:pt>
    <dgm:pt modelId="{2BAF6415-4E95-3440-8AB2-79460FF79C44}" type="pres">
      <dgm:prSet presAssocID="{0ABCEB54-0CB3-444C-AC9B-033CB5D6220E}" presName="rootComposite" presStyleCnt="0"/>
      <dgm:spPr/>
    </dgm:pt>
    <dgm:pt modelId="{8B02849D-A787-9048-99BC-AA377A78AD9B}" type="pres">
      <dgm:prSet presAssocID="{0ABCEB54-0CB3-444C-AC9B-033CB5D6220E}" presName="rootText" presStyleLbl="node4" presStyleIdx="0" presStyleCnt="3">
        <dgm:presLayoutVars>
          <dgm:chPref val="3"/>
        </dgm:presLayoutVars>
      </dgm:prSet>
      <dgm:spPr/>
      <dgm:t>
        <a:bodyPr/>
        <a:lstStyle/>
        <a:p>
          <a:endParaRPr lang="zh-CN" altLang="en-US"/>
        </a:p>
      </dgm:t>
    </dgm:pt>
    <dgm:pt modelId="{2D1B2463-6430-5D44-A2C6-E17B590A096A}" type="pres">
      <dgm:prSet presAssocID="{0ABCEB54-0CB3-444C-AC9B-033CB5D6220E}" presName="rootConnector" presStyleLbl="node4" presStyleIdx="0" presStyleCnt="3"/>
      <dgm:spPr/>
      <dgm:t>
        <a:bodyPr/>
        <a:lstStyle/>
        <a:p>
          <a:endParaRPr lang="zh-CN" altLang="en-US"/>
        </a:p>
      </dgm:t>
    </dgm:pt>
    <dgm:pt modelId="{7708061F-F3BB-2742-8A41-5331A2C8F097}" type="pres">
      <dgm:prSet presAssocID="{0ABCEB54-0CB3-444C-AC9B-033CB5D6220E}" presName="hierChild4" presStyleCnt="0"/>
      <dgm:spPr/>
    </dgm:pt>
    <dgm:pt modelId="{F6E3E5E2-A347-DC45-BB05-B79415DFFEED}" type="pres">
      <dgm:prSet presAssocID="{0ABCEB54-0CB3-444C-AC9B-033CB5D6220E}" presName="hierChild5"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C763B9F5-CB35-754B-BB9B-F19819EBE42F}" type="pres">
      <dgm:prSet presAssocID="{319B76AC-4F55-9246-A21C-04F82360875C}" presName="Name64" presStyleLbl="parChTrans1D4" presStyleIdx="1" presStyleCnt="3"/>
      <dgm:spPr/>
      <dgm:t>
        <a:bodyPr/>
        <a:lstStyle/>
        <a:p>
          <a:endParaRPr lang="zh-CN" altLang="en-US"/>
        </a:p>
      </dgm:t>
    </dgm:pt>
    <dgm:pt modelId="{E1C00F3B-FA06-0E4B-B870-5F61D6078815}" type="pres">
      <dgm:prSet presAssocID="{730A8840-3129-274F-AB43-41AEDBBEE1BA}" presName="hierRoot2" presStyleCnt="0">
        <dgm:presLayoutVars>
          <dgm:hierBranch val="init"/>
        </dgm:presLayoutVars>
      </dgm:prSet>
      <dgm:spPr/>
    </dgm:pt>
    <dgm:pt modelId="{932B9992-18F8-1349-B30E-B255806C13C9}" type="pres">
      <dgm:prSet presAssocID="{730A8840-3129-274F-AB43-41AEDBBEE1BA}" presName="rootComposite" presStyleCnt="0"/>
      <dgm:spPr/>
    </dgm:pt>
    <dgm:pt modelId="{B924937D-61B4-3B40-81D5-35340AFD5A22}" type="pres">
      <dgm:prSet presAssocID="{730A8840-3129-274F-AB43-41AEDBBEE1BA}" presName="rootText" presStyleLbl="node4" presStyleIdx="1" presStyleCnt="3" custScaleX="123436">
        <dgm:presLayoutVars>
          <dgm:chPref val="3"/>
        </dgm:presLayoutVars>
      </dgm:prSet>
      <dgm:spPr/>
      <dgm:t>
        <a:bodyPr/>
        <a:lstStyle/>
        <a:p>
          <a:endParaRPr lang="zh-CN" altLang="en-US"/>
        </a:p>
      </dgm:t>
    </dgm:pt>
    <dgm:pt modelId="{AC513C93-D2CB-0644-9C21-3DBF00728B39}" type="pres">
      <dgm:prSet presAssocID="{730A8840-3129-274F-AB43-41AEDBBEE1BA}" presName="rootConnector" presStyleLbl="node4" presStyleIdx="1" presStyleCnt="3"/>
      <dgm:spPr/>
      <dgm:t>
        <a:bodyPr/>
        <a:lstStyle/>
        <a:p>
          <a:endParaRPr lang="zh-CN" altLang="en-US"/>
        </a:p>
      </dgm:t>
    </dgm:pt>
    <dgm:pt modelId="{5A4A17C5-CBC9-1F4D-8D66-F6F907FAB15A}" type="pres">
      <dgm:prSet presAssocID="{730A8840-3129-274F-AB43-41AEDBBEE1BA}" presName="hierChild4" presStyleCnt="0"/>
      <dgm:spPr/>
    </dgm:pt>
    <dgm:pt modelId="{0C1F046A-878C-404C-9229-1FD3C4D264B0}" type="pres">
      <dgm:prSet presAssocID="{730A8840-3129-274F-AB43-41AEDBBEE1BA}" presName="hierChild5"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EC26F520-5AA1-2241-A6AE-ABE30CDC1EFD}" type="pres">
      <dgm:prSet presAssocID="{FC7DB7D2-CC35-5E49-9704-5159D63D1038}" presName="Name64" presStyleLbl="parChTrans1D4" presStyleIdx="2" presStyleCnt="3"/>
      <dgm:spPr/>
      <dgm:t>
        <a:bodyPr/>
        <a:lstStyle/>
        <a:p>
          <a:endParaRPr lang="zh-CN" altLang="en-US"/>
        </a:p>
      </dgm:t>
    </dgm:pt>
    <dgm:pt modelId="{3D530700-7D6F-8F4D-8AB5-3BC80D9945DB}" type="pres">
      <dgm:prSet presAssocID="{9D517A97-BA1C-DA45-9D13-39EAC2B78066}" presName="hierRoot2" presStyleCnt="0">
        <dgm:presLayoutVars>
          <dgm:hierBranch val="init"/>
        </dgm:presLayoutVars>
      </dgm:prSet>
      <dgm:spPr/>
    </dgm:pt>
    <dgm:pt modelId="{FAFD65FE-F69E-2445-B144-A5E78EEF3D34}" type="pres">
      <dgm:prSet presAssocID="{9D517A97-BA1C-DA45-9D13-39EAC2B78066}" presName="rootComposite" presStyleCnt="0"/>
      <dgm:spPr/>
    </dgm:pt>
    <dgm:pt modelId="{67E0176C-81D6-8A4A-A42F-2CE745AA6B70}" type="pres">
      <dgm:prSet presAssocID="{9D517A97-BA1C-DA45-9D13-39EAC2B78066}" presName="rootText" presStyleLbl="node4" presStyleIdx="2" presStyleCnt="3">
        <dgm:presLayoutVars>
          <dgm:chPref val="3"/>
        </dgm:presLayoutVars>
      </dgm:prSet>
      <dgm:spPr/>
      <dgm:t>
        <a:bodyPr/>
        <a:lstStyle/>
        <a:p>
          <a:endParaRPr lang="zh-CN" altLang="en-US"/>
        </a:p>
      </dgm:t>
    </dgm:pt>
    <dgm:pt modelId="{B5805D7A-69C9-EC49-991F-45EC35ADF2D6}" type="pres">
      <dgm:prSet presAssocID="{9D517A97-BA1C-DA45-9D13-39EAC2B78066}" presName="rootConnector" presStyleLbl="node4" presStyleIdx="2" presStyleCnt="3"/>
      <dgm:spPr/>
      <dgm:t>
        <a:bodyPr/>
        <a:lstStyle/>
        <a:p>
          <a:endParaRPr lang="zh-CN" altLang="en-US"/>
        </a:p>
      </dgm:t>
    </dgm:pt>
    <dgm:pt modelId="{95EA898C-3178-834C-8F01-587F9520B3A5}" type="pres">
      <dgm:prSet presAssocID="{9D517A97-BA1C-DA45-9D13-39EAC2B78066}" presName="hierChild4" presStyleCnt="0"/>
      <dgm:spPr/>
    </dgm:pt>
    <dgm:pt modelId="{67011637-4815-1346-AC0F-4E9D79883FF7}" type="pres">
      <dgm:prSet presAssocID="{9D517A97-BA1C-DA45-9D13-39EAC2B78066}" presName="hierChild5"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91C3AE67-5EBE-E54F-BBBC-611E2B2A500F}" type="pres">
      <dgm:prSet presAssocID="{2ED72FB7-CD1D-2140-8884-0BAC834B3A95}" presName="hierChild3" presStyleCnt="0"/>
      <dgm:spPr/>
    </dgm:pt>
  </dgm:ptLst>
  <dgm:cxnLst>
    <dgm:cxn modelId="{2E3B1142-0D20-8C4A-A75C-93111E07DFAA}" type="presOf" srcId="{D9726D57-E039-C340-8D3E-9F67262ABE5D}" destId="{43C66485-8588-5746-B2A0-622E6FF09A5E}" srcOrd="0" destOrd="0" presId="urn:microsoft.com/office/officeart/2009/3/layout/HorizontalOrganizationChart#81"/>
    <dgm:cxn modelId="{6C00C15D-58F9-7D4E-89AA-517A27571C20}" type="presOf" srcId="{34242824-FDD2-9947-9248-EE00638CE51A}" destId="{2CB70861-1DA0-B54F-8144-BF31B4BA9E78}" srcOrd="0" destOrd="0" presId="urn:microsoft.com/office/officeart/2009/3/layout/HorizontalOrganizationChart#81"/>
    <dgm:cxn modelId="{31FF5FDD-CC17-5B41-9AA8-5E10161D23AA}" type="presOf" srcId="{2ED72FB7-CD1D-2140-8884-0BAC834B3A95}" destId="{863725C7-4061-A740-9ED5-9182D4328A83}" srcOrd="1" destOrd="0" presId="urn:microsoft.com/office/officeart/2009/3/layout/HorizontalOrganizationChart#81"/>
    <dgm:cxn modelId="{4F96D92E-C4D9-D34A-A0CF-0960EE972FEE}" srcId="{863986A3-A037-8E4E-9560-B142CA446AEE}" destId="{730A8840-3129-274F-AB43-41AEDBBEE1BA}" srcOrd="0" destOrd="0" parTransId="{319B76AC-4F55-9246-A21C-04F82360875C}" sibTransId="{23AF4229-BC08-8845-AC20-D86ADF548A14}"/>
    <dgm:cxn modelId="{ADC9E7B2-13B0-964B-8C97-7C1E3F9D6184}" srcId="{D9726D57-E039-C340-8D3E-9F67262ABE5D}" destId="{0ABCEB54-0CB3-444C-AC9B-033CB5D6220E}" srcOrd="0" destOrd="0" parTransId="{FA9CE420-27F2-B343-B485-64CDC63E8002}" sibTransId="{6138B55C-4A03-FE48-A722-D4F520F372B3}"/>
    <dgm:cxn modelId="{3E5F4436-23B4-F14F-A5AB-F3A9D7D72B54}" type="presOf" srcId="{9D517A97-BA1C-DA45-9D13-39EAC2B78066}" destId="{B5805D7A-69C9-EC49-991F-45EC35ADF2D6}" srcOrd="1" destOrd="0" presId="urn:microsoft.com/office/officeart/2009/3/layout/HorizontalOrganizationChart#81"/>
    <dgm:cxn modelId="{CE717B60-04BB-9D42-9649-0547EC3F74C4}" type="presOf" srcId="{4AC39364-D655-584A-A17C-25EE340B63E9}" destId="{A9B8BA08-A4DB-F84E-BFEA-24FD7CD21446}" srcOrd="0" destOrd="0" presId="urn:microsoft.com/office/officeart/2009/3/layout/HorizontalOrganizationChart#81"/>
    <dgm:cxn modelId="{2B367B10-69FE-9547-8E23-73017085C453}" srcId="{B40F3744-115D-6849-9A5A-3674E0489DD7}" destId="{9D517A97-BA1C-DA45-9D13-39EAC2B78066}" srcOrd="0" destOrd="0" parTransId="{FC7DB7D2-CC35-5E49-9704-5159D63D1038}" sibTransId="{BF7304DE-4A74-1E47-BADF-B64B7AE8EC7F}"/>
    <dgm:cxn modelId="{5EA13673-38C1-FC4C-9583-EF0C89CED1B6}" type="presOf" srcId="{FC7DB7D2-CC35-5E49-9704-5159D63D1038}" destId="{EC26F520-5AA1-2241-A6AE-ABE30CDC1EFD}" srcOrd="0" destOrd="0" presId="urn:microsoft.com/office/officeart/2009/3/layout/HorizontalOrganizationChart#81"/>
    <dgm:cxn modelId="{21690122-E1E8-114C-9E51-9A545FCDFBBF}" type="presOf" srcId="{0ABCEB54-0CB3-444C-AC9B-033CB5D6220E}" destId="{8B02849D-A787-9048-99BC-AA377A78AD9B}" srcOrd="0" destOrd="0" presId="urn:microsoft.com/office/officeart/2009/3/layout/HorizontalOrganizationChart#81"/>
    <dgm:cxn modelId="{435C49A2-6C69-484F-AC19-7F02F1D21D50}" type="presOf" srcId="{9D517A97-BA1C-DA45-9D13-39EAC2B78066}" destId="{67E0176C-81D6-8A4A-A42F-2CE745AA6B70}" srcOrd="0" destOrd="0" presId="urn:microsoft.com/office/officeart/2009/3/layout/HorizontalOrganizationChart#81"/>
    <dgm:cxn modelId="{DAA9AD4F-1B67-2A40-8748-4AC0768A3056}" type="presOf" srcId="{730A8840-3129-274F-AB43-41AEDBBEE1BA}" destId="{AC513C93-D2CB-0644-9C21-3DBF00728B39}" srcOrd="1" destOrd="0" presId="urn:microsoft.com/office/officeart/2009/3/layout/HorizontalOrganizationChart#81"/>
    <dgm:cxn modelId="{60695E00-6F6B-F344-A071-F442E97E8A96}" srcId="{037220A4-F5C1-5648-9469-5BB5E7218F14}" destId="{863986A3-A037-8E4E-9560-B142CA446AEE}" srcOrd="1" destOrd="0" parTransId="{1DD99DBD-E61D-154B-95A1-3DB5A73940C1}" sibTransId="{28E3250B-BFFB-D340-9363-CEDF57C330FC}"/>
    <dgm:cxn modelId="{EF220AE6-A500-1F4C-BF90-355C234103FE}" type="presOf" srcId="{FA9CE420-27F2-B343-B485-64CDC63E8002}" destId="{78E93B36-62D4-1648-B662-99DCDDC758F9}" srcOrd="0" destOrd="0" presId="urn:microsoft.com/office/officeart/2009/3/layout/HorizontalOrganizationChart#81"/>
    <dgm:cxn modelId="{CC25D75D-5E3A-D847-8FB6-379A9F3C1667}" type="presOf" srcId="{319B76AC-4F55-9246-A21C-04F82360875C}" destId="{C763B9F5-CB35-754B-BB9B-F19819EBE42F}" srcOrd="0" destOrd="0" presId="urn:microsoft.com/office/officeart/2009/3/layout/HorizontalOrganizationChart#81"/>
    <dgm:cxn modelId="{F07AF71D-F99E-8D49-8CD7-6B9E76B0D542}" type="presOf" srcId="{2FA5C719-5882-0549-A262-1C61448B12DF}" destId="{07D1EAED-CB24-414D-A5A3-163613907B82}" srcOrd="1" destOrd="0" presId="urn:microsoft.com/office/officeart/2009/3/layout/HorizontalOrganizationChart#81"/>
    <dgm:cxn modelId="{A43B4BC8-87CE-8D42-A00E-019F54AB2A83}" type="presOf" srcId="{B40F3744-115D-6849-9A5A-3674E0489DD7}" destId="{D3D03A26-174D-3A4F-B16C-84E0173CE231}" srcOrd="0" destOrd="0" presId="urn:microsoft.com/office/officeart/2009/3/layout/HorizontalOrganizationChart#81"/>
    <dgm:cxn modelId="{6813C126-4A4D-394D-B309-C071526F12C1}" type="presOf" srcId="{863986A3-A037-8E4E-9560-B142CA446AEE}" destId="{F1869B29-FD66-BA45-89E4-3385665239ED}" srcOrd="0" destOrd="0" presId="urn:microsoft.com/office/officeart/2009/3/layout/HorizontalOrganizationChart#81"/>
    <dgm:cxn modelId="{013911D5-303B-684D-91C5-46B88F84936C}" srcId="{2ED72FB7-CD1D-2140-8884-0BAC834B3A95}" destId="{2FA5C719-5882-0549-A262-1C61448B12DF}" srcOrd="1" destOrd="0" parTransId="{34242824-FDD2-9947-9248-EE00638CE51A}" sibTransId="{51E5CE2A-DC4C-DA42-A722-0B7AD9C4E851}"/>
    <dgm:cxn modelId="{3A1002AD-09B1-D649-9D0A-37DFFDEA0DC1}" srcId="{037220A4-F5C1-5648-9469-5BB5E7218F14}" destId="{EBF57F5E-5CB5-9240-87A2-89E74BBF9B17}" srcOrd="3" destOrd="0" parTransId="{578E4938-C90B-A043-9470-79559B46753E}" sibTransId="{9DBCB88F-BBD2-5A44-9446-3A4CBC3CE634}"/>
    <dgm:cxn modelId="{E0AA58DA-7E44-1E4F-B7BC-60F690D5BF74}" type="presOf" srcId="{730A8840-3129-274F-AB43-41AEDBBEE1BA}" destId="{B924937D-61B4-3B40-81D5-35340AFD5A22}" srcOrd="0" destOrd="0" presId="urn:microsoft.com/office/officeart/2009/3/layout/HorizontalOrganizationChart#81"/>
    <dgm:cxn modelId="{969539BC-3E91-4246-9184-55E517E02E36}" type="presOf" srcId="{863986A3-A037-8E4E-9560-B142CA446AEE}" destId="{4283DB86-9663-4C4B-82E0-7A4BC9132711}" srcOrd="1" destOrd="0" presId="urn:microsoft.com/office/officeart/2009/3/layout/HorizontalOrganizationChart#81"/>
    <dgm:cxn modelId="{6B507DFE-C760-0246-BC2D-80ABD04FDFB9}" type="presOf" srcId="{1DD99DBD-E61D-154B-95A1-3DB5A73940C1}" destId="{6CD26E7C-7E10-224E-80B9-3730C586E9EF}" srcOrd="0" destOrd="0" presId="urn:microsoft.com/office/officeart/2009/3/layout/HorizontalOrganizationChart#81"/>
    <dgm:cxn modelId="{93AA7CFF-65BC-5947-BB65-137AA6CAB199}" type="presOf" srcId="{EBF57F5E-5CB5-9240-87A2-89E74BBF9B17}" destId="{4F44EF02-68D8-884F-8597-A867462462CA}" srcOrd="1" destOrd="0" presId="urn:microsoft.com/office/officeart/2009/3/layout/HorizontalOrganizationChart#81"/>
    <dgm:cxn modelId="{64A8D5B6-B677-DD47-8873-C5370B2466E7}" type="presOf" srcId="{B40F3744-115D-6849-9A5A-3674E0489DD7}" destId="{0CBEA997-BE64-7942-9509-495B806AAC67}" srcOrd="1" destOrd="0" presId="urn:microsoft.com/office/officeart/2009/3/layout/HorizontalOrganizationChart#81"/>
    <dgm:cxn modelId="{6757B372-7B8E-1143-8BCD-002246309851}" srcId="{E0E81B47-8AC3-1B43-AEBE-9D84A0F26F6C}" destId="{2ED72FB7-CD1D-2140-8884-0BAC834B3A95}" srcOrd="0" destOrd="0" parTransId="{6F2C054C-ED5A-7F42-B266-42BEE316214F}" sibTransId="{847531A4-3F6E-9F42-986E-C755A873B9D7}"/>
    <dgm:cxn modelId="{47C959CB-ED93-F947-B5ED-5044B8FE113D}" type="presOf" srcId="{9DCC3A6C-BD3B-2542-893B-65788457BF79}" destId="{591443D6-1FD8-8345-86D8-0207DF2421D5}" srcOrd="0" destOrd="0" presId="urn:microsoft.com/office/officeart/2009/3/layout/HorizontalOrganizationChart#81"/>
    <dgm:cxn modelId="{10A04FCA-8B5F-9247-904D-C400CE8E41B3}" type="presOf" srcId="{578E4938-C90B-A043-9470-79559B46753E}" destId="{CE905EDE-EEB8-624A-8531-5F3FD0835D1E}" srcOrd="0" destOrd="0" presId="urn:microsoft.com/office/officeart/2009/3/layout/HorizontalOrganizationChart#81"/>
    <dgm:cxn modelId="{7316902F-64E9-F24E-BFFE-8796D230D12A}" type="presOf" srcId="{2ED72FB7-CD1D-2140-8884-0BAC834B3A95}" destId="{B42025EE-A47D-144E-A51D-BADF996C9D2E}" srcOrd="0" destOrd="0" presId="urn:microsoft.com/office/officeart/2009/3/layout/HorizontalOrganizationChart#81"/>
    <dgm:cxn modelId="{2AB46B4B-2403-0245-90AB-14773C912F55}" type="presOf" srcId="{037220A4-F5C1-5648-9469-5BB5E7218F14}" destId="{B5ADED03-983F-C440-A97C-6506BE0202D9}" srcOrd="0" destOrd="0" presId="urn:microsoft.com/office/officeart/2009/3/layout/HorizontalOrganizationChart#81"/>
    <dgm:cxn modelId="{9AB385FE-1F2F-CB40-847E-1C6B60EC4BB2}" type="presOf" srcId="{2FA5C719-5882-0549-A262-1C61448B12DF}" destId="{73AC88D7-9C05-3541-9188-2FB0EAF9A7B0}" srcOrd="0" destOrd="0" presId="urn:microsoft.com/office/officeart/2009/3/layout/HorizontalOrganizationChart#81"/>
    <dgm:cxn modelId="{8EE0A8DE-178A-7940-9D22-54AC2BC8F18E}" type="presOf" srcId="{D9726D57-E039-C340-8D3E-9F67262ABE5D}" destId="{1075EC1A-D913-4D42-9158-D75D6FE6D9F8}" srcOrd="1" destOrd="0" presId="urn:microsoft.com/office/officeart/2009/3/layout/HorizontalOrganizationChart#81"/>
    <dgm:cxn modelId="{384FF08E-AE53-164E-ACFC-D2B95913D9BC}" srcId="{037220A4-F5C1-5648-9469-5BB5E7218F14}" destId="{D9726D57-E039-C340-8D3E-9F67262ABE5D}" srcOrd="0" destOrd="0" parTransId="{9DCC3A6C-BD3B-2542-893B-65788457BF79}" sibTransId="{A303E6A0-C852-6943-AD87-4629CBD2FF5E}"/>
    <dgm:cxn modelId="{71809A84-D3D6-2144-A108-B5C32520190C}" type="presOf" srcId="{EBF57F5E-5CB5-9240-87A2-89E74BBF9B17}" destId="{D60323CC-D001-064E-B062-9FFB6B4EFADD}" srcOrd="0" destOrd="0" presId="urn:microsoft.com/office/officeart/2009/3/layout/HorizontalOrganizationChart#81"/>
    <dgm:cxn modelId="{4D6A21D1-4283-0C4C-B912-2264BAB756AA}" type="presOf" srcId="{0ABCEB54-0CB3-444C-AC9B-033CB5D6220E}" destId="{2D1B2463-6430-5D44-A2C6-E17B590A096A}" srcOrd="1" destOrd="0" presId="urn:microsoft.com/office/officeart/2009/3/layout/HorizontalOrganizationChart#81"/>
    <dgm:cxn modelId="{A390732D-8153-4340-B62E-4B61902F0B48}" srcId="{2ED72FB7-CD1D-2140-8884-0BAC834B3A95}" destId="{037220A4-F5C1-5648-9469-5BB5E7218F14}" srcOrd="0" destOrd="0" parTransId="{709D81C4-F3BB-0942-976F-626C0AB73113}" sibTransId="{839C04EC-8E4E-E84F-9C5C-92816EA015BE}"/>
    <dgm:cxn modelId="{0D1CF802-803C-4C40-835E-87FCB16DA51E}" srcId="{037220A4-F5C1-5648-9469-5BB5E7218F14}" destId="{B40F3744-115D-6849-9A5A-3674E0489DD7}" srcOrd="2" destOrd="0" parTransId="{4AC39364-D655-584A-A17C-25EE340B63E9}" sibTransId="{473B5F04-26DD-9A40-BD7D-C3EA6684B035}"/>
    <dgm:cxn modelId="{3CC9C907-5792-2C4D-A543-DA8D78493053}" type="presOf" srcId="{E0E81B47-8AC3-1B43-AEBE-9D84A0F26F6C}" destId="{2906BD38-56B2-4A4D-9862-AB9EFA6E6823}" srcOrd="0" destOrd="0" presId="urn:microsoft.com/office/officeart/2009/3/layout/HorizontalOrganizationChart#81"/>
    <dgm:cxn modelId="{2A734343-2552-5343-A2D8-38A65E2E6E59}" type="presOf" srcId="{037220A4-F5C1-5648-9469-5BB5E7218F14}" destId="{AD9BED53-2B4D-DB4A-B788-61F42D40B080}" srcOrd="1" destOrd="0" presId="urn:microsoft.com/office/officeart/2009/3/layout/HorizontalOrganizationChart#81"/>
    <dgm:cxn modelId="{D5C90398-5D64-2240-9507-8808AD64BBB5}" type="presOf" srcId="{709D81C4-F3BB-0942-976F-626C0AB73113}" destId="{817614AC-13F4-AE40-9BD3-5A010075C298}" srcOrd="0" destOrd="0" presId="urn:microsoft.com/office/officeart/2009/3/layout/HorizontalOrganizationChart#81"/>
    <dgm:cxn modelId="{63E2F95A-9309-1D40-99A5-63ABA4A54999}" type="presParOf" srcId="{2906BD38-56B2-4A4D-9862-AB9EFA6E6823}" destId="{FC9A7F44-830E-E84F-8960-8F91E343E1F8}" srcOrd="0" destOrd="0" presId="urn:microsoft.com/office/officeart/2009/3/layout/HorizontalOrganizationChart#81"/>
    <dgm:cxn modelId="{62B993C0-446E-4841-83A1-922BBECAFF2B}" type="presParOf" srcId="{FC9A7F44-830E-E84F-8960-8F91E343E1F8}" destId="{A592CA79-AF5F-A64A-8872-4D16DED4FFBA}" srcOrd="0" destOrd="0" presId="urn:microsoft.com/office/officeart/2009/3/layout/HorizontalOrganizationChart#81"/>
    <dgm:cxn modelId="{7DD6DBD5-C3A6-BC4A-B06F-E56E52A94B8D}" type="presParOf" srcId="{A592CA79-AF5F-A64A-8872-4D16DED4FFBA}" destId="{B42025EE-A47D-144E-A51D-BADF996C9D2E}" srcOrd="0" destOrd="0" presId="urn:microsoft.com/office/officeart/2009/3/layout/HorizontalOrganizationChart#81"/>
    <dgm:cxn modelId="{C4158823-9186-BD45-9001-0E15B20E0F58}" type="presParOf" srcId="{A592CA79-AF5F-A64A-8872-4D16DED4FFBA}" destId="{863725C7-4061-A740-9ED5-9182D4328A83}" srcOrd="1" destOrd="0" presId="urn:microsoft.com/office/officeart/2009/3/layout/HorizontalOrganizationChart#81"/>
    <dgm:cxn modelId="{DEAF5F90-2E93-AE46-8D16-328353D93FBF}" type="presParOf" srcId="{FC9A7F44-830E-E84F-8960-8F91E343E1F8}" destId="{7DD21E91-9045-1147-A04E-1A4AA23A3E41}" srcOrd="1" destOrd="0" presId="urn:microsoft.com/office/officeart/2009/3/layout/HorizontalOrganizationChart#81"/>
    <dgm:cxn modelId="{ED032E45-342C-814E-8421-8B5FB9F0A12F}" type="presParOf" srcId="{7DD21E91-9045-1147-A04E-1A4AA23A3E41}" destId="{817614AC-13F4-AE40-9BD3-5A010075C298}" srcOrd="0" destOrd="0" presId="urn:microsoft.com/office/officeart/2009/3/layout/HorizontalOrganizationChart#81"/>
    <dgm:cxn modelId="{2586F866-6AFC-AF4F-BCBD-947D9A273AAA}" type="presParOf" srcId="{7DD21E91-9045-1147-A04E-1A4AA23A3E41}" destId="{21A8B392-D71E-DA45-B533-A360D710288F}" srcOrd="1" destOrd="0" presId="urn:microsoft.com/office/officeart/2009/3/layout/HorizontalOrganizationChart#81"/>
    <dgm:cxn modelId="{78A7C9FD-4CBC-FF4A-BC6E-6676E8DDCE39}" type="presParOf" srcId="{21A8B392-D71E-DA45-B533-A360D710288F}" destId="{95726C0F-C3DD-6745-887E-5C4E832A4360}" srcOrd="0" destOrd="0" presId="urn:microsoft.com/office/officeart/2009/3/layout/HorizontalOrganizationChart#81"/>
    <dgm:cxn modelId="{75A25428-A22C-CA4F-87B2-FE1509D87C45}" type="presParOf" srcId="{95726C0F-C3DD-6745-887E-5C4E832A4360}" destId="{B5ADED03-983F-C440-A97C-6506BE0202D9}" srcOrd="0" destOrd="0" presId="urn:microsoft.com/office/officeart/2009/3/layout/HorizontalOrganizationChart#81"/>
    <dgm:cxn modelId="{9F296005-E0AE-4D4D-A9E1-E06EC95D251B}" type="presParOf" srcId="{95726C0F-C3DD-6745-887E-5C4E832A4360}" destId="{AD9BED53-2B4D-DB4A-B788-61F42D40B080}" srcOrd="1" destOrd="0" presId="urn:microsoft.com/office/officeart/2009/3/layout/HorizontalOrganizationChart#81"/>
    <dgm:cxn modelId="{3F89F04C-951D-4044-BD58-C8A184E33076}" type="presParOf" srcId="{21A8B392-D71E-DA45-B533-A360D710288F}" destId="{94E0273F-01C0-C641-AD31-AF334C460BC1}" srcOrd="1" destOrd="0" presId="urn:microsoft.com/office/officeart/2009/3/layout/HorizontalOrganizationChart#81"/>
    <dgm:cxn modelId="{5B61EA0B-CFD5-E74F-A1ED-90ACF1352224}" type="presParOf" srcId="{94E0273F-01C0-C641-AD31-AF334C460BC1}" destId="{591443D6-1FD8-8345-86D8-0207DF2421D5}" srcOrd="0" destOrd="0" presId="urn:microsoft.com/office/officeart/2009/3/layout/HorizontalOrganizationChart#81"/>
    <dgm:cxn modelId="{FAAED7CA-DFC7-0447-8491-A4A36576C1C6}" type="presParOf" srcId="{94E0273F-01C0-C641-AD31-AF334C460BC1}" destId="{CB088FB6-3156-5744-9F39-8BD63F1932D6}" srcOrd="1" destOrd="0" presId="urn:microsoft.com/office/officeart/2009/3/layout/HorizontalOrganizationChart#81"/>
    <dgm:cxn modelId="{414DF97B-46C2-C948-8B9A-4A2944C50DBE}" type="presParOf" srcId="{CB088FB6-3156-5744-9F39-8BD63F1932D6}" destId="{7CD6EB38-4906-9A48-BEC4-EBFD0133980A}" srcOrd="0" destOrd="0" presId="urn:microsoft.com/office/officeart/2009/3/layout/HorizontalOrganizationChart#81"/>
    <dgm:cxn modelId="{834C7A0B-08EE-C248-A6C4-16DF08F692BE}" type="presParOf" srcId="{7CD6EB38-4906-9A48-BEC4-EBFD0133980A}" destId="{43C66485-8588-5746-B2A0-622E6FF09A5E}" srcOrd="0" destOrd="0" presId="urn:microsoft.com/office/officeart/2009/3/layout/HorizontalOrganizationChart#81"/>
    <dgm:cxn modelId="{1EEC01A7-1027-1740-8617-61E10A354184}" type="presParOf" srcId="{7CD6EB38-4906-9A48-BEC4-EBFD0133980A}" destId="{1075EC1A-D913-4D42-9158-D75D6FE6D9F8}" srcOrd="1" destOrd="0" presId="urn:microsoft.com/office/officeart/2009/3/layout/HorizontalOrganizationChart#81"/>
    <dgm:cxn modelId="{18951814-B439-254D-9455-6ADB131C3E9A}" type="presParOf" srcId="{CB088FB6-3156-5744-9F39-8BD63F1932D6}" destId="{C0B92875-C3E6-0A4C-A2CE-439F91ED015F}" srcOrd="1" destOrd="0" presId="urn:microsoft.com/office/officeart/2009/3/layout/HorizontalOrganizationChart#81"/>
    <dgm:cxn modelId="{0DB79988-0E32-B642-9AAE-77C155117D6D}" type="presParOf" srcId="{C0B92875-C3E6-0A4C-A2CE-439F91ED015F}" destId="{78E93B36-62D4-1648-B662-99DCDDC758F9}" srcOrd="0" destOrd="0" presId="urn:microsoft.com/office/officeart/2009/3/layout/HorizontalOrganizationChart#81"/>
    <dgm:cxn modelId="{5EE06994-CA55-6C49-9DF6-4082C2FE2ECD}" type="presParOf" srcId="{C0B92875-C3E6-0A4C-A2CE-439F91ED015F}" destId="{57EC5B22-D711-994D-B928-0000D83046CA}" srcOrd="1" destOrd="0" presId="urn:microsoft.com/office/officeart/2009/3/layout/HorizontalOrganizationChart#81"/>
    <dgm:cxn modelId="{38C15797-3A07-F344-85AF-7CB89C21B94C}" type="presParOf" srcId="{57EC5B22-D711-994D-B928-0000D83046CA}" destId="{2BAF6415-4E95-3440-8AB2-79460FF79C44}" srcOrd="0" destOrd="0" presId="urn:microsoft.com/office/officeart/2009/3/layout/HorizontalOrganizationChart#81"/>
    <dgm:cxn modelId="{C17858F6-E3C2-8D42-ABC4-72FD2347FCCF}" type="presParOf" srcId="{2BAF6415-4E95-3440-8AB2-79460FF79C44}" destId="{8B02849D-A787-9048-99BC-AA377A78AD9B}" srcOrd="0" destOrd="0" presId="urn:microsoft.com/office/officeart/2009/3/layout/HorizontalOrganizationChart#81"/>
    <dgm:cxn modelId="{D5AD9E96-3AFF-1D4B-BBBA-0B2585E42D34}" type="presParOf" srcId="{2BAF6415-4E95-3440-8AB2-79460FF79C44}" destId="{2D1B2463-6430-5D44-A2C6-E17B590A096A}" srcOrd="1" destOrd="0" presId="urn:microsoft.com/office/officeart/2009/3/layout/HorizontalOrganizationChart#81"/>
    <dgm:cxn modelId="{1F6E0C9D-0640-7641-8602-5D39F792E923}" type="presParOf" srcId="{57EC5B22-D711-994D-B928-0000D83046CA}" destId="{7708061F-F3BB-2742-8A41-5331A2C8F097}" srcOrd="1" destOrd="0" presId="urn:microsoft.com/office/officeart/2009/3/layout/HorizontalOrganizationChart#81"/>
    <dgm:cxn modelId="{47B48E6F-E7D0-C749-A28F-BDB8BE136630}" type="presParOf" srcId="{57EC5B22-D711-994D-B928-0000D83046CA}" destId="{F6E3E5E2-A347-DC45-BB05-B79415DFFEED}" srcOrd="2" destOrd="0" presId="urn:microsoft.com/office/officeart/2009/3/layout/HorizontalOrganizationChart#81"/>
    <dgm:cxn modelId="{F0A1854B-EA65-1445-BA66-E79FAF3CB8B9}" type="presParOf" srcId="{CB088FB6-3156-5744-9F39-8BD63F1932D6}" destId="{461E279A-B3A4-EA40-877C-FAD6A0CA9494}" srcOrd="2" destOrd="0" presId="urn:microsoft.com/office/officeart/2009/3/layout/HorizontalOrganizationChart#81"/>
    <dgm:cxn modelId="{ECFB2624-1D0E-1A4C-8274-D1E38225AA17}" type="presParOf" srcId="{94E0273F-01C0-C641-AD31-AF334C460BC1}" destId="{6CD26E7C-7E10-224E-80B9-3730C586E9EF}" srcOrd="2" destOrd="0" presId="urn:microsoft.com/office/officeart/2009/3/layout/HorizontalOrganizationChart#81"/>
    <dgm:cxn modelId="{3CBAC6D8-1A9E-A941-A81D-EEC9B6C66326}" type="presParOf" srcId="{94E0273F-01C0-C641-AD31-AF334C460BC1}" destId="{5474A3BF-B15E-0141-A82D-7B28D1C704A9}" srcOrd="3" destOrd="0" presId="urn:microsoft.com/office/officeart/2009/3/layout/HorizontalOrganizationChart#81"/>
    <dgm:cxn modelId="{41F2706E-3636-FE47-A6BF-36688B536091}" type="presParOf" srcId="{5474A3BF-B15E-0141-A82D-7B28D1C704A9}" destId="{1D0B5537-344C-E547-B155-C6B3F7A673E1}" srcOrd="0" destOrd="0" presId="urn:microsoft.com/office/officeart/2009/3/layout/HorizontalOrganizationChart#81"/>
    <dgm:cxn modelId="{E1A11F2B-179C-7E43-AA11-68F07755BC41}" type="presParOf" srcId="{1D0B5537-344C-E547-B155-C6B3F7A673E1}" destId="{F1869B29-FD66-BA45-89E4-3385665239ED}" srcOrd="0" destOrd="0" presId="urn:microsoft.com/office/officeart/2009/3/layout/HorizontalOrganizationChart#81"/>
    <dgm:cxn modelId="{688340F8-53F2-7445-B39E-9882A6FAA2BC}" type="presParOf" srcId="{1D0B5537-344C-E547-B155-C6B3F7A673E1}" destId="{4283DB86-9663-4C4B-82E0-7A4BC9132711}" srcOrd="1" destOrd="0" presId="urn:microsoft.com/office/officeart/2009/3/layout/HorizontalOrganizationChart#81"/>
    <dgm:cxn modelId="{1CB91AA1-C62E-274F-A2F5-861139E895F8}" type="presParOf" srcId="{5474A3BF-B15E-0141-A82D-7B28D1C704A9}" destId="{7B04B785-94C8-DF44-8B3B-6A4322BEDC71}" srcOrd="1" destOrd="0" presId="urn:microsoft.com/office/officeart/2009/3/layout/HorizontalOrganizationChart#81"/>
    <dgm:cxn modelId="{9F80A23A-B495-0744-A7EC-B026EF507256}" type="presParOf" srcId="{7B04B785-94C8-DF44-8B3B-6A4322BEDC71}" destId="{C763B9F5-CB35-754B-BB9B-F19819EBE42F}" srcOrd="0" destOrd="0" presId="urn:microsoft.com/office/officeart/2009/3/layout/HorizontalOrganizationChart#81"/>
    <dgm:cxn modelId="{84755D4D-37BD-804B-8024-AE35DA92C539}" type="presParOf" srcId="{7B04B785-94C8-DF44-8B3B-6A4322BEDC71}" destId="{E1C00F3B-FA06-0E4B-B870-5F61D6078815}" srcOrd="1" destOrd="0" presId="urn:microsoft.com/office/officeart/2009/3/layout/HorizontalOrganizationChart#81"/>
    <dgm:cxn modelId="{AD39D475-C46F-9440-B43B-A9623BAA0EFB}" type="presParOf" srcId="{E1C00F3B-FA06-0E4B-B870-5F61D6078815}" destId="{932B9992-18F8-1349-B30E-B255806C13C9}" srcOrd="0" destOrd="0" presId="urn:microsoft.com/office/officeart/2009/3/layout/HorizontalOrganizationChart#81"/>
    <dgm:cxn modelId="{5591ECD5-D52C-AB49-BDBD-EDE1E7FAFA2F}" type="presParOf" srcId="{932B9992-18F8-1349-B30E-B255806C13C9}" destId="{B924937D-61B4-3B40-81D5-35340AFD5A22}" srcOrd="0" destOrd="0" presId="urn:microsoft.com/office/officeart/2009/3/layout/HorizontalOrganizationChart#81"/>
    <dgm:cxn modelId="{F01B9593-C4E9-E046-8658-58A704192C2C}" type="presParOf" srcId="{932B9992-18F8-1349-B30E-B255806C13C9}" destId="{AC513C93-D2CB-0644-9C21-3DBF00728B39}" srcOrd="1" destOrd="0" presId="urn:microsoft.com/office/officeart/2009/3/layout/HorizontalOrganizationChart#81"/>
    <dgm:cxn modelId="{088ED429-6BBA-AE4F-B254-A4A8AAFBF084}" type="presParOf" srcId="{E1C00F3B-FA06-0E4B-B870-5F61D6078815}" destId="{5A4A17C5-CBC9-1F4D-8D66-F6F907FAB15A}" srcOrd="1" destOrd="0" presId="urn:microsoft.com/office/officeart/2009/3/layout/HorizontalOrganizationChart#81"/>
    <dgm:cxn modelId="{83A79566-643C-D742-A06F-BB06F13E24EA}" type="presParOf" srcId="{E1C00F3B-FA06-0E4B-B870-5F61D6078815}" destId="{0C1F046A-878C-404C-9229-1FD3C4D264B0}" srcOrd="2" destOrd="0" presId="urn:microsoft.com/office/officeart/2009/3/layout/HorizontalOrganizationChart#81"/>
    <dgm:cxn modelId="{312E95B1-C8E7-F44A-A502-A3883967A86E}" type="presParOf" srcId="{5474A3BF-B15E-0141-A82D-7B28D1C704A9}" destId="{82BE0EBA-B007-4043-AFB5-843AE19D0E4D}" srcOrd="2" destOrd="0" presId="urn:microsoft.com/office/officeart/2009/3/layout/HorizontalOrganizationChart#81"/>
    <dgm:cxn modelId="{A8CABCC2-4159-0F43-B7F3-6264939F86DC}" type="presParOf" srcId="{94E0273F-01C0-C641-AD31-AF334C460BC1}" destId="{A9B8BA08-A4DB-F84E-BFEA-24FD7CD21446}" srcOrd="4" destOrd="0" presId="urn:microsoft.com/office/officeart/2009/3/layout/HorizontalOrganizationChart#81"/>
    <dgm:cxn modelId="{487E03C9-D5C4-264B-A52A-F417A0B5BC15}" type="presParOf" srcId="{94E0273F-01C0-C641-AD31-AF334C460BC1}" destId="{A9D4B8E9-D563-F443-99A4-5D542B6DF457}" srcOrd="5" destOrd="0" presId="urn:microsoft.com/office/officeart/2009/3/layout/HorizontalOrganizationChart#81"/>
    <dgm:cxn modelId="{9F23D022-5902-204F-BC3D-6DD311D9E27E}" type="presParOf" srcId="{A9D4B8E9-D563-F443-99A4-5D542B6DF457}" destId="{047832C7-DE9F-F747-89D0-C70539E27409}" srcOrd="0" destOrd="0" presId="urn:microsoft.com/office/officeart/2009/3/layout/HorizontalOrganizationChart#81"/>
    <dgm:cxn modelId="{BA85DF91-53D9-3247-A5E0-F1E5E2B43324}" type="presParOf" srcId="{047832C7-DE9F-F747-89D0-C70539E27409}" destId="{D3D03A26-174D-3A4F-B16C-84E0173CE231}" srcOrd="0" destOrd="0" presId="urn:microsoft.com/office/officeart/2009/3/layout/HorizontalOrganizationChart#81"/>
    <dgm:cxn modelId="{F229D672-5B25-6047-8661-B454C21809D1}" type="presParOf" srcId="{047832C7-DE9F-F747-89D0-C70539E27409}" destId="{0CBEA997-BE64-7942-9509-495B806AAC67}" srcOrd="1" destOrd="0" presId="urn:microsoft.com/office/officeart/2009/3/layout/HorizontalOrganizationChart#81"/>
    <dgm:cxn modelId="{1E45F33D-E2E9-2C45-A24B-8162238AE8BA}" type="presParOf" srcId="{A9D4B8E9-D563-F443-99A4-5D542B6DF457}" destId="{CFD161ED-6527-3143-82E2-1F3691CED345}" srcOrd="1" destOrd="0" presId="urn:microsoft.com/office/officeart/2009/3/layout/HorizontalOrganizationChart#81"/>
    <dgm:cxn modelId="{2931E2D8-4F0E-5C4C-92E9-FAC309C9AD72}" type="presParOf" srcId="{CFD161ED-6527-3143-82E2-1F3691CED345}" destId="{EC26F520-5AA1-2241-A6AE-ABE30CDC1EFD}" srcOrd="0" destOrd="0" presId="urn:microsoft.com/office/officeart/2009/3/layout/HorizontalOrganizationChart#81"/>
    <dgm:cxn modelId="{73907E62-042E-A547-9D40-443875A375E1}" type="presParOf" srcId="{CFD161ED-6527-3143-82E2-1F3691CED345}" destId="{3D530700-7D6F-8F4D-8AB5-3BC80D9945DB}" srcOrd="1" destOrd="0" presId="urn:microsoft.com/office/officeart/2009/3/layout/HorizontalOrganizationChart#81"/>
    <dgm:cxn modelId="{42EEA2AC-13FA-4949-AB5B-96414995CFA4}" type="presParOf" srcId="{3D530700-7D6F-8F4D-8AB5-3BC80D9945DB}" destId="{FAFD65FE-F69E-2445-B144-A5E78EEF3D34}" srcOrd="0" destOrd="0" presId="urn:microsoft.com/office/officeart/2009/3/layout/HorizontalOrganizationChart#81"/>
    <dgm:cxn modelId="{610EAFBD-ED62-294E-B3D6-DBCEC53C32D8}" type="presParOf" srcId="{FAFD65FE-F69E-2445-B144-A5E78EEF3D34}" destId="{67E0176C-81D6-8A4A-A42F-2CE745AA6B70}" srcOrd="0" destOrd="0" presId="urn:microsoft.com/office/officeart/2009/3/layout/HorizontalOrganizationChart#81"/>
    <dgm:cxn modelId="{63C33A61-CC6B-BE46-9748-852142E86D56}" type="presParOf" srcId="{FAFD65FE-F69E-2445-B144-A5E78EEF3D34}" destId="{B5805D7A-69C9-EC49-991F-45EC35ADF2D6}" srcOrd="1" destOrd="0" presId="urn:microsoft.com/office/officeart/2009/3/layout/HorizontalOrganizationChart#81"/>
    <dgm:cxn modelId="{24723527-1659-7748-90B1-C2F526731A1B}" type="presParOf" srcId="{3D530700-7D6F-8F4D-8AB5-3BC80D9945DB}" destId="{95EA898C-3178-834C-8F01-587F9520B3A5}" srcOrd="1" destOrd="0" presId="urn:microsoft.com/office/officeart/2009/3/layout/HorizontalOrganizationChart#81"/>
    <dgm:cxn modelId="{59ABD40B-538D-2B4E-B422-493CE94619F2}" type="presParOf" srcId="{3D530700-7D6F-8F4D-8AB5-3BC80D9945DB}" destId="{67011637-4815-1346-AC0F-4E9D79883FF7}" srcOrd="2" destOrd="0" presId="urn:microsoft.com/office/officeart/2009/3/layout/HorizontalOrganizationChart#81"/>
    <dgm:cxn modelId="{BF1A8FE4-5DB9-4E40-95CB-BA16A00F2920}" type="presParOf" srcId="{A9D4B8E9-D563-F443-99A4-5D542B6DF457}" destId="{B665CDED-32A9-C24A-A507-074E15C6F8C1}" srcOrd="2" destOrd="0" presId="urn:microsoft.com/office/officeart/2009/3/layout/HorizontalOrganizationChart#81"/>
    <dgm:cxn modelId="{E84E6AD5-1F49-8F45-BA0C-30ADE4FDC53E}" type="presParOf" srcId="{94E0273F-01C0-C641-AD31-AF334C460BC1}" destId="{CE905EDE-EEB8-624A-8531-5F3FD0835D1E}" srcOrd="6" destOrd="0" presId="urn:microsoft.com/office/officeart/2009/3/layout/HorizontalOrganizationChart#81"/>
    <dgm:cxn modelId="{503B574C-F84C-164D-AD4C-FFA70DDDB476}" type="presParOf" srcId="{94E0273F-01C0-C641-AD31-AF334C460BC1}" destId="{3182EDC0-0B4D-7045-B110-6203FD6292E5}" srcOrd="7" destOrd="0" presId="urn:microsoft.com/office/officeart/2009/3/layout/HorizontalOrganizationChart#81"/>
    <dgm:cxn modelId="{95CE8C22-C753-2E4A-81C3-2278C6A251B6}" type="presParOf" srcId="{3182EDC0-0B4D-7045-B110-6203FD6292E5}" destId="{EE522805-BC6B-FD47-991F-2314C1AF0D53}" srcOrd="0" destOrd="0" presId="urn:microsoft.com/office/officeart/2009/3/layout/HorizontalOrganizationChart#81"/>
    <dgm:cxn modelId="{7E286AFE-FA36-6B4E-B08E-80D2DEDD8B90}" type="presParOf" srcId="{EE522805-BC6B-FD47-991F-2314C1AF0D53}" destId="{D60323CC-D001-064E-B062-9FFB6B4EFADD}" srcOrd="0" destOrd="0" presId="urn:microsoft.com/office/officeart/2009/3/layout/HorizontalOrganizationChart#81"/>
    <dgm:cxn modelId="{7F6D0A62-F28F-C94F-B639-C15E06EF8116}" type="presParOf" srcId="{EE522805-BC6B-FD47-991F-2314C1AF0D53}" destId="{4F44EF02-68D8-884F-8597-A867462462CA}" srcOrd="1" destOrd="0" presId="urn:microsoft.com/office/officeart/2009/3/layout/HorizontalOrganizationChart#81"/>
    <dgm:cxn modelId="{5DB200AF-3478-E143-A88B-F3A0C68D804D}" type="presParOf" srcId="{3182EDC0-0B4D-7045-B110-6203FD6292E5}" destId="{8CCA7BEF-2E45-3740-9466-DD9A4925A90E}" srcOrd="1" destOrd="0" presId="urn:microsoft.com/office/officeart/2009/3/layout/HorizontalOrganizationChart#81"/>
    <dgm:cxn modelId="{1C3746DD-400F-5A44-8866-7B5B332407FA}" type="presParOf" srcId="{3182EDC0-0B4D-7045-B110-6203FD6292E5}" destId="{00A1AE28-E6D2-D44B-89CF-E8B71FAC1784}" srcOrd="2" destOrd="0" presId="urn:microsoft.com/office/officeart/2009/3/layout/HorizontalOrganizationChart#81"/>
    <dgm:cxn modelId="{6FC9A06B-DE89-C44B-B852-BE71C473EE9D}" type="presParOf" srcId="{21A8B392-D71E-DA45-B533-A360D710288F}" destId="{664B6721-7363-B54F-842D-9C7976144ABB}" srcOrd="2" destOrd="0" presId="urn:microsoft.com/office/officeart/2009/3/layout/HorizontalOrganizationChart#81"/>
    <dgm:cxn modelId="{77FFD4F4-7078-4B48-A60A-42D28D92BF58}" type="presParOf" srcId="{7DD21E91-9045-1147-A04E-1A4AA23A3E41}" destId="{2CB70861-1DA0-B54F-8144-BF31B4BA9E78}" srcOrd="2" destOrd="0" presId="urn:microsoft.com/office/officeart/2009/3/layout/HorizontalOrganizationChart#81"/>
    <dgm:cxn modelId="{2B53D9A8-7D07-A846-90F9-A6549C8A9841}" type="presParOf" srcId="{7DD21E91-9045-1147-A04E-1A4AA23A3E41}" destId="{70A05119-8036-0B45-910C-9960CFB2A47A}" srcOrd="3" destOrd="0" presId="urn:microsoft.com/office/officeart/2009/3/layout/HorizontalOrganizationChart#81"/>
    <dgm:cxn modelId="{552AEED8-EC0B-F549-9D6D-5879B0519AEF}" type="presParOf" srcId="{70A05119-8036-0B45-910C-9960CFB2A47A}" destId="{95F09F6D-D76D-664A-9064-C1247D3B34FF}" srcOrd="0" destOrd="0" presId="urn:microsoft.com/office/officeart/2009/3/layout/HorizontalOrganizationChart#81"/>
    <dgm:cxn modelId="{CE926ECD-E144-0242-924F-9325EDF6D5C5}" type="presParOf" srcId="{95F09F6D-D76D-664A-9064-C1247D3B34FF}" destId="{73AC88D7-9C05-3541-9188-2FB0EAF9A7B0}" srcOrd="0" destOrd="0" presId="urn:microsoft.com/office/officeart/2009/3/layout/HorizontalOrganizationChart#81"/>
    <dgm:cxn modelId="{C32A583E-769D-CF46-A728-5DCE7C875413}" type="presParOf" srcId="{95F09F6D-D76D-664A-9064-C1247D3B34FF}" destId="{07D1EAED-CB24-414D-A5A3-163613907B82}" srcOrd="1" destOrd="0" presId="urn:microsoft.com/office/officeart/2009/3/layout/HorizontalOrganizationChart#81"/>
    <dgm:cxn modelId="{6539D500-0F8B-5E4B-8665-0E4B2BB9D1DA}" type="presParOf" srcId="{70A05119-8036-0B45-910C-9960CFB2A47A}" destId="{41C88898-F96E-484D-BABE-B1E2BD325D84}" srcOrd="1" destOrd="0" presId="urn:microsoft.com/office/officeart/2009/3/layout/HorizontalOrganizationChart#81"/>
    <dgm:cxn modelId="{63090DEB-2EB1-5C4B-B4E6-83EB4FDC975C}" type="presParOf" srcId="{70A05119-8036-0B45-910C-9960CFB2A47A}" destId="{700C1013-A850-4D43-A275-7411D222239B}" srcOrd="2" destOrd="0" presId="urn:microsoft.com/office/officeart/2009/3/layout/HorizontalOrganizationChart#81"/>
    <dgm:cxn modelId="{1C75F5D0-B7B7-F644-A363-F80E6253A02B}" type="presParOf" srcId="{FC9A7F44-830E-E84F-8960-8F91E343E1F8}" destId="{91C3AE67-5EBE-E54F-BBBC-611E2B2A500F}" srcOrd="2" destOrd="0" presId="urn:microsoft.com/office/officeart/2009/3/layout/HorizontalOrganizationChart#8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0E81B47-8AC3-1B43-AEBE-9D84A0F26F6C}" type="doc">
      <dgm:prSet loTypeId="urn:microsoft.com/office/officeart/2009/3/layout/HorizontalOrganizationChart#82" loCatId="" qsTypeId="urn:microsoft.com/office/officeart/2005/8/quickstyle/simple1#109" qsCatId="simple" csTypeId="urn:microsoft.com/office/officeart/2005/8/colors/accent5_1#109" csCatId="accent5" phldr="1"/>
      <dgm:spPr/>
      <dgm:t>
        <a:bodyPr/>
        <a:lstStyle/>
        <a:p>
          <a:endParaRPr lang="zh-CN" altLang="en-US"/>
        </a:p>
      </dgm:t>
    </dgm:pt>
    <dgm:pt modelId="{2ED72FB7-CD1D-2140-8884-0BAC834B3A95}">
      <dgm:prSet custT="1"/>
      <dgm:spPr/>
      <dgm:t>
        <a:bodyPr/>
        <a:lstStyle/>
        <a:p>
          <a:r>
            <a:rPr lang="zh-CN" altLang="en-US" sz="1800" dirty="0"/>
            <a:t>对立统一规律</a:t>
          </a:r>
        </a:p>
      </dgm:t>
    </dgm:pt>
    <dgm:pt modelId="{6F2C054C-ED5A-7F42-B266-42BEE316214F}" type="parTrans" cxnId="{6757B372-7B8E-1143-8BCD-002246309851}">
      <dgm:prSet/>
      <dgm:spPr/>
      <dgm:t>
        <a:bodyPr/>
        <a:lstStyle/>
        <a:p>
          <a:endParaRPr lang="zh-CN" altLang="en-US"/>
        </a:p>
      </dgm:t>
    </dgm:pt>
    <dgm:pt modelId="{847531A4-3F6E-9F42-986E-C755A873B9D7}" type="sibTrans" cxnId="{6757B372-7B8E-1143-8BCD-002246309851}">
      <dgm:prSet/>
      <dgm:spPr/>
      <dgm:t>
        <a:bodyPr/>
        <a:lstStyle/>
        <a:p>
          <a:endParaRPr lang="zh-CN" altLang="en-US"/>
        </a:p>
      </dgm:t>
    </dgm:pt>
    <dgm:pt modelId="{037220A4-F5C1-5648-9469-5BB5E7218F14}">
      <dgm:prSet custT="1"/>
      <dgm:spPr>
        <a:solidFill>
          <a:srgbClr val="C00000"/>
        </a:solidFill>
      </dgm:spPr>
      <dgm:t>
        <a:bodyPr/>
        <a:lstStyle/>
        <a:p>
          <a:r>
            <a:rPr lang="zh-CN" altLang="en-US" sz="1800" dirty="0">
              <a:solidFill>
                <a:schemeClr val="bg1"/>
              </a:solidFill>
            </a:rPr>
            <a:t>含义</a:t>
          </a:r>
        </a:p>
      </dgm:t>
    </dgm:pt>
    <dgm:pt modelId="{709D81C4-F3BB-0942-976F-626C0AB73113}" type="parTrans" cxnId="{A390732D-8153-4340-B62E-4B61902F0B48}">
      <dgm:prSet/>
      <dgm:spPr/>
      <dgm:t>
        <a:bodyPr/>
        <a:lstStyle/>
        <a:p>
          <a:endParaRPr lang="zh-CN" altLang="en-US"/>
        </a:p>
      </dgm:t>
    </dgm:pt>
    <dgm:pt modelId="{839C04EC-8E4E-E84F-9C5C-92816EA015BE}" type="sibTrans" cxnId="{A390732D-8153-4340-B62E-4B61902F0B48}">
      <dgm:prSet/>
      <dgm:spPr/>
      <dgm:t>
        <a:bodyPr/>
        <a:lstStyle/>
        <a:p>
          <a:endParaRPr lang="zh-CN" altLang="en-US"/>
        </a:p>
      </dgm:t>
    </dgm:pt>
    <dgm:pt modelId="{D9726D57-E039-C340-8D3E-9F67262ABE5D}">
      <dgm:prSet custT="1"/>
      <dgm:spPr/>
      <dgm:t>
        <a:bodyPr/>
        <a:lstStyle/>
        <a:p>
          <a:r>
            <a:rPr lang="zh-CN" altLang="en-US" sz="1800" dirty="0"/>
            <a:t>基本属性</a:t>
          </a:r>
        </a:p>
      </dgm:t>
    </dgm:pt>
    <dgm:pt modelId="{9DCC3A6C-BD3B-2542-893B-65788457BF79}" type="parTrans" cxnId="{384FF08E-AE53-164E-ACFC-D2B95913D9BC}">
      <dgm:prSet/>
      <dgm:spPr/>
      <dgm:t>
        <a:bodyPr/>
        <a:lstStyle/>
        <a:p>
          <a:endParaRPr lang="zh-CN" altLang="en-US"/>
        </a:p>
      </dgm:t>
    </dgm:pt>
    <dgm:pt modelId="{A303E6A0-C852-6943-AD87-4629CBD2FF5E}" type="sibTrans" cxnId="{384FF08E-AE53-164E-ACFC-D2B95913D9BC}">
      <dgm:prSet/>
      <dgm:spPr/>
      <dgm:t>
        <a:bodyPr/>
        <a:lstStyle/>
        <a:p>
          <a:endParaRPr lang="zh-CN" altLang="en-US"/>
        </a:p>
      </dgm:t>
    </dgm:pt>
    <dgm:pt modelId="{EBF57F5E-5CB5-9240-87A2-89E74BBF9B17}">
      <dgm:prSet custT="1"/>
      <dgm:spPr>
        <a:solidFill>
          <a:srgbClr val="C00000"/>
        </a:solidFill>
      </dgm:spPr>
      <dgm:t>
        <a:bodyPr/>
        <a:lstStyle/>
        <a:p>
          <a:r>
            <a:rPr lang="zh-CN" altLang="en-US" sz="1800" dirty="0">
              <a:solidFill>
                <a:schemeClr val="bg1"/>
              </a:solidFill>
            </a:rPr>
            <a:t>不平衡性</a:t>
          </a:r>
        </a:p>
      </dgm:t>
    </dgm:pt>
    <dgm:pt modelId="{578E4938-C90B-A043-9470-79559B46753E}" type="parTrans" cxnId="{3A1002AD-09B1-D649-9D0A-37DFFDEA0DC1}">
      <dgm:prSet/>
      <dgm:spPr/>
      <dgm:t>
        <a:bodyPr/>
        <a:lstStyle/>
        <a:p>
          <a:endParaRPr lang="zh-CN" altLang="en-US"/>
        </a:p>
      </dgm:t>
    </dgm:pt>
    <dgm:pt modelId="{9DBCB88F-BBD2-5A44-9446-3A4CBC3CE634}" type="sibTrans" cxnId="{3A1002AD-09B1-D649-9D0A-37DFFDEA0DC1}">
      <dgm:prSet/>
      <dgm:spPr/>
      <dgm:t>
        <a:bodyPr/>
        <a:lstStyle/>
        <a:p>
          <a:endParaRPr lang="zh-CN" altLang="en-US"/>
        </a:p>
      </dgm:t>
    </dgm:pt>
    <dgm:pt modelId="{863986A3-A037-8E4E-9560-B142CA446AEE}">
      <dgm:prSet custT="1"/>
      <dgm:spPr>
        <a:noFill/>
      </dgm:spPr>
      <dgm:t>
        <a:bodyPr/>
        <a:lstStyle/>
        <a:p>
          <a:r>
            <a:rPr lang="zh-CN" altLang="en-US" sz="1800" dirty="0">
              <a:solidFill>
                <a:schemeClr val="tx1"/>
              </a:solidFill>
            </a:rPr>
            <a:t>内外因</a:t>
          </a:r>
        </a:p>
      </dgm:t>
    </dgm:pt>
    <dgm:pt modelId="{1DD99DBD-E61D-154B-95A1-3DB5A73940C1}" type="parTrans" cxnId="{60695E00-6F6B-F344-A071-F442E97E8A96}">
      <dgm:prSet/>
      <dgm:spPr/>
      <dgm:t>
        <a:bodyPr/>
        <a:lstStyle/>
        <a:p>
          <a:endParaRPr lang="zh-CN" altLang="en-US"/>
        </a:p>
      </dgm:t>
    </dgm:pt>
    <dgm:pt modelId="{28E3250B-BFFB-D340-9363-CEDF57C330FC}" type="sibTrans" cxnId="{60695E00-6F6B-F344-A071-F442E97E8A96}">
      <dgm:prSet/>
      <dgm:spPr/>
      <dgm:t>
        <a:bodyPr/>
        <a:lstStyle/>
        <a:p>
          <a:endParaRPr lang="zh-CN" altLang="en-US"/>
        </a:p>
      </dgm:t>
    </dgm:pt>
    <dgm:pt modelId="{B40F3744-115D-6849-9A5A-3674E0489DD7}">
      <dgm:prSet custT="1"/>
      <dgm:spPr>
        <a:noFill/>
      </dgm:spPr>
      <dgm:t>
        <a:bodyPr/>
        <a:lstStyle/>
        <a:p>
          <a:r>
            <a:rPr lang="zh-CN" altLang="en-US" sz="1800" dirty="0">
              <a:solidFill>
                <a:schemeClr val="tx1"/>
              </a:solidFill>
            </a:rPr>
            <a:t>普遍性与特殊性</a:t>
          </a:r>
        </a:p>
      </dgm:t>
    </dgm:pt>
    <dgm:pt modelId="{4AC39364-D655-584A-A17C-25EE340B63E9}" type="parTrans" cxnId="{0D1CF802-803C-4C40-835E-87FCB16DA51E}">
      <dgm:prSet/>
      <dgm:spPr/>
      <dgm:t>
        <a:bodyPr/>
        <a:lstStyle/>
        <a:p>
          <a:endParaRPr lang="zh-CN" altLang="en-US"/>
        </a:p>
      </dgm:t>
    </dgm:pt>
    <dgm:pt modelId="{473B5F04-26DD-9A40-BD7D-C3EA6684B035}" type="sibTrans" cxnId="{0D1CF802-803C-4C40-835E-87FCB16DA51E}">
      <dgm:prSet/>
      <dgm:spPr/>
      <dgm:t>
        <a:bodyPr/>
        <a:lstStyle/>
        <a:p>
          <a:endParaRPr lang="zh-CN" altLang="en-US"/>
        </a:p>
      </dgm:t>
    </dgm:pt>
    <dgm:pt modelId="{2FA5C719-5882-0549-A262-1C61448B12DF}">
      <dgm:prSet custT="1"/>
      <dgm:spPr/>
      <dgm:t>
        <a:bodyPr/>
        <a:lstStyle/>
        <a:p>
          <a:r>
            <a:rPr lang="zh-CN" altLang="en-US" sz="1800" dirty="0"/>
            <a:t>地位</a:t>
          </a:r>
        </a:p>
      </dgm:t>
    </dgm:pt>
    <dgm:pt modelId="{34242824-FDD2-9947-9248-EE00638CE51A}" type="parTrans" cxnId="{013911D5-303B-684D-91C5-46B88F84936C}">
      <dgm:prSet/>
      <dgm:spPr/>
      <dgm:t>
        <a:bodyPr/>
        <a:lstStyle/>
        <a:p>
          <a:endParaRPr lang="zh-CN" altLang="en-US"/>
        </a:p>
      </dgm:t>
    </dgm:pt>
    <dgm:pt modelId="{51E5CE2A-DC4C-DA42-A722-0B7AD9C4E851}" type="sibTrans" cxnId="{013911D5-303B-684D-91C5-46B88F84936C}">
      <dgm:prSet/>
      <dgm:spPr/>
      <dgm:t>
        <a:bodyPr/>
        <a:lstStyle/>
        <a:p>
          <a:endParaRPr lang="zh-CN" altLang="en-US"/>
        </a:p>
      </dgm:t>
    </dgm:pt>
    <dgm:pt modelId="{2906BD38-56B2-4A4D-9862-AB9EFA6E6823}" type="pres">
      <dgm:prSet presAssocID="{E0E81B47-8AC3-1B43-AEBE-9D84A0F26F6C}" presName="hierChild1" presStyleCnt="0">
        <dgm:presLayoutVars>
          <dgm:orgChart val="1"/>
          <dgm:chPref val="1"/>
          <dgm:dir/>
          <dgm:animOne val="branch"/>
          <dgm:animLvl val="lvl"/>
          <dgm:resizeHandles/>
        </dgm:presLayoutVars>
      </dgm:prSet>
      <dgm:spPr/>
      <dgm:t>
        <a:bodyPr/>
        <a:lstStyle/>
        <a:p>
          <a:endParaRPr lang="zh-CN" altLang="en-US"/>
        </a:p>
      </dgm:t>
    </dgm:pt>
    <dgm:pt modelId="{68A0B063-B846-BB4B-92BC-06218B407BC7}" type="pres">
      <dgm:prSet presAssocID="{2ED72FB7-CD1D-2140-8884-0BAC834B3A95}" presName="hierRoot1" presStyleCnt="0">
        <dgm:presLayoutVars>
          <dgm:hierBranch val="init"/>
        </dgm:presLayoutVars>
      </dgm:prSet>
      <dgm:spPr/>
    </dgm:pt>
    <dgm:pt modelId="{916059A2-BC8F-6444-8E7A-D596408D4628}" type="pres">
      <dgm:prSet presAssocID="{2ED72FB7-CD1D-2140-8884-0BAC834B3A95}" presName="rootComposite1" presStyleCnt="0"/>
      <dgm:spPr/>
    </dgm:pt>
    <dgm:pt modelId="{13A9C134-DB1A-B840-8F9E-085DAE83A648}" type="pres">
      <dgm:prSet presAssocID="{2ED72FB7-CD1D-2140-8884-0BAC834B3A95}" presName="rootText1" presStyleLbl="node0" presStyleIdx="0" presStyleCnt="1" custScaleX="153116" custScaleY="215145">
        <dgm:presLayoutVars>
          <dgm:chPref val="3"/>
        </dgm:presLayoutVars>
      </dgm:prSet>
      <dgm:spPr/>
      <dgm:t>
        <a:bodyPr/>
        <a:lstStyle/>
        <a:p>
          <a:endParaRPr lang="zh-CN" altLang="en-US"/>
        </a:p>
      </dgm:t>
    </dgm:pt>
    <dgm:pt modelId="{CD4C7C8F-4FBF-6443-924A-6F7253FE3177}" type="pres">
      <dgm:prSet presAssocID="{2ED72FB7-CD1D-2140-8884-0BAC834B3A95}" presName="rootConnector1" presStyleLbl="node1" presStyleIdx="0" presStyleCnt="0"/>
      <dgm:spPr/>
      <dgm:t>
        <a:bodyPr/>
        <a:lstStyle/>
        <a:p>
          <a:endParaRPr lang="zh-CN" altLang="en-US"/>
        </a:p>
      </dgm:t>
    </dgm:pt>
    <dgm:pt modelId="{DF67389B-289D-324E-AB4C-001B717AD1A9}" type="pres">
      <dgm:prSet presAssocID="{2ED72FB7-CD1D-2140-8884-0BAC834B3A95}" presName="hierChild2" presStyleCnt="0"/>
      <dgm:spPr/>
    </dgm:pt>
    <dgm:pt modelId="{817614AC-13F4-AE40-9BD3-5A010075C298}" type="pres">
      <dgm:prSet presAssocID="{709D81C4-F3BB-0942-976F-626C0AB73113}" presName="Name64" presStyleLbl="parChTrans1D2" presStyleIdx="0" presStyleCnt="2"/>
      <dgm:spPr/>
      <dgm:t>
        <a:bodyPr/>
        <a:lstStyle/>
        <a:p>
          <a:endParaRPr lang="zh-CN" altLang="en-US"/>
        </a:p>
      </dgm:t>
    </dgm:pt>
    <dgm:pt modelId="{21A8B392-D71E-DA45-B533-A360D710288F}" type="pres">
      <dgm:prSet presAssocID="{037220A4-F5C1-5648-9469-5BB5E7218F14}" presName="hierRoot2" presStyleCnt="0">
        <dgm:presLayoutVars>
          <dgm:hierBranch val="init"/>
        </dgm:presLayoutVars>
      </dgm:prSet>
      <dgm:spPr/>
    </dgm:pt>
    <dgm:pt modelId="{95726C0F-C3DD-6745-887E-5C4E832A4360}" type="pres">
      <dgm:prSet presAssocID="{037220A4-F5C1-5648-9469-5BB5E7218F14}" presName="rootComposite" presStyleCnt="0"/>
      <dgm:spPr/>
    </dgm:pt>
    <dgm:pt modelId="{B5ADED03-983F-C440-A97C-6506BE0202D9}" type="pres">
      <dgm:prSet presAssocID="{037220A4-F5C1-5648-9469-5BB5E7218F14}" presName="rootText" presStyleLbl="node2" presStyleIdx="0" presStyleCnt="2">
        <dgm:presLayoutVars>
          <dgm:chPref val="3"/>
        </dgm:presLayoutVars>
      </dgm:prSet>
      <dgm:spPr/>
      <dgm:t>
        <a:bodyPr/>
        <a:lstStyle/>
        <a:p>
          <a:endParaRPr lang="zh-CN" altLang="en-US"/>
        </a:p>
      </dgm:t>
    </dgm:pt>
    <dgm:pt modelId="{AD9BED53-2B4D-DB4A-B788-61F42D40B080}" type="pres">
      <dgm:prSet presAssocID="{037220A4-F5C1-5648-9469-5BB5E7218F14}" presName="rootConnector" presStyleLbl="node2" presStyleIdx="0" presStyleCnt="2"/>
      <dgm:spPr/>
      <dgm:t>
        <a:bodyPr/>
        <a:lstStyle/>
        <a:p>
          <a:endParaRPr lang="zh-CN" altLang="en-US"/>
        </a:p>
      </dgm:t>
    </dgm:pt>
    <dgm:pt modelId="{94E0273F-01C0-C641-AD31-AF334C460BC1}" type="pres">
      <dgm:prSet presAssocID="{037220A4-F5C1-5648-9469-5BB5E7218F14}" presName="hierChild4" presStyleCnt="0"/>
      <dgm:spPr/>
    </dgm:pt>
    <dgm:pt modelId="{591443D6-1FD8-8345-86D8-0207DF2421D5}" type="pres">
      <dgm:prSet presAssocID="{9DCC3A6C-BD3B-2542-893B-65788457BF79}" presName="Name64" presStyleLbl="parChTrans1D3" presStyleIdx="0" presStyleCnt="4"/>
      <dgm:spPr/>
      <dgm:t>
        <a:bodyPr/>
        <a:lstStyle/>
        <a:p>
          <a:endParaRPr lang="zh-CN" altLang="en-US"/>
        </a:p>
      </dgm:t>
    </dgm:pt>
    <dgm:pt modelId="{CB088FB6-3156-5744-9F39-8BD63F1932D6}" type="pres">
      <dgm:prSet presAssocID="{D9726D57-E039-C340-8D3E-9F67262ABE5D}" presName="hierRoot2" presStyleCnt="0">
        <dgm:presLayoutVars>
          <dgm:hierBranch val="init"/>
        </dgm:presLayoutVars>
      </dgm:prSet>
      <dgm:spPr/>
    </dgm:pt>
    <dgm:pt modelId="{7CD6EB38-4906-9A48-BEC4-EBFD0133980A}" type="pres">
      <dgm:prSet presAssocID="{D9726D57-E039-C340-8D3E-9F67262ABE5D}" presName="rootComposite" presStyleCnt="0"/>
      <dgm:spPr/>
    </dgm:pt>
    <dgm:pt modelId="{43C66485-8588-5746-B2A0-622E6FF09A5E}" type="pres">
      <dgm:prSet presAssocID="{D9726D57-E039-C340-8D3E-9F67262ABE5D}" presName="rootText" presStyleLbl="node3" presStyleIdx="0" presStyleCnt="4">
        <dgm:presLayoutVars>
          <dgm:chPref val="3"/>
        </dgm:presLayoutVars>
      </dgm:prSet>
      <dgm:spPr/>
      <dgm:t>
        <a:bodyPr/>
        <a:lstStyle/>
        <a:p>
          <a:endParaRPr lang="zh-CN" altLang="en-US"/>
        </a:p>
      </dgm:t>
    </dgm:pt>
    <dgm:pt modelId="{1075EC1A-D913-4D42-9158-D75D6FE6D9F8}" type="pres">
      <dgm:prSet presAssocID="{D9726D57-E039-C340-8D3E-9F67262ABE5D}" presName="rootConnector" presStyleLbl="node3" presStyleIdx="0" presStyleCnt="4"/>
      <dgm:spPr/>
      <dgm:t>
        <a:bodyPr/>
        <a:lstStyle/>
        <a:p>
          <a:endParaRPr lang="zh-CN" altLang="en-US"/>
        </a:p>
      </dgm:t>
    </dgm:pt>
    <dgm:pt modelId="{C0B92875-C3E6-0A4C-A2CE-439F91ED015F}" type="pres">
      <dgm:prSet presAssocID="{D9726D57-E039-C340-8D3E-9F67262ABE5D}" presName="hierChild4" presStyleCnt="0"/>
      <dgm:spPr/>
    </dgm:pt>
    <dgm:pt modelId="{461E279A-B3A4-EA40-877C-FAD6A0CA9494}" type="pres">
      <dgm:prSet presAssocID="{D9726D57-E039-C340-8D3E-9F67262ABE5D}" presName="hierChild5" presStyleCnt="0"/>
      <dgm:spPr/>
    </dgm:pt>
    <dgm:pt modelId="{6CD26E7C-7E10-224E-80B9-3730C586E9EF}" type="pres">
      <dgm:prSet presAssocID="{1DD99DBD-E61D-154B-95A1-3DB5A73940C1}" presName="Name64" presStyleLbl="parChTrans1D3" presStyleIdx="1" presStyleCnt="4"/>
      <dgm:spPr/>
      <dgm:t>
        <a:bodyPr/>
        <a:lstStyle/>
        <a:p>
          <a:endParaRPr lang="zh-CN" altLang="en-US"/>
        </a:p>
      </dgm:t>
    </dgm:pt>
    <dgm:pt modelId="{5474A3BF-B15E-0141-A82D-7B28D1C704A9}" type="pres">
      <dgm:prSet presAssocID="{863986A3-A037-8E4E-9560-B142CA446AEE}" presName="hierRoot2" presStyleCnt="0">
        <dgm:presLayoutVars>
          <dgm:hierBranch val="init"/>
        </dgm:presLayoutVars>
      </dgm:prSet>
      <dgm:spPr/>
    </dgm:pt>
    <dgm:pt modelId="{1D0B5537-344C-E547-B155-C6B3F7A673E1}" type="pres">
      <dgm:prSet presAssocID="{863986A3-A037-8E4E-9560-B142CA446AEE}" presName="rootComposite" presStyleCnt="0"/>
      <dgm:spPr/>
    </dgm:pt>
    <dgm:pt modelId="{F1869B29-FD66-BA45-89E4-3385665239ED}" type="pres">
      <dgm:prSet presAssocID="{863986A3-A037-8E4E-9560-B142CA446AEE}" presName="rootText" presStyleLbl="node3" presStyleIdx="1" presStyleCnt="4">
        <dgm:presLayoutVars>
          <dgm:chPref val="3"/>
        </dgm:presLayoutVars>
      </dgm:prSet>
      <dgm:spPr/>
      <dgm:t>
        <a:bodyPr/>
        <a:lstStyle/>
        <a:p>
          <a:endParaRPr lang="zh-CN" altLang="en-US"/>
        </a:p>
      </dgm:t>
    </dgm:pt>
    <dgm:pt modelId="{4283DB86-9663-4C4B-82E0-7A4BC9132711}" type="pres">
      <dgm:prSet presAssocID="{863986A3-A037-8E4E-9560-B142CA446AEE}" presName="rootConnector" presStyleLbl="node3" presStyleIdx="1" presStyleCnt="4"/>
      <dgm:spPr/>
      <dgm:t>
        <a:bodyPr/>
        <a:lstStyle/>
        <a:p>
          <a:endParaRPr lang="zh-CN" altLang="en-US"/>
        </a:p>
      </dgm:t>
    </dgm:pt>
    <dgm:pt modelId="{7B04B785-94C8-DF44-8B3B-6A4322BEDC71}" type="pres">
      <dgm:prSet presAssocID="{863986A3-A037-8E4E-9560-B142CA446AEE}" presName="hierChild4" presStyleCnt="0"/>
      <dgm:spPr/>
    </dgm:pt>
    <dgm:pt modelId="{82BE0EBA-B007-4043-AFB5-843AE19D0E4D}" type="pres">
      <dgm:prSet presAssocID="{863986A3-A037-8E4E-9560-B142CA446AEE}" presName="hierChild5" presStyleCnt="0"/>
      <dgm:spPr/>
    </dgm:pt>
    <dgm:pt modelId="{A9B8BA08-A4DB-F84E-BFEA-24FD7CD21446}" type="pres">
      <dgm:prSet presAssocID="{4AC39364-D655-584A-A17C-25EE340B63E9}" presName="Name64" presStyleLbl="parChTrans1D3" presStyleIdx="2" presStyleCnt="4"/>
      <dgm:spPr/>
      <dgm:t>
        <a:bodyPr/>
        <a:lstStyle/>
        <a:p>
          <a:endParaRPr lang="zh-CN" altLang="en-US"/>
        </a:p>
      </dgm:t>
    </dgm:pt>
    <dgm:pt modelId="{A9D4B8E9-D563-F443-99A4-5D542B6DF457}" type="pres">
      <dgm:prSet presAssocID="{B40F3744-115D-6849-9A5A-3674E0489DD7}" presName="hierRoot2" presStyleCnt="0">
        <dgm:presLayoutVars>
          <dgm:hierBranch val="init"/>
        </dgm:presLayoutVars>
      </dgm:prSet>
      <dgm:spPr/>
    </dgm:pt>
    <dgm:pt modelId="{047832C7-DE9F-F747-89D0-C70539E27409}" type="pres">
      <dgm:prSet presAssocID="{B40F3744-115D-6849-9A5A-3674E0489DD7}" presName="rootComposite" presStyleCnt="0"/>
      <dgm:spPr/>
    </dgm:pt>
    <dgm:pt modelId="{D3D03A26-174D-3A4F-B16C-84E0173CE231}" type="pres">
      <dgm:prSet presAssocID="{B40F3744-115D-6849-9A5A-3674E0489DD7}" presName="rootText" presStyleLbl="node3" presStyleIdx="2" presStyleCnt="4" custScaleX="191767" custScaleY="159446">
        <dgm:presLayoutVars>
          <dgm:chPref val="3"/>
        </dgm:presLayoutVars>
      </dgm:prSet>
      <dgm:spPr/>
      <dgm:t>
        <a:bodyPr/>
        <a:lstStyle/>
        <a:p>
          <a:endParaRPr lang="zh-CN" altLang="en-US"/>
        </a:p>
      </dgm:t>
    </dgm:pt>
    <dgm:pt modelId="{0CBEA997-BE64-7942-9509-495B806AAC67}" type="pres">
      <dgm:prSet presAssocID="{B40F3744-115D-6849-9A5A-3674E0489DD7}" presName="rootConnector" presStyleLbl="node3" presStyleIdx="2" presStyleCnt="4"/>
      <dgm:spPr/>
      <dgm:t>
        <a:bodyPr/>
        <a:lstStyle/>
        <a:p>
          <a:endParaRPr lang="zh-CN" altLang="en-US"/>
        </a:p>
      </dgm:t>
    </dgm:pt>
    <dgm:pt modelId="{CFD161ED-6527-3143-82E2-1F3691CED345}" type="pres">
      <dgm:prSet presAssocID="{B40F3744-115D-6849-9A5A-3674E0489DD7}" presName="hierChild4" presStyleCnt="0"/>
      <dgm:spPr/>
    </dgm:pt>
    <dgm:pt modelId="{B665CDED-32A9-C24A-A507-074E15C6F8C1}" type="pres">
      <dgm:prSet presAssocID="{B40F3744-115D-6849-9A5A-3674E0489DD7}" presName="hierChild5" presStyleCnt="0"/>
      <dgm:spPr/>
    </dgm:pt>
    <dgm:pt modelId="{CE905EDE-EEB8-624A-8531-5F3FD0835D1E}" type="pres">
      <dgm:prSet presAssocID="{578E4938-C90B-A043-9470-79559B46753E}" presName="Name64" presStyleLbl="parChTrans1D3" presStyleIdx="3" presStyleCnt="4"/>
      <dgm:spPr/>
      <dgm:t>
        <a:bodyPr/>
        <a:lstStyle/>
        <a:p>
          <a:endParaRPr lang="zh-CN" altLang="en-US"/>
        </a:p>
      </dgm:t>
    </dgm:pt>
    <dgm:pt modelId="{3182EDC0-0B4D-7045-B110-6203FD6292E5}" type="pres">
      <dgm:prSet presAssocID="{EBF57F5E-5CB5-9240-87A2-89E74BBF9B17}" presName="hierRoot2" presStyleCnt="0">
        <dgm:presLayoutVars>
          <dgm:hierBranch val="init"/>
        </dgm:presLayoutVars>
      </dgm:prSet>
      <dgm:spPr/>
    </dgm:pt>
    <dgm:pt modelId="{EE522805-BC6B-FD47-991F-2314C1AF0D53}" type="pres">
      <dgm:prSet presAssocID="{EBF57F5E-5CB5-9240-87A2-89E74BBF9B17}" presName="rootComposite" presStyleCnt="0"/>
      <dgm:spPr/>
    </dgm:pt>
    <dgm:pt modelId="{D60323CC-D001-064E-B062-9FFB6B4EFADD}" type="pres">
      <dgm:prSet presAssocID="{EBF57F5E-5CB5-9240-87A2-89E74BBF9B17}" presName="rootText" presStyleLbl="node3" presStyleIdx="3" presStyleCnt="4">
        <dgm:presLayoutVars>
          <dgm:chPref val="3"/>
        </dgm:presLayoutVars>
      </dgm:prSet>
      <dgm:spPr/>
      <dgm:t>
        <a:bodyPr/>
        <a:lstStyle/>
        <a:p>
          <a:endParaRPr lang="zh-CN" altLang="en-US"/>
        </a:p>
      </dgm:t>
    </dgm:pt>
    <dgm:pt modelId="{4F44EF02-68D8-884F-8597-A867462462CA}" type="pres">
      <dgm:prSet presAssocID="{EBF57F5E-5CB5-9240-87A2-89E74BBF9B17}" presName="rootConnector" presStyleLbl="node3" presStyleIdx="3" presStyleCnt="4"/>
      <dgm:spPr/>
      <dgm:t>
        <a:bodyPr/>
        <a:lstStyle/>
        <a:p>
          <a:endParaRPr lang="zh-CN" altLang="en-US"/>
        </a:p>
      </dgm:t>
    </dgm:pt>
    <dgm:pt modelId="{8CCA7BEF-2E45-3740-9466-DD9A4925A90E}" type="pres">
      <dgm:prSet presAssocID="{EBF57F5E-5CB5-9240-87A2-89E74BBF9B17}" presName="hierChild4" presStyleCnt="0"/>
      <dgm:spPr/>
    </dgm:pt>
    <dgm:pt modelId="{00A1AE28-E6D2-D44B-89CF-E8B71FAC1784}" type="pres">
      <dgm:prSet presAssocID="{EBF57F5E-5CB5-9240-87A2-89E74BBF9B17}" presName="hierChild5" presStyleCnt="0"/>
      <dgm:spPr/>
    </dgm:pt>
    <dgm:pt modelId="{664B6721-7363-B54F-842D-9C7976144ABB}" type="pres">
      <dgm:prSet presAssocID="{037220A4-F5C1-5648-9469-5BB5E7218F14}" presName="hierChild5" presStyleCnt="0"/>
      <dgm:spPr/>
    </dgm:pt>
    <dgm:pt modelId="{2CB70861-1DA0-B54F-8144-BF31B4BA9E78}" type="pres">
      <dgm:prSet presAssocID="{34242824-FDD2-9947-9248-EE00638CE51A}" presName="Name64" presStyleLbl="parChTrans1D2" presStyleIdx="1" presStyleCnt="2"/>
      <dgm:spPr/>
      <dgm:t>
        <a:bodyPr/>
        <a:lstStyle/>
        <a:p>
          <a:endParaRPr lang="zh-CN" altLang="en-US"/>
        </a:p>
      </dgm:t>
    </dgm:pt>
    <dgm:pt modelId="{70A05119-8036-0B45-910C-9960CFB2A47A}" type="pres">
      <dgm:prSet presAssocID="{2FA5C719-5882-0549-A262-1C61448B12DF}" presName="hierRoot2" presStyleCnt="0">
        <dgm:presLayoutVars>
          <dgm:hierBranch val="init"/>
        </dgm:presLayoutVars>
      </dgm:prSet>
      <dgm:spPr/>
    </dgm:pt>
    <dgm:pt modelId="{95F09F6D-D76D-664A-9064-C1247D3B34FF}" type="pres">
      <dgm:prSet presAssocID="{2FA5C719-5882-0549-A262-1C61448B12DF}" presName="rootComposite" presStyleCnt="0"/>
      <dgm:spPr/>
    </dgm:pt>
    <dgm:pt modelId="{73AC88D7-9C05-3541-9188-2FB0EAF9A7B0}" type="pres">
      <dgm:prSet presAssocID="{2FA5C719-5882-0549-A262-1C61448B12DF}" presName="rootText" presStyleLbl="node2" presStyleIdx="1" presStyleCnt="2">
        <dgm:presLayoutVars>
          <dgm:chPref val="3"/>
        </dgm:presLayoutVars>
      </dgm:prSet>
      <dgm:spPr/>
      <dgm:t>
        <a:bodyPr/>
        <a:lstStyle/>
        <a:p>
          <a:endParaRPr lang="zh-CN" altLang="en-US"/>
        </a:p>
      </dgm:t>
    </dgm:pt>
    <dgm:pt modelId="{07D1EAED-CB24-414D-A5A3-163613907B82}" type="pres">
      <dgm:prSet presAssocID="{2FA5C719-5882-0549-A262-1C61448B12DF}" presName="rootConnector" presStyleLbl="node2" presStyleIdx="1" presStyleCnt="2"/>
      <dgm:spPr/>
      <dgm:t>
        <a:bodyPr/>
        <a:lstStyle/>
        <a:p>
          <a:endParaRPr lang="zh-CN" altLang="en-US"/>
        </a:p>
      </dgm:t>
    </dgm:pt>
    <dgm:pt modelId="{41C88898-F96E-484D-BABE-B1E2BD325D84}" type="pres">
      <dgm:prSet presAssocID="{2FA5C719-5882-0549-A262-1C61448B12DF}" presName="hierChild4" presStyleCnt="0"/>
      <dgm:spPr/>
    </dgm:pt>
    <dgm:pt modelId="{700C1013-A850-4D43-A275-7411D222239B}" type="pres">
      <dgm:prSet presAssocID="{2FA5C719-5882-0549-A262-1C61448B12DF}" presName="hierChild5" presStyleCnt="0"/>
      <dgm:spPr/>
    </dgm:pt>
    <dgm:pt modelId="{BC725CB7-327D-704E-8519-C600837EE690}" type="pres">
      <dgm:prSet presAssocID="{2ED72FB7-CD1D-2140-8884-0BAC834B3A95}" presName="hierChild3" presStyleCnt="0"/>
      <dgm:spPr/>
    </dgm:pt>
  </dgm:ptLst>
  <dgm:cxnLst>
    <dgm:cxn modelId="{3A1002AD-09B1-D649-9D0A-37DFFDEA0DC1}" srcId="{037220A4-F5C1-5648-9469-5BB5E7218F14}" destId="{EBF57F5E-5CB5-9240-87A2-89E74BBF9B17}" srcOrd="3" destOrd="0" parTransId="{578E4938-C90B-A043-9470-79559B46753E}" sibTransId="{9DBCB88F-BBD2-5A44-9446-3A4CBC3CE634}"/>
    <dgm:cxn modelId="{0AA2C995-854C-D945-B834-3D0F11DA2282}" type="presOf" srcId="{709D81C4-F3BB-0942-976F-626C0AB73113}" destId="{817614AC-13F4-AE40-9BD3-5A010075C298}" srcOrd="0" destOrd="0" presId="urn:microsoft.com/office/officeart/2009/3/layout/HorizontalOrganizationChart#82"/>
    <dgm:cxn modelId="{2F884D36-17CB-074B-AE72-168AD6C31916}" type="presOf" srcId="{EBF57F5E-5CB5-9240-87A2-89E74BBF9B17}" destId="{4F44EF02-68D8-884F-8597-A867462462CA}" srcOrd="1" destOrd="0" presId="urn:microsoft.com/office/officeart/2009/3/layout/HorizontalOrganizationChart#82"/>
    <dgm:cxn modelId="{3930FA29-2709-4941-A46D-6D00487824D8}" type="presOf" srcId="{2FA5C719-5882-0549-A262-1C61448B12DF}" destId="{07D1EAED-CB24-414D-A5A3-163613907B82}" srcOrd="1" destOrd="0" presId="urn:microsoft.com/office/officeart/2009/3/layout/HorizontalOrganizationChart#82"/>
    <dgm:cxn modelId="{0D1CF802-803C-4C40-835E-87FCB16DA51E}" srcId="{037220A4-F5C1-5648-9469-5BB5E7218F14}" destId="{B40F3744-115D-6849-9A5A-3674E0489DD7}" srcOrd="2" destOrd="0" parTransId="{4AC39364-D655-584A-A17C-25EE340B63E9}" sibTransId="{473B5F04-26DD-9A40-BD7D-C3EA6684B035}"/>
    <dgm:cxn modelId="{3004B830-ABCD-9644-B21C-B7A5E6C1E83B}" type="presOf" srcId="{D9726D57-E039-C340-8D3E-9F67262ABE5D}" destId="{1075EC1A-D913-4D42-9158-D75D6FE6D9F8}" srcOrd="1" destOrd="0" presId="urn:microsoft.com/office/officeart/2009/3/layout/HorizontalOrganizationChart#82"/>
    <dgm:cxn modelId="{60695E00-6F6B-F344-A071-F442E97E8A96}" srcId="{037220A4-F5C1-5648-9469-5BB5E7218F14}" destId="{863986A3-A037-8E4E-9560-B142CA446AEE}" srcOrd="1" destOrd="0" parTransId="{1DD99DBD-E61D-154B-95A1-3DB5A73940C1}" sibTransId="{28E3250B-BFFB-D340-9363-CEDF57C330FC}"/>
    <dgm:cxn modelId="{D84F624E-5EC5-3A4C-8576-17872F7AF26E}" type="presOf" srcId="{E0E81B47-8AC3-1B43-AEBE-9D84A0F26F6C}" destId="{2906BD38-56B2-4A4D-9862-AB9EFA6E6823}" srcOrd="0" destOrd="0" presId="urn:microsoft.com/office/officeart/2009/3/layout/HorizontalOrganizationChart#82"/>
    <dgm:cxn modelId="{67B72AB0-7C79-0740-A137-14B2E4493DCA}" type="presOf" srcId="{1DD99DBD-E61D-154B-95A1-3DB5A73940C1}" destId="{6CD26E7C-7E10-224E-80B9-3730C586E9EF}" srcOrd="0" destOrd="0" presId="urn:microsoft.com/office/officeart/2009/3/layout/HorizontalOrganizationChart#82"/>
    <dgm:cxn modelId="{ECB53DA4-35A9-524D-8719-801553AF8E3D}" type="presOf" srcId="{037220A4-F5C1-5648-9469-5BB5E7218F14}" destId="{B5ADED03-983F-C440-A97C-6506BE0202D9}" srcOrd="0" destOrd="0" presId="urn:microsoft.com/office/officeart/2009/3/layout/HorizontalOrganizationChart#82"/>
    <dgm:cxn modelId="{65E458B3-EAB6-0F4E-8902-F256C2CE881F}" type="presOf" srcId="{9DCC3A6C-BD3B-2542-893B-65788457BF79}" destId="{591443D6-1FD8-8345-86D8-0207DF2421D5}" srcOrd="0" destOrd="0" presId="urn:microsoft.com/office/officeart/2009/3/layout/HorizontalOrganizationChart#82"/>
    <dgm:cxn modelId="{A390732D-8153-4340-B62E-4B61902F0B48}" srcId="{2ED72FB7-CD1D-2140-8884-0BAC834B3A95}" destId="{037220A4-F5C1-5648-9469-5BB5E7218F14}" srcOrd="0" destOrd="0" parTransId="{709D81C4-F3BB-0942-976F-626C0AB73113}" sibTransId="{839C04EC-8E4E-E84F-9C5C-92816EA015BE}"/>
    <dgm:cxn modelId="{0272423B-8B1C-C041-B66B-6F80F834BEAC}" type="presOf" srcId="{34242824-FDD2-9947-9248-EE00638CE51A}" destId="{2CB70861-1DA0-B54F-8144-BF31B4BA9E78}" srcOrd="0" destOrd="0" presId="urn:microsoft.com/office/officeart/2009/3/layout/HorizontalOrganizationChart#82"/>
    <dgm:cxn modelId="{35EDCDF1-0B80-A443-9122-F4118259F2F9}" type="presOf" srcId="{863986A3-A037-8E4E-9560-B142CA446AEE}" destId="{4283DB86-9663-4C4B-82E0-7A4BC9132711}" srcOrd="1" destOrd="0" presId="urn:microsoft.com/office/officeart/2009/3/layout/HorizontalOrganizationChart#82"/>
    <dgm:cxn modelId="{B269C792-A316-3742-BDD5-102D89BA37AD}" type="presOf" srcId="{578E4938-C90B-A043-9470-79559B46753E}" destId="{CE905EDE-EEB8-624A-8531-5F3FD0835D1E}" srcOrd="0" destOrd="0" presId="urn:microsoft.com/office/officeart/2009/3/layout/HorizontalOrganizationChart#82"/>
    <dgm:cxn modelId="{08BEC2CE-D102-E044-9555-A0F38300A0D9}" type="presOf" srcId="{2ED72FB7-CD1D-2140-8884-0BAC834B3A95}" destId="{13A9C134-DB1A-B840-8F9E-085DAE83A648}" srcOrd="0" destOrd="0" presId="urn:microsoft.com/office/officeart/2009/3/layout/HorizontalOrganizationChart#82"/>
    <dgm:cxn modelId="{73D333C6-3B1C-2647-AB2F-D0F662CA7AAA}" type="presOf" srcId="{B40F3744-115D-6849-9A5A-3674E0489DD7}" destId="{D3D03A26-174D-3A4F-B16C-84E0173CE231}" srcOrd="0" destOrd="0" presId="urn:microsoft.com/office/officeart/2009/3/layout/HorizontalOrganizationChart#82"/>
    <dgm:cxn modelId="{4C49644F-7B66-FE4A-92E8-0C8619734F2E}" type="presOf" srcId="{EBF57F5E-5CB5-9240-87A2-89E74BBF9B17}" destId="{D60323CC-D001-064E-B062-9FFB6B4EFADD}" srcOrd="0" destOrd="0" presId="urn:microsoft.com/office/officeart/2009/3/layout/HorizontalOrganizationChart#82"/>
    <dgm:cxn modelId="{6D1C3D95-D7ED-D14D-998F-3669E57D163C}" type="presOf" srcId="{D9726D57-E039-C340-8D3E-9F67262ABE5D}" destId="{43C66485-8588-5746-B2A0-622E6FF09A5E}" srcOrd="0" destOrd="0" presId="urn:microsoft.com/office/officeart/2009/3/layout/HorizontalOrganizationChart#82"/>
    <dgm:cxn modelId="{013911D5-303B-684D-91C5-46B88F84936C}" srcId="{2ED72FB7-CD1D-2140-8884-0BAC834B3A95}" destId="{2FA5C719-5882-0549-A262-1C61448B12DF}" srcOrd="1" destOrd="0" parTransId="{34242824-FDD2-9947-9248-EE00638CE51A}" sibTransId="{51E5CE2A-DC4C-DA42-A722-0B7AD9C4E851}"/>
    <dgm:cxn modelId="{490FF377-530D-964F-B7A1-ADC2C8FD84AF}" type="presOf" srcId="{B40F3744-115D-6849-9A5A-3674E0489DD7}" destId="{0CBEA997-BE64-7942-9509-495B806AAC67}" srcOrd="1" destOrd="0" presId="urn:microsoft.com/office/officeart/2009/3/layout/HorizontalOrganizationChart#82"/>
    <dgm:cxn modelId="{82D495CA-A59C-2D47-A69F-ADE8446971D8}" type="presOf" srcId="{4AC39364-D655-584A-A17C-25EE340B63E9}" destId="{A9B8BA08-A4DB-F84E-BFEA-24FD7CD21446}" srcOrd="0" destOrd="0" presId="urn:microsoft.com/office/officeart/2009/3/layout/HorizontalOrganizationChart#82"/>
    <dgm:cxn modelId="{A196C59A-B640-1240-99A2-B46541F0358F}" type="presOf" srcId="{2FA5C719-5882-0549-A262-1C61448B12DF}" destId="{73AC88D7-9C05-3541-9188-2FB0EAF9A7B0}" srcOrd="0" destOrd="0" presId="urn:microsoft.com/office/officeart/2009/3/layout/HorizontalOrganizationChart#82"/>
    <dgm:cxn modelId="{84934CFB-9602-1F44-AA6E-23F785EA5543}" type="presOf" srcId="{037220A4-F5C1-5648-9469-5BB5E7218F14}" destId="{AD9BED53-2B4D-DB4A-B788-61F42D40B080}" srcOrd="1" destOrd="0" presId="urn:microsoft.com/office/officeart/2009/3/layout/HorizontalOrganizationChart#82"/>
    <dgm:cxn modelId="{384FF08E-AE53-164E-ACFC-D2B95913D9BC}" srcId="{037220A4-F5C1-5648-9469-5BB5E7218F14}" destId="{D9726D57-E039-C340-8D3E-9F67262ABE5D}" srcOrd="0" destOrd="0" parTransId="{9DCC3A6C-BD3B-2542-893B-65788457BF79}" sibTransId="{A303E6A0-C852-6943-AD87-4629CBD2FF5E}"/>
    <dgm:cxn modelId="{6757B372-7B8E-1143-8BCD-002246309851}" srcId="{E0E81B47-8AC3-1B43-AEBE-9D84A0F26F6C}" destId="{2ED72FB7-CD1D-2140-8884-0BAC834B3A95}" srcOrd="0" destOrd="0" parTransId="{6F2C054C-ED5A-7F42-B266-42BEE316214F}" sibTransId="{847531A4-3F6E-9F42-986E-C755A873B9D7}"/>
    <dgm:cxn modelId="{4A30D400-4FC6-4F4B-A5DC-49CFA83A3D10}" type="presOf" srcId="{2ED72FB7-CD1D-2140-8884-0BAC834B3A95}" destId="{CD4C7C8F-4FBF-6443-924A-6F7253FE3177}" srcOrd="1" destOrd="0" presId="urn:microsoft.com/office/officeart/2009/3/layout/HorizontalOrganizationChart#82"/>
    <dgm:cxn modelId="{ADE59789-7396-FA46-ADF4-206BC81A7FB8}" type="presOf" srcId="{863986A3-A037-8E4E-9560-B142CA446AEE}" destId="{F1869B29-FD66-BA45-89E4-3385665239ED}" srcOrd="0" destOrd="0" presId="urn:microsoft.com/office/officeart/2009/3/layout/HorizontalOrganizationChart#82"/>
    <dgm:cxn modelId="{0308B5A8-4AA2-F246-A484-FE7B5D38917E}" type="presParOf" srcId="{2906BD38-56B2-4A4D-9862-AB9EFA6E6823}" destId="{68A0B063-B846-BB4B-92BC-06218B407BC7}" srcOrd="0" destOrd="0" presId="urn:microsoft.com/office/officeart/2009/3/layout/HorizontalOrganizationChart#82"/>
    <dgm:cxn modelId="{54B95DB4-A28E-9F48-8F30-E3F733276C5F}" type="presParOf" srcId="{68A0B063-B846-BB4B-92BC-06218B407BC7}" destId="{916059A2-BC8F-6444-8E7A-D596408D4628}" srcOrd="0" destOrd="0" presId="urn:microsoft.com/office/officeart/2009/3/layout/HorizontalOrganizationChart#82"/>
    <dgm:cxn modelId="{44145DA0-041C-814A-980E-95E570517700}" type="presParOf" srcId="{916059A2-BC8F-6444-8E7A-D596408D4628}" destId="{13A9C134-DB1A-B840-8F9E-085DAE83A648}" srcOrd="0" destOrd="0" presId="urn:microsoft.com/office/officeart/2009/3/layout/HorizontalOrganizationChart#82"/>
    <dgm:cxn modelId="{567CFC66-3049-E641-A54B-E8006704ECB2}" type="presParOf" srcId="{916059A2-BC8F-6444-8E7A-D596408D4628}" destId="{CD4C7C8F-4FBF-6443-924A-6F7253FE3177}" srcOrd="1" destOrd="0" presId="urn:microsoft.com/office/officeart/2009/3/layout/HorizontalOrganizationChart#82"/>
    <dgm:cxn modelId="{8F58C4F3-7B5A-F64E-AA3A-707B4DB030EF}" type="presParOf" srcId="{68A0B063-B846-BB4B-92BC-06218B407BC7}" destId="{DF67389B-289D-324E-AB4C-001B717AD1A9}" srcOrd="1" destOrd="0" presId="urn:microsoft.com/office/officeart/2009/3/layout/HorizontalOrganizationChart#82"/>
    <dgm:cxn modelId="{E1F78041-B366-4247-9BD5-BF063262D678}" type="presParOf" srcId="{DF67389B-289D-324E-AB4C-001B717AD1A9}" destId="{817614AC-13F4-AE40-9BD3-5A010075C298}" srcOrd="0" destOrd="0" presId="urn:microsoft.com/office/officeart/2009/3/layout/HorizontalOrganizationChart#82"/>
    <dgm:cxn modelId="{C3180B82-37E6-C34B-833A-D2D230F7F278}" type="presParOf" srcId="{DF67389B-289D-324E-AB4C-001B717AD1A9}" destId="{21A8B392-D71E-DA45-B533-A360D710288F}" srcOrd="1" destOrd="0" presId="urn:microsoft.com/office/officeart/2009/3/layout/HorizontalOrganizationChart#82"/>
    <dgm:cxn modelId="{6EBB6EF8-7C24-C443-94B2-24B111DA3584}" type="presParOf" srcId="{21A8B392-D71E-DA45-B533-A360D710288F}" destId="{95726C0F-C3DD-6745-887E-5C4E832A4360}" srcOrd="0" destOrd="0" presId="urn:microsoft.com/office/officeart/2009/3/layout/HorizontalOrganizationChart#82"/>
    <dgm:cxn modelId="{E7CE25F0-8F38-534E-841F-49297BA17488}" type="presParOf" srcId="{95726C0F-C3DD-6745-887E-5C4E832A4360}" destId="{B5ADED03-983F-C440-A97C-6506BE0202D9}" srcOrd="0" destOrd="0" presId="urn:microsoft.com/office/officeart/2009/3/layout/HorizontalOrganizationChart#82"/>
    <dgm:cxn modelId="{A1BB659C-3D7D-5C44-A892-3C32C7FBB45F}" type="presParOf" srcId="{95726C0F-C3DD-6745-887E-5C4E832A4360}" destId="{AD9BED53-2B4D-DB4A-B788-61F42D40B080}" srcOrd="1" destOrd="0" presId="urn:microsoft.com/office/officeart/2009/3/layout/HorizontalOrganizationChart#82"/>
    <dgm:cxn modelId="{6615D978-0818-3246-B971-F2F684C09227}" type="presParOf" srcId="{21A8B392-D71E-DA45-B533-A360D710288F}" destId="{94E0273F-01C0-C641-AD31-AF334C460BC1}" srcOrd="1" destOrd="0" presId="urn:microsoft.com/office/officeart/2009/3/layout/HorizontalOrganizationChart#82"/>
    <dgm:cxn modelId="{88E97736-E8C3-494A-95AE-ADB9E60B8774}" type="presParOf" srcId="{94E0273F-01C0-C641-AD31-AF334C460BC1}" destId="{591443D6-1FD8-8345-86D8-0207DF2421D5}" srcOrd="0" destOrd="0" presId="urn:microsoft.com/office/officeart/2009/3/layout/HorizontalOrganizationChart#82"/>
    <dgm:cxn modelId="{6C41DE3F-DE76-2B4B-8DF3-92A15922C3DC}" type="presParOf" srcId="{94E0273F-01C0-C641-AD31-AF334C460BC1}" destId="{CB088FB6-3156-5744-9F39-8BD63F1932D6}" srcOrd="1" destOrd="0" presId="urn:microsoft.com/office/officeart/2009/3/layout/HorizontalOrganizationChart#82"/>
    <dgm:cxn modelId="{C6F65F6D-1865-0E40-8C85-B3CED14F585C}" type="presParOf" srcId="{CB088FB6-3156-5744-9F39-8BD63F1932D6}" destId="{7CD6EB38-4906-9A48-BEC4-EBFD0133980A}" srcOrd="0" destOrd="0" presId="urn:microsoft.com/office/officeart/2009/3/layout/HorizontalOrganizationChart#82"/>
    <dgm:cxn modelId="{81F2A0B0-5CFE-E940-BB3C-35D743BD668B}" type="presParOf" srcId="{7CD6EB38-4906-9A48-BEC4-EBFD0133980A}" destId="{43C66485-8588-5746-B2A0-622E6FF09A5E}" srcOrd="0" destOrd="0" presId="urn:microsoft.com/office/officeart/2009/3/layout/HorizontalOrganizationChart#82"/>
    <dgm:cxn modelId="{C041D2B3-A07D-5342-B987-E073B6D31E98}" type="presParOf" srcId="{7CD6EB38-4906-9A48-BEC4-EBFD0133980A}" destId="{1075EC1A-D913-4D42-9158-D75D6FE6D9F8}" srcOrd="1" destOrd="0" presId="urn:microsoft.com/office/officeart/2009/3/layout/HorizontalOrganizationChart#82"/>
    <dgm:cxn modelId="{629F20F6-27A3-8A4A-A66D-1812FCECB3BC}" type="presParOf" srcId="{CB088FB6-3156-5744-9F39-8BD63F1932D6}" destId="{C0B92875-C3E6-0A4C-A2CE-439F91ED015F}" srcOrd="1" destOrd="0" presId="urn:microsoft.com/office/officeart/2009/3/layout/HorizontalOrganizationChart#82"/>
    <dgm:cxn modelId="{1A2CD65B-3385-464C-90B9-201E7E106A32}" type="presParOf" srcId="{CB088FB6-3156-5744-9F39-8BD63F1932D6}" destId="{461E279A-B3A4-EA40-877C-FAD6A0CA9494}" srcOrd="2" destOrd="0" presId="urn:microsoft.com/office/officeart/2009/3/layout/HorizontalOrganizationChart#82"/>
    <dgm:cxn modelId="{705A3C21-C090-F24B-9A28-AB7437ED3198}" type="presParOf" srcId="{94E0273F-01C0-C641-AD31-AF334C460BC1}" destId="{6CD26E7C-7E10-224E-80B9-3730C586E9EF}" srcOrd="2" destOrd="0" presId="urn:microsoft.com/office/officeart/2009/3/layout/HorizontalOrganizationChart#82"/>
    <dgm:cxn modelId="{1545CE10-F4E5-8142-9725-90D930DA4021}" type="presParOf" srcId="{94E0273F-01C0-C641-AD31-AF334C460BC1}" destId="{5474A3BF-B15E-0141-A82D-7B28D1C704A9}" srcOrd="3" destOrd="0" presId="urn:microsoft.com/office/officeart/2009/3/layout/HorizontalOrganizationChart#82"/>
    <dgm:cxn modelId="{1ACFC68C-BF7F-F54D-9E6D-0F051F92E5D9}" type="presParOf" srcId="{5474A3BF-B15E-0141-A82D-7B28D1C704A9}" destId="{1D0B5537-344C-E547-B155-C6B3F7A673E1}" srcOrd="0" destOrd="0" presId="urn:microsoft.com/office/officeart/2009/3/layout/HorizontalOrganizationChart#82"/>
    <dgm:cxn modelId="{C8E85F64-4C55-DD45-B3BD-CA967B854339}" type="presParOf" srcId="{1D0B5537-344C-E547-B155-C6B3F7A673E1}" destId="{F1869B29-FD66-BA45-89E4-3385665239ED}" srcOrd="0" destOrd="0" presId="urn:microsoft.com/office/officeart/2009/3/layout/HorizontalOrganizationChart#82"/>
    <dgm:cxn modelId="{2F64C030-4F7A-0C43-8190-0DBEE9A9FD8A}" type="presParOf" srcId="{1D0B5537-344C-E547-B155-C6B3F7A673E1}" destId="{4283DB86-9663-4C4B-82E0-7A4BC9132711}" srcOrd="1" destOrd="0" presId="urn:microsoft.com/office/officeart/2009/3/layout/HorizontalOrganizationChart#82"/>
    <dgm:cxn modelId="{9481257D-806D-1B42-BFD7-594F852AF252}" type="presParOf" srcId="{5474A3BF-B15E-0141-A82D-7B28D1C704A9}" destId="{7B04B785-94C8-DF44-8B3B-6A4322BEDC71}" srcOrd="1" destOrd="0" presId="urn:microsoft.com/office/officeart/2009/3/layout/HorizontalOrganizationChart#82"/>
    <dgm:cxn modelId="{FC55234C-B79C-3047-A7C3-3EE8F64A6906}" type="presParOf" srcId="{5474A3BF-B15E-0141-A82D-7B28D1C704A9}" destId="{82BE0EBA-B007-4043-AFB5-843AE19D0E4D}" srcOrd="2" destOrd="0" presId="urn:microsoft.com/office/officeart/2009/3/layout/HorizontalOrganizationChart#82"/>
    <dgm:cxn modelId="{F9C7FFE6-2874-2A4B-BB13-81FE44827349}" type="presParOf" srcId="{94E0273F-01C0-C641-AD31-AF334C460BC1}" destId="{A9B8BA08-A4DB-F84E-BFEA-24FD7CD21446}" srcOrd="4" destOrd="0" presId="urn:microsoft.com/office/officeart/2009/3/layout/HorizontalOrganizationChart#82"/>
    <dgm:cxn modelId="{781420BE-CE4E-1E4F-850D-24199C211755}" type="presParOf" srcId="{94E0273F-01C0-C641-AD31-AF334C460BC1}" destId="{A9D4B8E9-D563-F443-99A4-5D542B6DF457}" srcOrd="5" destOrd="0" presId="urn:microsoft.com/office/officeart/2009/3/layout/HorizontalOrganizationChart#82"/>
    <dgm:cxn modelId="{6BE256BE-BA77-2749-BE77-6604D7C2950F}" type="presParOf" srcId="{A9D4B8E9-D563-F443-99A4-5D542B6DF457}" destId="{047832C7-DE9F-F747-89D0-C70539E27409}" srcOrd="0" destOrd="0" presId="urn:microsoft.com/office/officeart/2009/3/layout/HorizontalOrganizationChart#82"/>
    <dgm:cxn modelId="{5D11D014-99A4-2C4A-A1A6-7BBEE5BA9B49}" type="presParOf" srcId="{047832C7-DE9F-F747-89D0-C70539E27409}" destId="{D3D03A26-174D-3A4F-B16C-84E0173CE231}" srcOrd="0" destOrd="0" presId="urn:microsoft.com/office/officeart/2009/3/layout/HorizontalOrganizationChart#82"/>
    <dgm:cxn modelId="{73EB3300-8AE9-1E41-87D8-F19585847008}" type="presParOf" srcId="{047832C7-DE9F-F747-89D0-C70539E27409}" destId="{0CBEA997-BE64-7942-9509-495B806AAC67}" srcOrd="1" destOrd="0" presId="urn:microsoft.com/office/officeart/2009/3/layout/HorizontalOrganizationChart#82"/>
    <dgm:cxn modelId="{8C1638F1-1504-3544-B366-1EF968D11401}" type="presParOf" srcId="{A9D4B8E9-D563-F443-99A4-5D542B6DF457}" destId="{CFD161ED-6527-3143-82E2-1F3691CED345}" srcOrd="1" destOrd="0" presId="urn:microsoft.com/office/officeart/2009/3/layout/HorizontalOrganizationChart#82"/>
    <dgm:cxn modelId="{9F0513AB-740D-0E46-B6C3-4A17243D98F5}" type="presParOf" srcId="{A9D4B8E9-D563-F443-99A4-5D542B6DF457}" destId="{B665CDED-32A9-C24A-A507-074E15C6F8C1}" srcOrd="2" destOrd="0" presId="urn:microsoft.com/office/officeart/2009/3/layout/HorizontalOrganizationChart#82"/>
    <dgm:cxn modelId="{BEA46999-A4AA-EE4A-8BCD-6BA6A2D18F71}" type="presParOf" srcId="{94E0273F-01C0-C641-AD31-AF334C460BC1}" destId="{CE905EDE-EEB8-624A-8531-5F3FD0835D1E}" srcOrd="6" destOrd="0" presId="urn:microsoft.com/office/officeart/2009/3/layout/HorizontalOrganizationChart#82"/>
    <dgm:cxn modelId="{2691C0BB-1FBD-CA4F-8874-9B604ECFDC16}" type="presParOf" srcId="{94E0273F-01C0-C641-AD31-AF334C460BC1}" destId="{3182EDC0-0B4D-7045-B110-6203FD6292E5}" srcOrd="7" destOrd="0" presId="urn:microsoft.com/office/officeart/2009/3/layout/HorizontalOrganizationChart#82"/>
    <dgm:cxn modelId="{5BFDB135-4EF4-BA4E-A2FA-FA7D130F64C2}" type="presParOf" srcId="{3182EDC0-0B4D-7045-B110-6203FD6292E5}" destId="{EE522805-BC6B-FD47-991F-2314C1AF0D53}" srcOrd="0" destOrd="0" presId="urn:microsoft.com/office/officeart/2009/3/layout/HorizontalOrganizationChart#82"/>
    <dgm:cxn modelId="{B05D3CCE-7220-EE4B-AAC2-64D88B0FF780}" type="presParOf" srcId="{EE522805-BC6B-FD47-991F-2314C1AF0D53}" destId="{D60323CC-D001-064E-B062-9FFB6B4EFADD}" srcOrd="0" destOrd="0" presId="urn:microsoft.com/office/officeart/2009/3/layout/HorizontalOrganizationChart#82"/>
    <dgm:cxn modelId="{1B71551F-A32C-2846-977D-C785FBF2F819}" type="presParOf" srcId="{EE522805-BC6B-FD47-991F-2314C1AF0D53}" destId="{4F44EF02-68D8-884F-8597-A867462462CA}" srcOrd="1" destOrd="0" presId="urn:microsoft.com/office/officeart/2009/3/layout/HorizontalOrganizationChart#82"/>
    <dgm:cxn modelId="{89FFD80A-A213-4048-BEA7-B6654658B15D}" type="presParOf" srcId="{3182EDC0-0B4D-7045-B110-6203FD6292E5}" destId="{8CCA7BEF-2E45-3740-9466-DD9A4925A90E}" srcOrd="1" destOrd="0" presId="urn:microsoft.com/office/officeart/2009/3/layout/HorizontalOrganizationChart#82"/>
    <dgm:cxn modelId="{2F2E1B49-0A03-7248-BE89-5376E1FD9A28}" type="presParOf" srcId="{3182EDC0-0B4D-7045-B110-6203FD6292E5}" destId="{00A1AE28-E6D2-D44B-89CF-E8B71FAC1784}" srcOrd="2" destOrd="0" presId="urn:microsoft.com/office/officeart/2009/3/layout/HorizontalOrganizationChart#82"/>
    <dgm:cxn modelId="{593F0AA1-FA14-A24A-9714-C05DED82453A}" type="presParOf" srcId="{21A8B392-D71E-DA45-B533-A360D710288F}" destId="{664B6721-7363-B54F-842D-9C7976144ABB}" srcOrd="2" destOrd="0" presId="urn:microsoft.com/office/officeart/2009/3/layout/HorizontalOrganizationChart#82"/>
    <dgm:cxn modelId="{AECBAA19-7034-4D42-8DCF-869570FFFAA7}" type="presParOf" srcId="{DF67389B-289D-324E-AB4C-001B717AD1A9}" destId="{2CB70861-1DA0-B54F-8144-BF31B4BA9E78}" srcOrd="2" destOrd="0" presId="urn:microsoft.com/office/officeart/2009/3/layout/HorizontalOrganizationChart#82"/>
    <dgm:cxn modelId="{C389125E-13A7-0C4F-8F05-C03914E1BDAB}" type="presParOf" srcId="{DF67389B-289D-324E-AB4C-001B717AD1A9}" destId="{70A05119-8036-0B45-910C-9960CFB2A47A}" srcOrd="3" destOrd="0" presId="urn:microsoft.com/office/officeart/2009/3/layout/HorizontalOrganizationChart#82"/>
    <dgm:cxn modelId="{13310DE6-7C50-E349-BE68-4E49C12577EE}" type="presParOf" srcId="{70A05119-8036-0B45-910C-9960CFB2A47A}" destId="{95F09F6D-D76D-664A-9064-C1247D3B34FF}" srcOrd="0" destOrd="0" presId="urn:microsoft.com/office/officeart/2009/3/layout/HorizontalOrganizationChart#82"/>
    <dgm:cxn modelId="{EE72652A-43DB-2641-8CC1-1F2650CEB4C7}" type="presParOf" srcId="{95F09F6D-D76D-664A-9064-C1247D3B34FF}" destId="{73AC88D7-9C05-3541-9188-2FB0EAF9A7B0}" srcOrd="0" destOrd="0" presId="urn:microsoft.com/office/officeart/2009/3/layout/HorizontalOrganizationChart#82"/>
    <dgm:cxn modelId="{4F993B9F-48DB-344C-BD16-CC37719079C7}" type="presParOf" srcId="{95F09F6D-D76D-664A-9064-C1247D3B34FF}" destId="{07D1EAED-CB24-414D-A5A3-163613907B82}" srcOrd="1" destOrd="0" presId="urn:microsoft.com/office/officeart/2009/3/layout/HorizontalOrganizationChart#82"/>
    <dgm:cxn modelId="{D9312DC7-1204-574F-B2C8-3A208678EA5D}" type="presParOf" srcId="{70A05119-8036-0B45-910C-9960CFB2A47A}" destId="{41C88898-F96E-484D-BABE-B1E2BD325D84}" srcOrd="1" destOrd="0" presId="urn:microsoft.com/office/officeart/2009/3/layout/HorizontalOrganizationChart#82"/>
    <dgm:cxn modelId="{3766F4C3-E2BC-B34D-AF15-E74B85D51DC9}" type="presParOf" srcId="{70A05119-8036-0B45-910C-9960CFB2A47A}" destId="{700C1013-A850-4D43-A275-7411D222239B}" srcOrd="2" destOrd="0" presId="urn:microsoft.com/office/officeart/2009/3/layout/HorizontalOrganizationChart#82"/>
    <dgm:cxn modelId="{0A0B9FE1-A514-F643-A678-0AEA874536C3}" type="presParOf" srcId="{68A0B063-B846-BB4B-92BC-06218B407BC7}" destId="{BC725CB7-327D-704E-8519-C600837EE690}" srcOrd="2" destOrd="0" presId="urn:microsoft.com/office/officeart/2009/3/layout/HorizontalOrganizationChart#8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9EE150-0FB6-5742-9AB9-F5C2C530CF29}">
      <dsp:nvSpPr>
        <dsp:cNvPr id="0" name=""/>
        <dsp:cNvSpPr/>
      </dsp:nvSpPr>
      <dsp:spPr>
        <a:xfrm>
          <a:off x="14583990" y="8962246"/>
          <a:ext cx="647746" cy="696327"/>
        </a:xfrm>
        <a:custGeom>
          <a:avLst/>
          <a:gdLst/>
          <a:ahLst/>
          <a:cxnLst/>
          <a:rect l="0" t="0" r="0" b="0"/>
          <a:pathLst>
            <a:path>
              <a:moveTo>
                <a:pt x="0" y="0"/>
              </a:moveTo>
              <a:lnTo>
                <a:pt x="323873" y="0"/>
              </a:lnTo>
              <a:lnTo>
                <a:pt x="323873" y="696327"/>
              </a:lnTo>
              <a:lnTo>
                <a:pt x="647746" y="69632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3D103C-FA96-5847-825B-E8FD81648555}">
      <dsp:nvSpPr>
        <dsp:cNvPr id="0" name=""/>
        <dsp:cNvSpPr/>
      </dsp:nvSpPr>
      <dsp:spPr>
        <a:xfrm>
          <a:off x="14583990" y="8265918"/>
          <a:ext cx="647746" cy="696327"/>
        </a:xfrm>
        <a:custGeom>
          <a:avLst/>
          <a:gdLst/>
          <a:ahLst/>
          <a:cxnLst/>
          <a:rect l="0" t="0" r="0" b="0"/>
          <a:pathLst>
            <a:path>
              <a:moveTo>
                <a:pt x="0" y="696327"/>
              </a:moveTo>
              <a:lnTo>
                <a:pt x="323873" y="696327"/>
              </a:lnTo>
              <a:lnTo>
                <a:pt x="323873" y="0"/>
              </a:lnTo>
              <a:lnTo>
                <a:pt x="647746"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AE2C065-A45E-C844-85F8-8B811EC3D5A7}">
      <dsp:nvSpPr>
        <dsp:cNvPr id="0" name=""/>
        <dsp:cNvSpPr/>
      </dsp:nvSpPr>
      <dsp:spPr>
        <a:xfrm>
          <a:off x="6970534" y="5132443"/>
          <a:ext cx="647746" cy="3829803"/>
        </a:xfrm>
        <a:custGeom>
          <a:avLst/>
          <a:gdLst/>
          <a:ahLst/>
          <a:cxnLst/>
          <a:rect l="0" t="0" r="0" b="0"/>
          <a:pathLst>
            <a:path>
              <a:moveTo>
                <a:pt x="0" y="0"/>
              </a:moveTo>
              <a:lnTo>
                <a:pt x="323873" y="0"/>
              </a:lnTo>
              <a:lnTo>
                <a:pt x="323873" y="3829803"/>
              </a:lnTo>
              <a:lnTo>
                <a:pt x="647746" y="3829803"/>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CEAE03-F41C-7146-AB64-15BA8CC9EBD5}">
      <dsp:nvSpPr>
        <dsp:cNvPr id="0" name=""/>
        <dsp:cNvSpPr/>
      </dsp:nvSpPr>
      <dsp:spPr>
        <a:xfrm>
          <a:off x="14583990" y="6176934"/>
          <a:ext cx="647746" cy="696327"/>
        </a:xfrm>
        <a:custGeom>
          <a:avLst/>
          <a:gdLst/>
          <a:ahLst/>
          <a:cxnLst/>
          <a:rect l="0" t="0" r="0" b="0"/>
          <a:pathLst>
            <a:path>
              <a:moveTo>
                <a:pt x="0" y="0"/>
              </a:moveTo>
              <a:lnTo>
                <a:pt x="323873" y="0"/>
              </a:lnTo>
              <a:lnTo>
                <a:pt x="323873" y="696327"/>
              </a:lnTo>
              <a:lnTo>
                <a:pt x="647746" y="69632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D7A67-F772-8343-A894-4780A958208B}">
      <dsp:nvSpPr>
        <dsp:cNvPr id="0" name=""/>
        <dsp:cNvSpPr/>
      </dsp:nvSpPr>
      <dsp:spPr>
        <a:xfrm>
          <a:off x="14583990" y="5480607"/>
          <a:ext cx="647746" cy="696327"/>
        </a:xfrm>
        <a:custGeom>
          <a:avLst/>
          <a:gdLst/>
          <a:ahLst/>
          <a:cxnLst/>
          <a:rect l="0" t="0" r="0" b="0"/>
          <a:pathLst>
            <a:path>
              <a:moveTo>
                <a:pt x="0" y="696327"/>
              </a:moveTo>
              <a:lnTo>
                <a:pt x="323873" y="696327"/>
              </a:lnTo>
              <a:lnTo>
                <a:pt x="323873" y="0"/>
              </a:lnTo>
              <a:lnTo>
                <a:pt x="647746"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E561D3-146B-334F-B51B-C4B4CC66A916}">
      <dsp:nvSpPr>
        <dsp:cNvPr id="0" name=""/>
        <dsp:cNvSpPr/>
      </dsp:nvSpPr>
      <dsp:spPr>
        <a:xfrm>
          <a:off x="6970534" y="5132443"/>
          <a:ext cx="647746" cy="1044491"/>
        </a:xfrm>
        <a:custGeom>
          <a:avLst/>
          <a:gdLst/>
          <a:ahLst/>
          <a:cxnLst/>
          <a:rect l="0" t="0" r="0" b="0"/>
          <a:pathLst>
            <a:path>
              <a:moveTo>
                <a:pt x="0" y="0"/>
              </a:moveTo>
              <a:lnTo>
                <a:pt x="323873" y="0"/>
              </a:lnTo>
              <a:lnTo>
                <a:pt x="323873" y="1044491"/>
              </a:lnTo>
              <a:lnTo>
                <a:pt x="647746" y="1044491"/>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59DA0D-EC3D-DF4B-8B28-806B2A054845}">
      <dsp:nvSpPr>
        <dsp:cNvPr id="0" name=""/>
        <dsp:cNvSpPr/>
      </dsp:nvSpPr>
      <dsp:spPr>
        <a:xfrm>
          <a:off x="14583990" y="2695295"/>
          <a:ext cx="647746" cy="1392655"/>
        </a:xfrm>
        <a:custGeom>
          <a:avLst/>
          <a:gdLst/>
          <a:ahLst/>
          <a:cxnLst/>
          <a:rect l="0" t="0" r="0" b="0"/>
          <a:pathLst>
            <a:path>
              <a:moveTo>
                <a:pt x="0" y="0"/>
              </a:moveTo>
              <a:lnTo>
                <a:pt x="323873" y="0"/>
              </a:lnTo>
              <a:lnTo>
                <a:pt x="323873" y="1392655"/>
              </a:lnTo>
              <a:lnTo>
                <a:pt x="647746" y="1392655"/>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A3E2684-5BE8-9544-9883-1DC0533B4521}">
      <dsp:nvSpPr>
        <dsp:cNvPr id="0" name=""/>
        <dsp:cNvSpPr/>
      </dsp:nvSpPr>
      <dsp:spPr>
        <a:xfrm>
          <a:off x="14583990" y="2649575"/>
          <a:ext cx="647746" cy="91440"/>
        </a:xfrm>
        <a:custGeom>
          <a:avLst/>
          <a:gdLst/>
          <a:ahLst/>
          <a:cxnLst/>
          <a:rect l="0" t="0" r="0" b="0"/>
          <a:pathLst>
            <a:path>
              <a:moveTo>
                <a:pt x="0" y="45720"/>
              </a:moveTo>
              <a:lnTo>
                <a:pt x="647746"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E061B0-BE0F-5748-A854-52BD7C31C32D}">
      <dsp:nvSpPr>
        <dsp:cNvPr id="0" name=""/>
        <dsp:cNvSpPr/>
      </dsp:nvSpPr>
      <dsp:spPr>
        <a:xfrm>
          <a:off x="14583990" y="1302639"/>
          <a:ext cx="647746" cy="1392655"/>
        </a:xfrm>
        <a:custGeom>
          <a:avLst/>
          <a:gdLst/>
          <a:ahLst/>
          <a:cxnLst/>
          <a:rect l="0" t="0" r="0" b="0"/>
          <a:pathLst>
            <a:path>
              <a:moveTo>
                <a:pt x="0" y="1392655"/>
              </a:moveTo>
              <a:lnTo>
                <a:pt x="323873" y="1392655"/>
              </a:lnTo>
              <a:lnTo>
                <a:pt x="323873" y="0"/>
              </a:lnTo>
              <a:lnTo>
                <a:pt x="647746"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069C7E2-853A-F24D-A60C-C99AFEC796E1}">
      <dsp:nvSpPr>
        <dsp:cNvPr id="0" name=""/>
        <dsp:cNvSpPr/>
      </dsp:nvSpPr>
      <dsp:spPr>
        <a:xfrm>
          <a:off x="6970534" y="2695295"/>
          <a:ext cx="647746" cy="2437147"/>
        </a:xfrm>
        <a:custGeom>
          <a:avLst/>
          <a:gdLst/>
          <a:ahLst/>
          <a:cxnLst/>
          <a:rect l="0" t="0" r="0" b="0"/>
          <a:pathLst>
            <a:path>
              <a:moveTo>
                <a:pt x="0" y="2437147"/>
              </a:moveTo>
              <a:lnTo>
                <a:pt x="323873" y="2437147"/>
              </a:lnTo>
              <a:lnTo>
                <a:pt x="323873" y="0"/>
              </a:lnTo>
              <a:lnTo>
                <a:pt x="647746"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CBB7B5-D274-1246-BE3C-F75DC787C45A}">
      <dsp:nvSpPr>
        <dsp:cNvPr id="0" name=""/>
        <dsp:cNvSpPr/>
      </dsp:nvSpPr>
      <dsp:spPr>
        <a:xfrm>
          <a:off x="6970534" y="1302639"/>
          <a:ext cx="647746" cy="3829803"/>
        </a:xfrm>
        <a:custGeom>
          <a:avLst/>
          <a:gdLst/>
          <a:ahLst/>
          <a:cxnLst/>
          <a:rect l="0" t="0" r="0" b="0"/>
          <a:pathLst>
            <a:path>
              <a:moveTo>
                <a:pt x="0" y="3829803"/>
              </a:moveTo>
              <a:lnTo>
                <a:pt x="323873" y="3829803"/>
              </a:lnTo>
              <a:lnTo>
                <a:pt x="323873" y="0"/>
              </a:lnTo>
              <a:lnTo>
                <a:pt x="647746"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12206E0-ACF9-3748-B571-DFA46E1AAF45}">
      <dsp:nvSpPr>
        <dsp:cNvPr id="0" name=""/>
        <dsp:cNvSpPr/>
      </dsp:nvSpPr>
      <dsp:spPr>
        <a:xfrm>
          <a:off x="4825" y="4638535"/>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1600200">
            <a:lnSpc>
              <a:spcPct val="90000"/>
            </a:lnSpc>
            <a:spcBef>
              <a:spcPct val="0"/>
            </a:spcBef>
            <a:spcAft>
              <a:spcPct val="35000"/>
            </a:spcAft>
          </a:pPr>
          <a:r>
            <a:rPr lang="zh-CN" altLang="en-US" sz="3600" kern="1200" dirty="0"/>
            <a:t>马克思主义基本原理概论</a:t>
          </a:r>
        </a:p>
      </dsp:txBody>
      <dsp:txXfrm>
        <a:off x="4825" y="4638535"/>
        <a:ext cx="6965708" cy="987814"/>
      </dsp:txXfrm>
    </dsp:sp>
    <dsp:sp modelId="{94BAAB6F-3507-3148-B4EF-E4A7F0E12C55}">
      <dsp:nvSpPr>
        <dsp:cNvPr id="0" name=""/>
        <dsp:cNvSpPr/>
      </dsp:nvSpPr>
      <dsp:spPr>
        <a:xfrm>
          <a:off x="7618281" y="808732"/>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l" defTabSz="1600200">
            <a:lnSpc>
              <a:spcPct val="90000"/>
            </a:lnSpc>
            <a:spcBef>
              <a:spcPct val="0"/>
            </a:spcBef>
            <a:spcAft>
              <a:spcPct val="35000"/>
            </a:spcAft>
          </a:pPr>
          <a:r>
            <a:rPr lang="en-US" altLang="zh-CN" sz="3600" kern="1200" dirty="0"/>
            <a:t>0-</a:t>
          </a:r>
          <a:r>
            <a:rPr lang="zh-CN" altLang="en-US" sz="3600" kern="1200" dirty="0"/>
            <a:t>绪论 马克思主义是关于无产阶级和人类解放的科学</a:t>
          </a:r>
        </a:p>
      </dsp:txBody>
      <dsp:txXfrm>
        <a:off x="7618281" y="808732"/>
        <a:ext cx="6965708" cy="987814"/>
      </dsp:txXfrm>
    </dsp:sp>
    <dsp:sp modelId="{3EAE3FC9-DB19-B440-93BF-715E9C1F18E1}">
      <dsp:nvSpPr>
        <dsp:cNvPr id="0" name=""/>
        <dsp:cNvSpPr/>
      </dsp:nvSpPr>
      <dsp:spPr>
        <a:xfrm>
          <a:off x="7618281" y="2201388"/>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1600200">
            <a:lnSpc>
              <a:spcPct val="90000"/>
            </a:lnSpc>
            <a:spcBef>
              <a:spcPct val="0"/>
            </a:spcBef>
            <a:spcAft>
              <a:spcPct val="35000"/>
            </a:spcAft>
          </a:pPr>
          <a:r>
            <a:rPr lang="zh-CN" altLang="en-US" sz="3600" kern="1200" dirty="0"/>
            <a:t>马克思主义哲学</a:t>
          </a:r>
        </a:p>
      </dsp:txBody>
      <dsp:txXfrm>
        <a:off x="7618281" y="2201388"/>
        <a:ext cx="6965708" cy="987814"/>
      </dsp:txXfrm>
    </dsp:sp>
    <dsp:sp modelId="{7C81F546-C67C-7641-B5FA-ED25153F2B88}">
      <dsp:nvSpPr>
        <dsp:cNvPr id="0" name=""/>
        <dsp:cNvSpPr/>
      </dsp:nvSpPr>
      <dsp:spPr>
        <a:xfrm>
          <a:off x="15231737" y="808732"/>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l" defTabSz="1600200">
            <a:lnSpc>
              <a:spcPct val="90000"/>
            </a:lnSpc>
            <a:spcBef>
              <a:spcPct val="0"/>
            </a:spcBef>
            <a:spcAft>
              <a:spcPct val="35000"/>
            </a:spcAft>
          </a:pPr>
          <a:r>
            <a:rPr lang="en-US" altLang="zh-CN" sz="3600" kern="1200" dirty="0"/>
            <a:t>1-</a:t>
          </a:r>
          <a:r>
            <a:rPr lang="zh-CN" altLang="en-US" sz="3600" kern="1200" dirty="0"/>
            <a:t>物质世界及其发展规律</a:t>
          </a:r>
        </a:p>
      </dsp:txBody>
      <dsp:txXfrm>
        <a:off x="15231737" y="808732"/>
        <a:ext cx="6965708" cy="987814"/>
      </dsp:txXfrm>
    </dsp:sp>
    <dsp:sp modelId="{EC278D0D-445C-D746-8646-4870F8348EA1}">
      <dsp:nvSpPr>
        <dsp:cNvPr id="0" name=""/>
        <dsp:cNvSpPr/>
      </dsp:nvSpPr>
      <dsp:spPr>
        <a:xfrm>
          <a:off x="15231737" y="2201388"/>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l" defTabSz="1600200">
            <a:lnSpc>
              <a:spcPct val="90000"/>
            </a:lnSpc>
            <a:spcBef>
              <a:spcPct val="0"/>
            </a:spcBef>
            <a:spcAft>
              <a:spcPct val="35000"/>
            </a:spcAft>
          </a:pPr>
          <a:r>
            <a:rPr lang="en-US" altLang="zh-CN" sz="3600" kern="1200" dirty="0"/>
            <a:t>2-</a:t>
          </a:r>
          <a:r>
            <a:rPr lang="zh-CN" altLang="en-US" sz="3600" kern="1200" dirty="0"/>
            <a:t>认识的本质及其规律</a:t>
          </a:r>
        </a:p>
      </dsp:txBody>
      <dsp:txXfrm>
        <a:off x="15231737" y="2201388"/>
        <a:ext cx="6965708" cy="987814"/>
      </dsp:txXfrm>
    </dsp:sp>
    <dsp:sp modelId="{5D6C6C10-2263-2C42-B208-67AD461215F1}">
      <dsp:nvSpPr>
        <dsp:cNvPr id="0" name=""/>
        <dsp:cNvSpPr/>
      </dsp:nvSpPr>
      <dsp:spPr>
        <a:xfrm>
          <a:off x="15231737" y="3594044"/>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l" defTabSz="1600200">
            <a:lnSpc>
              <a:spcPct val="90000"/>
            </a:lnSpc>
            <a:spcBef>
              <a:spcPct val="0"/>
            </a:spcBef>
            <a:spcAft>
              <a:spcPct val="35000"/>
            </a:spcAft>
          </a:pPr>
          <a:r>
            <a:rPr lang="en-US" altLang="zh-CN" sz="3600" kern="1200" dirty="0"/>
            <a:t>3-</a:t>
          </a:r>
          <a:r>
            <a:rPr lang="zh-CN" altLang="en-US" sz="3600" kern="1200" dirty="0"/>
            <a:t>人类社会及其发展规律</a:t>
          </a:r>
        </a:p>
      </dsp:txBody>
      <dsp:txXfrm>
        <a:off x="15231737" y="3594044"/>
        <a:ext cx="6965708" cy="987814"/>
      </dsp:txXfrm>
    </dsp:sp>
    <dsp:sp modelId="{CC5D83D4-B191-4545-BFB3-4B4A03AD9437}">
      <dsp:nvSpPr>
        <dsp:cNvPr id="0" name=""/>
        <dsp:cNvSpPr/>
      </dsp:nvSpPr>
      <dsp:spPr>
        <a:xfrm>
          <a:off x="7618281" y="5683027"/>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1600200">
            <a:lnSpc>
              <a:spcPct val="90000"/>
            </a:lnSpc>
            <a:spcBef>
              <a:spcPct val="0"/>
            </a:spcBef>
            <a:spcAft>
              <a:spcPct val="35000"/>
            </a:spcAft>
          </a:pPr>
          <a:r>
            <a:rPr lang="zh-CN" altLang="en-US" sz="3600" kern="1200" dirty="0"/>
            <a:t>马克思政治经济学</a:t>
          </a:r>
        </a:p>
      </dsp:txBody>
      <dsp:txXfrm>
        <a:off x="7618281" y="5683027"/>
        <a:ext cx="6965708" cy="987814"/>
      </dsp:txXfrm>
    </dsp:sp>
    <dsp:sp modelId="{9461F00E-D047-8745-9A00-E2CDC11ABEF3}">
      <dsp:nvSpPr>
        <dsp:cNvPr id="0" name=""/>
        <dsp:cNvSpPr/>
      </dsp:nvSpPr>
      <dsp:spPr>
        <a:xfrm>
          <a:off x="15231737" y="4986699"/>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l" defTabSz="1600200">
            <a:lnSpc>
              <a:spcPct val="90000"/>
            </a:lnSpc>
            <a:spcBef>
              <a:spcPct val="0"/>
            </a:spcBef>
            <a:spcAft>
              <a:spcPct val="35000"/>
            </a:spcAft>
          </a:pPr>
          <a:r>
            <a:rPr lang="en-US" altLang="zh-CN" sz="3600" kern="1200" dirty="0"/>
            <a:t>4-</a:t>
          </a:r>
          <a:r>
            <a:rPr lang="zh-CN" altLang="en-US" sz="3600" kern="1200" dirty="0"/>
            <a:t>资本主义制度的形成及其本质</a:t>
          </a:r>
        </a:p>
      </dsp:txBody>
      <dsp:txXfrm>
        <a:off x="15231737" y="4986699"/>
        <a:ext cx="6965708" cy="987814"/>
      </dsp:txXfrm>
    </dsp:sp>
    <dsp:sp modelId="{B6D6948A-C46A-4448-8DD6-CCA0DA44B2DB}">
      <dsp:nvSpPr>
        <dsp:cNvPr id="0" name=""/>
        <dsp:cNvSpPr/>
      </dsp:nvSpPr>
      <dsp:spPr>
        <a:xfrm>
          <a:off x="15231737" y="6379355"/>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l" defTabSz="1600200">
            <a:lnSpc>
              <a:spcPct val="90000"/>
            </a:lnSpc>
            <a:spcBef>
              <a:spcPct val="0"/>
            </a:spcBef>
            <a:spcAft>
              <a:spcPct val="35000"/>
            </a:spcAft>
          </a:pPr>
          <a:r>
            <a:rPr lang="en-US" altLang="zh-CN" sz="3600" kern="1200" dirty="0"/>
            <a:t>5-</a:t>
          </a:r>
          <a:r>
            <a:rPr lang="zh-CN" altLang="en-US" sz="3600" kern="1200" dirty="0"/>
            <a:t>资本主义的发展及其规律</a:t>
          </a:r>
        </a:p>
      </dsp:txBody>
      <dsp:txXfrm>
        <a:off x="15231737" y="6379355"/>
        <a:ext cx="6965708" cy="987814"/>
      </dsp:txXfrm>
    </dsp:sp>
    <dsp:sp modelId="{4411DFC6-5730-1040-BE69-C1BF66A8ED0F}">
      <dsp:nvSpPr>
        <dsp:cNvPr id="0" name=""/>
        <dsp:cNvSpPr/>
      </dsp:nvSpPr>
      <dsp:spPr>
        <a:xfrm>
          <a:off x="7618281" y="8468339"/>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1600200">
            <a:lnSpc>
              <a:spcPct val="90000"/>
            </a:lnSpc>
            <a:spcBef>
              <a:spcPct val="0"/>
            </a:spcBef>
            <a:spcAft>
              <a:spcPct val="35000"/>
            </a:spcAft>
          </a:pPr>
          <a:r>
            <a:rPr lang="zh-CN" altLang="en-US" sz="3600" kern="1200" dirty="0"/>
            <a:t>科学社会主义</a:t>
          </a:r>
        </a:p>
      </dsp:txBody>
      <dsp:txXfrm>
        <a:off x="7618281" y="8468339"/>
        <a:ext cx="6965708" cy="987814"/>
      </dsp:txXfrm>
    </dsp:sp>
    <dsp:sp modelId="{F3F33104-C3EA-EB44-9053-A1936C3B9232}">
      <dsp:nvSpPr>
        <dsp:cNvPr id="0" name=""/>
        <dsp:cNvSpPr/>
      </dsp:nvSpPr>
      <dsp:spPr>
        <a:xfrm>
          <a:off x="15231737" y="7772011"/>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l" defTabSz="1600200">
            <a:lnSpc>
              <a:spcPct val="90000"/>
            </a:lnSpc>
            <a:spcBef>
              <a:spcPct val="0"/>
            </a:spcBef>
            <a:spcAft>
              <a:spcPct val="35000"/>
            </a:spcAft>
          </a:pPr>
          <a:r>
            <a:rPr lang="en-US" altLang="zh-CN" sz="3600" kern="1200" dirty="0"/>
            <a:t>6-</a:t>
          </a:r>
          <a:r>
            <a:rPr lang="zh-CN" altLang="en-US" sz="3600" kern="1200" dirty="0"/>
            <a:t>社会主义的发展及其规律</a:t>
          </a:r>
        </a:p>
      </dsp:txBody>
      <dsp:txXfrm>
        <a:off x="15231737" y="7772011"/>
        <a:ext cx="6965708" cy="987814"/>
      </dsp:txXfrm>
    </dsp:sp>
    <dsp:sp modelId="{F4E3B5C2-F2E5-1D4C-B5E4-BA2EA6C515CF}">
      <dsp:nvSpPr>
        <dsp:cNvPr id="0" name=""/>
        <dsp:cNvSpPr/>
      </dsp:nvSpPr>
      <dsp:spPr>
        <a:xfrm>
          <a:off x="15231737" y="9164667"/>
          <a:ext cx="6965708" cy="98781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l" defTabSz="1600200">
            <a:lnSpc>
              <a:spcPct val="90000"/>
            </a:lnSpc>
            <a:spcBef>
              <a:spcPct val="0"/>
            </a:spcBef>
            <a:spcAft>
              <a:spcPct val="35000"/>
            </a:spcAft>
          </a:pPr>
          <a:r>
            <a:rPr lang="en-US" altLang="zh-CN" sz="3600" kern="1200" dirty="0"/>
            <a:t>7-</a:t>
          </a:r>
          <a:r>
            <a:rPr lang="zh-CN" altLang="en-US" sz="3600" kern="1200" dirty="0"/>
            <a:t>共产主义社会是人类最崇高的社会理想</a:t>
          </a:r>
        </a:p>
      </dsp:txBody>
      <dsp:txXfrm>
        <a:off x="15231737" y="9164667"/>
        <a:ext cx="6965708" cy="98781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1738217" y="2084008"/>
          <a:ext cx="226624" cy="243621"/>
        </a:xfrm>
        <a:custGeom>
          <a:avLst/>
          <a:gdLst/>
          <a:ahLst/>
          <a:cxnLst/>
          <a:rect l="0" t="0" r="0" b="0"/>
          <a:pathLst>
            <a:path>
              <a:moveTo>
                <a:pt x="0" y="0"/>
              </a:moveTo>
              <a:lnTo>
                <a:pt x="113312" y="0"/>
              </a:lnTo>
              <a:lnTo>
                <a:pt x="113312" y="243621"/>
              </a:lnTo>
              <a:lnTo>
                <a:pt x="226624" y="243621"/>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3097967" y="1840387"/>
          <a:ext cx="226624" cy="833588"/>
        </a:xfrm>
        <a:custGeom>
          <a:avLst/>
          <a:gdLst/>
          <a:ahLst/>
          <a:cxnLst/>
          <a:rect l="0" t="0" r="0" b="0"/>
          <a:pathLst>
            <a:path>
              <a:moveTo>
                <a:pt x="0" y="0"/>
              </a:moveTo>
              <a:lnTo>
                <a:pt x="113312" y="0"/>
              </a:lnTo>
              <a:lnTo>
                <a:pt x="113312" y="833588"/>
              </a:lnTo>
              <a:lnTo>
                <a:pt x="226624" y="833588"/>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3097967" y="1840387"/>
          <a:ext cx="226624" cy="243621"/>
        </a:xfrm>
        <a:custGeom>
          <a:avLst/>
          <a:gdLst/>
          <a:ahLst/>
          <a:cxnLst/>
          <a:rect l="0" t="0" r="0" b="0"/>
          <a:pathLst>
            <a:path>
              <a:moveTo>
                <a:pt x="0" y="0"/>
              </a:moveTo>
              <a:lnTo>
                <a:pt x="113312" y="0"/>
              </a:lnTo>
              <a:lnTo>
                <a:pt x="113312" y="243621"/>
              </a:lnTo>
              <a:lnTo>
                <a:pt x="226624" y="243621"/>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3097967" y="1494041"/>
          <a:ext cx="226624" cy="346345"/>
        </a:xfrm>
        <a:custGeom>
          <a:avLst/>
          <a:gdLst/>
          <a:ahLst/>
          <a:cxnLst/>
          <a:rect l="0" t="0" r="0" b="0"/>
          <a:pathLst>
            <a:path>
              <a:moveTo>
                <a:pt x="0" y="346345"/>
              </a:moveTo>
              <a:lnTo>
                <a:pt x="113312" y="346345"/>
              </a:lnTo>
              <a:lnTo>
                <a:pt x="113312" y="0"/>
              </a:lnTo>
              <a:lnTo>
                <a:pt x="226624"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3097967" y="1006798"/>
          <a:ext cx="226624" cy="833588"/>
        </a:xfrm>
        <a:custGeom>
          <a:avLst/>
          <a:gdLst/>
          <a:ahLst/>
          <a:cxnLst/>
          <a:rect l="0" t="0" r="0" b="0"/>
          <a:pathLst>
            <a:path>
              <a:moveTo>
                <a:pt x="0" y="833588"/>
              </a:moveTo>
              <a:lnTo>
                <a:pt x="113312" y="833588"/>
              </a:lnTo>
              <a:lnTo>
                <a:pt x="113312" y="0"/>
              </a:lnTo>
              <a:lnTo>
                <a:pt x="226624"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1738217" y="1840387"/>
          <a:ext cx="226624" cy="243621"/>
        </a:xfrm>
        <a:custGeom>
          <a:avLst/>
          <a:gdLst/>
          <a:ahLst/>
          <a:cxnLst/>
          <a:rect l="0" t="0" r="0" b="0"/>
          <a:pathLst>
            <a:path>
              <a:moveTo>
                <a:pt x="0" y="243621"/>
              </a:moveTo>
              <a:lnTo>
                <a:pt x="113312" y="243621"/>
              </a:lnTo>
              <a:lnTo>
                <a:pt x="113312" y="0"/>
              </a:lnTo>
              <a:lnTo>
                <a:pt x="226624"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222" y="1712235"/>
          <a:ext cx="1734994" cy="74354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对立统一规律</a:t>
          </a:r>
        </a:p>
      </dsp:txBody>
      <dsp:txXfrm>
        <a:off x="3222" y="1712235"/>
        <a:ext cx="1734994" cy="743547"/>
      </dsp:txXfrm>
    </dsp:sp>
    <dsp:sp modelId="{B5ADED03-983F-C440-A97C-6506BE0202D9}">
      <dsp:nvSpPr>
        <dsp:cNvPr id="0" name=""/>
        <dsp:cNvSpPr/>
      </dsp:nvSpPr>
      <dsp:spPr>
        <a:xfrm>
          <a:off x="1964842" y="1667585"/>
          <a:ext cx="1133124" cy="345602"/>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含义</a:t>
          </a:r>
        </a:p>
      </dsp:txBody>
      <dsp:txXfrm>
        <a:off x="1964842" y="1667585"/>
        <a:ext cx="1133124" cy="345602"/>
      </dsp:txXfrm>
    </dsp:sp>
    <dsp:sp modelId="{43C66485-8588-5746-B2A0-622E6FF09A5E}">
      <dsp:nvSpPr>
        <dsp:cNvPr id="0" name=""/>
        <dsp:cNvSpPr/>
      </dsp:nvSpPr>
      <dsp:spPr>
        <a:xfrm>
          <a:off x="3324592" y="833996"/>
          <a:ext cx="1133124" cy="34560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基本属性</a:t>
          </a:r>
        </a:p>
      </dsp:txBody>
      <dsp:txXfrm>
        <a:off x="3324592" y="833996"/>
        <a:ext cx="1133124" cy="345602"/>
      </dsp:txXfrm>
    </dsp:sp>
    <dsp:sp modelId="{F1869B29-FD66-BA45-89E4-3385665239ED}">
      <dsp:nvSpPr>
        <dsp:cNvPr id="0" name=""/>
        <dsp:cNvSpPr/>
      </dsp:nvSpPr>
      <dsp:spPr>
        <a:xfrm>
          <a:off x="3324592" y="1321240"/>
          <a:ext cx="1133124" cy="345602"/>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内外因</a:t>
          </a:r>
        </a:p>
      </dsp:txBody>
      <dsp:txXfrm>
        <a:off x="3324592" y="1321240"/>
        <a:ext cx="1133124" cy="345602"/>
      </dsp:txXfrm>
    </dsp:sp>
    <dsp:sp modelId="{D3D03A26-174D-3A4F-B16C-84E0173CE231}">
      <dsp:nvSpPr>
        <dsp:cNvPr id="0" name=""/>
        <dsp:cNvSpPr/>
      </dsp:nvSpPr>
      <dsp:spPr>
        <a:xfrm>
          <a:off x="3324592" y="1808483"/>
          <a:ext cx="2172958" cy="551050"/>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普遍性与特殊性</a:t>
          </a:r>
        </a:p>
      </dsp:txBody>
      <dsp:txXfrm>
        <a:off x="3324592" y="1808483"/>
        <a:ext cx="2172958" cy="551050"/>
      </dsp:txXfrm>
    </dsp:sp>
    <dsp:sp modelId="{D60323CC-D001-064E-B062-9FFB6B4EFADD}">
      <dsp:nvSpPr>
        <dsp:cNvPr id="0" name=""/>
        <dsp:cNvSpPr/>
      </dsp:nvSpPr>
      <dsp:spPr>
        <a:xfrm>
          <a:off x="3324592" y="2501174"/>
          <a:ext cx="1133124" cy="345602"/>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不平衡性</a:t>
          </a:r>
        </a:p>
      </dsp:txBody>
      <dsp:txXfrm>
        <a:off x="3324592" y="2501174"/>
        <a:ext cx="1133124" cy="345602"/>
      </dsp:txXfrm>
    </dsp:sp>
    <dsp:sp modelId="{73AC88D7-9C05-3541-9188-2FB0EAF9A7B0}">
      <dsp:nvSpPr>
        <dsp:cNvPr id="0" name=""/>
        <dsp:cNvSpPr/>
      </dsp:nvSpPr>
      <dsp:spPr>
        <a:xfrm>
          <a:off x="1964842" y="2154829"/>
          <a:ext cx="1133124" cy="34560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地位</a:t>
          </a:r>
        </a:p>
      </dsp:txBody>
      <dsp:txXfrm>
        <a:off x="1964842" y="2154829"/>
        <a:ext cx="1133124" cy="34560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1738217" y="2084008"/>
          <a:ext cx="226624" cy="243621"/>
        </a:xfrm>
        <a:custGeom>
          <a:avLst/>
          <a:gdLst/>
          <a:ahLst/>
          <a:cxnLst/>
          <a:rect l="0" t="0" r="0" b="0"/>
          <a:pathLst>
            <a:path>
              <a:moveTo>
                <a:pt x="0" y="0"/>
              </a:moveTo>
              <a:lnTo>
                <a:pt x="113312" y="0"/>
              </a:lnTo>
              <a:lnTo>
                <a:pt x="113312" y="243621"/>
              </a:lnTo>
              <a:lnTo>
                <a:pt x="226624" y="243621"/>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3097967" y="1840387"/>
          <a:ext cx="226624" cy="833588"/>
        </a:xfrm>
        <a:custGeom>
          <a:avLst/>
          <a:gdLst/>
          <a:ahLst/>
          <a:cxnLst/>
          <a:rect l="0" t="0" r="0" b="0"/>
          <a:pathLst>
            <a:path>
              <a:moveTo>
                <a:pt x="0" y="0"/>
              </a:moveTo>
              <a:lnTo>
                <a:pt x="113312" y="0"/>
              </a:lnTo>
              <a:lnTo>
                <a:pt x="113312" y="833588"/>
              </a:lnTo>
              <a:lnTo>
                <a:pt x="226624" y="833588"/>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3097967" y="1840387"/>
          <a:ext cx="226624" cy="243621"/>
        </a:xfrm>
        <a:custGeom>
          <a:avLst/>
          <a:gdLst/>
          <a:ahLst/>
          <a:cxnLst/>
          <a:rect l="0" t="0" r="0" b="0"/>
          <a:pathLst>
            <a:path>
              <a:moveTo>
                <a:pt x="0" y="0"/>
              </a:moveTo>
              <a:lnTo>
                <a:pt x="113312" y="0"/>
              </a:lnTo>
              <a:lnTo>
                <a:pt x="113312" y="243621"/>
              </a:lnTo>
              <a:lnTo>
                <a:pt x="226624" y="243621"/>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3097967" y="1494041"/>
          <a:ext cx="226624" cy="346345"/>
        </a:xfrm>
        <a:custGeom>
          <a:avLst/>
          <a:gdLst/>
          <a:ahLst/>
          <a:cxnLst/>
          <a:rect l="0" t="0" r="0" b="0"/>
          <a:pathLst>
            <a:path>
              <a:moveTo>
                <a:pt x="0" y="346345"/>
              </a:moveTo>
              <a:lnTo>
                <a:pt x="113312" y="346345"/>
              </a:lnTo>
              <a:lnTo>
                <a:pt x="113312" y="0"/>
              </a:lnTo>
              <a:lnTo>
                <a:pt x="226624"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3097967" y="1006798"/>
          <a:ext cx="226624" cy="833588"/>
        </a:xfrm>
        <a:custGeom>
          <a:avLst/>
          <a:gdLst/>
          <a:ahLst/>
          <a:cxnLst/>
          <a:rect l="0" t="0" r="0" b="0"/>
          <a:pathLst>
            <a:path>
              <a:moveTo>
                <a:pt x="0" y="833588"/>
              </a:moveTo>
              <a:lnTo>
                <a:pt x="113312" y="833588"/>
              </a:lnTo>
              <a:lnTo>
                <a:pt x="113312" y="0"/>
              </a:lnTo>
              <a:lnTo>
                <a:pt x="226624"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1738217" y="1840387"/>
          <a:ext cx="226624" cy="243621"/>
        </a:xfrm>
        <a:custGeom>
          <a:avLst/>
          <a:gdLst/>
          <a:ahLst/>
          <a:cxnLst/>
          <a:rect l="0" t="0" r="0" b="0"/>
          <a:pathLst>
            <a:path>
              <a:moveTo>
                <a:pt x="0" y="243621"/>
              </a:moveTo>
              <a:lnTo>
                <a:pt x="113312" y="243621"/>
              </a:lnTo>
              <a:lnTo>
                <a:pt x="113312" y="0"/>
              </a:lnTo>
              <a:lnTo>
                <a:pt x="226624"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222" y="1712235"/>
          <a:ext cx="1734994" cy="74354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对立统一规律</a:t>
          </a:r>
        </a:p>
      </dsp:txBody>
      <dsp:txXfrm>
        <a:off x="3222" y="1712235"/>
        <a:ext cx="1734994" cy="743547"/>
      </dsp:txXfrm>
    </dsp:sp>
    <dsp:sp modelId="{B5ADED03-983F-C440-A97C-6506BE0202D9}">
      <dsp:nvSpPr>
        <dsp:cNvPr id="0" name=""/>
        <dsp:cNvSpPr/>
      </dsp:nvSpPr>
      <dsp:spPr>
        <a:xfrm>
          <a:off x="1964842" y="1667585"/>
          <a:ext cx="1133124" cy="345602"/>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含义</a:t>
          </a:r>
        </a:p>
      </dsp:txBody>
      <dsp:txXfrm>
        <a:off x="1964842" y="1667585"/>
        <a:ext cx="1133124" cy="345602"/>
      </dsp:txXfrm>
    </dsp:sp>
    <dsp:sp modelId="{43C66485-8588-5746-B2A0-622E6FF09A5E}">
      <dsp:nvSpPr>
        <dsp:cNvPr id="0" name=""/>
        <dsp:cNvSpPr/>
      </dsp:nvSpPr>
      <dsp:spPr>
        <a:xfrm>
          <a:off x="3324592" y="833996"/>
          <a:ext cx="1133124" cy="34560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基本属性</a:t>
          </a:r>
        </a:p>
      </dsp:txBody>
      <dsp:txXfrm>
        <a:off x="3324592" y="833996"/>
        <a:ext cx="1133124" cy="345602"/>
      </dsp:txXfrm>
    </dsp:sp>
    <dsp:sp modelId="{F1869B29-FD66-BA45-89E4-3385665239ED}">
      <dsp:nvSpPr>
        <dsp:cNvPr id="0" name=""/>
        <dsp:cNvSpPr/>
      </dsp:nvSpPr>
      <dsp:spPr>
        <a:xfrm>
          <a:off x="3324592" y="1321240"/>
          <a:ext cx="1133124" cy="345602"/>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内外因</a:t>
          </a:r>
        </a:p>
      </dsp:txBody>
      <dsp:txXfrm>
        <a:off x="3324592" y="1321240"/>
        <a:ext cx="1133124" cy="345602"/>
      </dsp:txXfrm>
    </dsp:sp>
    <dsp:sp modelId="{D3D03A26-174D-3A4F-B16C-84E0173CE231}">
      <dsp:nvSpPr>
        <dsp:cNvPr id="0" name=""/>
        <dsp:cNvSpPr/>
      </dsp:nvSpPr>
      <dsp:spPr>
        <a:xfrm>
          <a:off x="3324592" y="1808483"/>
          <a:ext cx="2172958" cy="551050"/>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普遍性与特殊性</a:t>
          </a:r>
        </a:p>
      </dsp:txBody>
      <dsp:txXfrm>
        <a:off x="3324592" y="1808483"/>
        <a:ext cx="2172958" cy="551050"/>
      </dsp:txXfrm>
    </dsp:sp>
    <dsp:sp modelId="{D60323CC-D001-064E-B062-9FFB6B4EFADD}">
      <dsp:nvSpPr>
        <dsp:cNvPr id="0" name=""/>
        <dsp:cNvSpPr/>
      </dsp:nvSpPr>
      <dsp:spPr>
        <a:xfrm>
          <a:off x="3324592" y="2501174"/>
          <a:ext cx="1133124" cy="345602"/>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不平衡性</a:t>
          </a:r>
        </a:p>
      </dsp:txBody>
      <dsp:txXfrm>
        <a:off x="3324592" y="2501174"/>
        <a:ext cx="1133124" cy="345602"/>
      </dsp:txXfrm>
    </dsp:sp>
    <dsp:sp modelId="{73AC88D7-9C05-3541-9188-2FB0EAF9A7B0}">
      <dsp:nvSpPr>
        <dsp:cNvPr id="0" name=""/>
        <dsp:cNvSpPr/>
      </dsp:nvSpPr>
      <dsp:spPr>
        <a:xfrm>
          <a:off x="1964842" y="2154829"/>
          <a:ext cx="1133124" cy="34560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地位</a:t>
          </a:r>
        </a:p>
      </dsp:txBody>
      <dsp:txXfrm>
        <a:off x="1964842" y="2154829"/>
        <a:ext cx="1133124" cy="345602"/>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4678412" y="6051397"/>
          <a:ext cx="932968" cy="1002941"/>
        </a:xfrm>
        <a:custGeom>
          <a:avLst/>
          <a:gdLst/>
          <a:ahLst/>
          <a:cxnLst/>
          <a:rect l="0" t="0" r="0" b="0"/>
          <a:pathLst>
            <a:path>
              <a:moveTo>
                <a:pt x="0" y="0"/>
              </a:moveTo>
              <a:lnTo>
                <a:pt x="466484" y="0"/>
              </a:lnTo>
              <a:lnTo>
                <a:pt x="466484" y="1002941"/>
              </a:lnTo>
              <a:lnTo>
                <a:pt x="932968" y="1002941"/>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9435D2-617C-D24A-93A7-7AFAAF66BC44}">
      <dsp:nvSpPr>
        <dsp:cNvPr id="0" name=""/>
        <dsp:cNvSpPr/>
      </dsp:nvSpPr>
      <dsp:spPr>
        <a:xfrm>
          <a:off x="15874038" y="8011560"/>
          <a:ext cx="932968" cy="91440"/>
        </a:xfrm>
        <a:custGeom>
          <a:avLst/>
          <a:gdLst/>
          <a:ahLst/>
          <a:cxnLst/>
          <a:rect l="0" t="0" r="0" b="0"/>
          <a:pathLst>
            <a:path>
              <a:moveTo>
                <a:pt x="0" y="45720"/>
              </a:moveTo>
              <a:lnTo>
                <a:pt x="932968"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10276225" y="5048456"/>
          <a:ext cx="932968" cy="3008824"/>
        </a:xfrm>
        <a:custGeom>
          <a:avLst/>
          <a:gdLst/>
          <a:ahLst/>
          <a:cxnLst/>
          <a:rect l="0" t="0" r="0" b="0"/>
          <a:pathLst>
            <a:path>
              <a:moveTo>
                <a:pt x="0" y="0"/>
              </a:moveTo>
              <a:lnTo>
                <a:pt x="466484" y="0"/>
              </a:lnTo>
              <a:lnTo>
                <a:pt x="466484" y="3008824"/>
              </a:lnTo>
              <a:lnTo>
                <a:pt x="932968" y="300882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26F520-5AA1-2241-A6AE-ABE30CDC1EFD}">
      <dsp:nvSpPr>
        <dsp:cNvPr id="0" name=""/>
        <dsp:cNvSpPr/>
      </dsp:nvSpPr>
      <dsp:spPr>
        <a:xfrm>
          <a:off x="15874038" y="6005677"/>
          <a:ext cx="932968" cy="91440"/>
        </a:xfrm>
        <a:custGeom>
          <a:avLst/>
          <a:gdLst/>
          <a:ahLst/>
          <a:cxnLst/>
          <a:rect l="0" t="0" r="0" b="0"/>
          <a:pathLst>
            <a:path>
              <a:moveTo>
                <a:pt x="0" y="45720"/>
              </a:moveTo>
              <a:lnTo>
                <a:pt x="932968"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10276225" y="5048456"/>
          <a:ext cx="932968" cy="1002941"/>
        </a:xfrm>
        <a:custGeom>
          <a:avLst/>
          <a:gdLst/>
          <a:ahLst/>
          <a:cxnLst/>
          <a:rect l="0" t="0" r="0" b="0"/>
          <a:pathLst>
            <a:path>
              <a:moveTo>
                <a:pt x="0" y="0"/>
              </a:moveTo>
              <a:lnTo>
                <a:pt x="466484" y="0"/>
              </a:lnTo>
              <a:lnTo>
                <a:pt x="466484" y="1002941"/>
              </a:lnTo>
              <a:lnTo>
                <a:pt x="932968" y="1002941"/>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63B9F5-CB35-754B-BB9B-F19819EBE42F}">
      <dsp:nvSpPr>
        <dsp:cNvPr id="0" name=""/>
        <dsp:cNvSpPr/>
      </dsp:nvSpPr>
      <dsp:spPr>
        <a:xfrm>
          <a:off x="15874038" y="3999794"/>
          <a:ext cx="932968" cy="91440"/>
        </a:xfrm>
        <a:custGeom>
          <a:avLst/>
          <a:gdLst/>
          <a:ahLst/>
          <a:cxnLst/>
          <a:rect l="0" t="0" r="0" b="0"/>
          <a:pathLst>
            <a:path>
              <a:moveTo>
                <a:pt x="0" y="45720"/>
              </a:moveTo>
              <a:lnTo>
                <a:pt x="932968"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10276225" y="4045514"/>
          <a:ext cx="932968" cy="1002941"/>
        </a:xfrm>
        <a:custGeom>
          <a:avLst/>
          <a:gdLst/>
          <a:ahLst/>
          <a:cxnLst/>
          <a:rect l="0" t="0" r="0" b="0"/>
          <a:pathLst>
            <a:path>
              <a:moveTo>
                <a:pt x="0" y="1002941"/>
              </a:moveTo>
              <a:lnTo>
                <a:pt x="466484" y="1002941"/>
              </a:lnTo>
              <a:lnTo>
                <a:pt x="466484" y="0"/>
              </a:lnTo>
              <a:lnTo>
                <a:pt x="93296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8E93B36-62D4-1648-B662-99DCDDC758F9}">
      <dsp:nvSpPr>
        <dsp:cNvPr id="0" name=""/>
        <dsp:cNvSpPr/>
      </dsp:nvSpPr>
      <dsp:spPr>
        <a:xfrm>
          <a:off x="15874038" y="1993911"/>
          <a:ext cx="932968" cy="91440"/>
        </a:xfrm>
        <a:custGeom>
          <a:avLst/>
          <a:gdLst/>
          <a:ahLst/>
          <a:cxnLst/>
          <a:rect l="0" t="0" r="0" b="0"/>
          <a:pathLst>
            <a:path>
              <a:moveTo>
                <a:pt x="0" y="45720"/>
              </a:moveTo>
              <a:lnTo>
                <a:pt x="932968"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10276225" y="2039631"/>
          <a:ext cx="932968" cy="3008824"/>
        </a:xfrm>
        <a:custGeom>
          <a:avLst/>
          <a:gdLst/>
          <a:ahLst/>
          <a:cxnLst/>
          <a:rect l="0" t="0" r="0" b="0"/>
          <a:pathLst>
            <a:path>
              <a:moveTo>
                <a:pt x="0" y="3008824"/>
              </a:moveTo>
              <a:lnTo>
                <a:pt x="466484" y="3008824"/>
              </a:lnTo>
              <a:lnTo>
                <a:pt x="466484" y="0"/>
              </a:lnTo>
              <a:lnTo>
                <a:pt x="93296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4678412" y="5048456"/>
          <a:ext cx="932968" cy="1002941"/>
        </a:xfrm>
        <a:custGeom>
          <a:avLst/>
          <a:gdLst/>
          <a:ahLst/>
          <a:cxnLst/>
          <a:rect l="0" t="0" r="0" b="0"/>
          <a:pathLst>
            <a:path>
              <a:moveTo>
                <a:pt x="0" y="1002941"/>
              </a:moveTo>
              <a:lnTo>
                <a:pt x="466484" y="1002941"/>
              </a:lnTo>
              <a:lnTo>
                <a:pt x="466484" y="0"/>
              </a:lnTo>
              <a:lnTo>
                <a:pt x="932968"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42025EE-A47D-144E-A51D-BADF996C9D2E}">
      <dsp:nvSpPr>
        <dsp:cNvPr id="0" name=""/>
        <dsp:cNvSpPr/>
      </dsp:nvSpPr>
      <dsp:spPr>
        <a:xfrm>
          <a:off x="13568" y="5340008"/>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对立统一规律</a:t>
          </a:r>
        </a:p>
      </dsp:txBody>
      <dsp:txXfrm>
        <a:off x="13568" y="5340008"/>
        <a:ext cx="4664844" cy="1422777"/>
      </dsp:txXfrm>
    </dsp:sp>
    <dsp:sp modelId="{B5ADED03-983F-C440-A97C-6506BE0202D9}">
      <dsp:nvSpPr>
        <dsp:cNvPr id="0" name=""/>
        <dsp:cNvSpPr/>
      </dsp:nvSpPr>
      <dsp:spPr>
        <a:xfrm>
          <a:off x="5611381" y="4337067"/>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含义</a:t>
          </a:r>
        </a:p>
      </dsp:txBody>
      <dsp:txXfrm>
        <a:off x="5611381" y="4337067"/>
        <a:ext cx="4664844" cy="1422777"/>
      </dsp:txXfrm>
    </dsp:sp>
    <dsp:sp modelId="{43C66485-8588-5746-B2A0-622E6FF09A5E}">
      <dsp:nvSpPr>
        <dsp:cNvPr id="0" name=""/>
        <dsp:cNvSpPr/>
      </dsp:nvSpPr>
      <dsp:spPr>
        <a:xfrm>
          <a:off x="11209194" y="1328242"/>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基本属性</a:t>
          </a:r>
        </a:p>
      </dsp:txBody>
      <dsp:txXfrm>
        <a:off x="11209194" y="1328242"/>
        <a:ext cx="4664844" cy="1422777"/>
      </dsp:txXfrm>
    </dsp:sp>
    <dsp:sp modelId="{8B02849D-A787-9048-99BC-AA377A78AD9B}">
      <dsp:nvSpPr>
        <dsp:cNvPr id="0" name=""/>
        <dsp:cNvSpPr/>
      </dsp:nvSpPr>
      <dsp:spPr>
        <a:xfrm>
          <a:off x="16807007" y="1328242"/>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同一性和斗争性</a:t>
          </a:r>
        </a:p>
      </dsp:txBody>
      <dsp:txXfrm>
        <a:off x="16807007" y="1328242"/>
        <a:ext cx="4664844" cy="1422777"/>
      </dsp:txXfrm>
    </dsp:sp>
    <dsp:sp modelId="{F1869B29-FD66-BA45-89E4-3385665239ED}">
      <dsp:nvSpPr>
        <dsp:cNvPr id="0" name=""/>
        <dsp:cNvSpPr/>
      </dsp:nvSpPr>
      <dsp:spPr>
        <a:xfrm>
          <a:off x="11209194" y="3334125"/>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内外因</a:t>
          </a:r>
        </a:p>
      </dsp:txBody>
      <dsp:txXfrm>
        <a:off x="11209194" y="3334125"/>
        <a:ext cx="4664844" cy="1422777"/>
      </dsp:txXfrm>
    </dsp:sp>
    <dsp:sp modelId="{B924937D-61B4-3B40-81D5-35340AFD5A22}">
      <dsp:nvSpPr>
        <dsp:cNvPr id="0" name=""/>
        <dsp:cNvSpPr/>
      </dsp:nvSpPr>
      <dsp:spPr>
        <a:xfrm>
          <a:off x="16807007" y="3334125"/>
          <a:ext cx="5758097"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独立自主和对外开放</a:t>
          </a:r>
        </a:p>
      </dsp:txBody>
      <dsp:txXfrm>
        <a:off x="16807007" y="3334125"/>
        <a:ext cx="5758097" cy="1422777"/>
      </dsp:txXfrm>
    </dsp:sp>
    <dsp:sp modelId="{D3D03A26-174D-3A4F-B16C-84E0173CE231}">
      <dsp:nvSpPr>
        <dsp:cNvPr id="0" name=""/>
        <dsp:cNvSpPr/>
      </dsp:nvSpPr>
      <dsp:spPr>
        <a:xfrm>
          <a:off x="11209194" y="5340008"/>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普遍性与特殊性</a:t>
          </a:r>
        </a:p>
      </dsp:txBody>
      <dsp:txXfrm>
        <a:off x="11209194" y="5340008"/>
        <a:ext cx="4664844" cy="1422777"/>
      </dsp:txXfrm>
    </dsp:sp>
    <dsp:sp modelId="{67E0176C-81D6-8A4A-A42F-2CE745AA6B70}">
      <dsp:nvSpPr>
        <dsp:cNvPr id="0" name=""/>
        <dsp:cNvSpPr/>
      </dsp:nvSpPr>
      <dsp:spPr>
        <a:xfrm>
          <a:off x="16807007" y="5340008"/>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具体问题具体分析</a:t>
          </a:r>
        </a:p>
      </dsp:txBody>
      <dsp:txXfrm>
        <a:off x="16807007" y="5340008"/>
        <a:ext cx="4664844" cy="1422777"/>
      </dsp:txXfrm>
    </dsp:sp>
    <dsp:sp modelId="{D60323CC-D001-064E-B062-9FFB6B4EFADD}">
      <dsp:nvSpPr>
        <dsp:cNvPr id="0" name=""/>
        <dsp:cNvSpPr/>
      </dsp:nvSpPr>
      <dsp:spPr>
        <a:xfrm>
          <a:off x="11209194" y="7345891"/>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不平衡性</a:t>
          </a:r>
        </a:p>
      </dsp:txBody>
      <dsp:txXfrm>
        <a:off x="11209194" y="7345891"/>
        <a:ext cx="4664844" cy="1422777"/>
      </dsp:txXfrm>
    </dsp:sp>
    <dsp:sp modelId="{A81E04E0-3A0A-C94E-964C-55A03526EB3E}">
      <dsp:nvSpPr>
        <dsp:cNvPr id="0" name=""/>
        <dsp:cNvSpPr/>
      </dsp:nvSpPr>
      <dsp:spPr>
        <a:xfrm>
          <a:off x="16807007" y="7345891"/>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两点论和重点论</a:t>
          </a:r>
        </a:p>
      </dsp:txBody>
      <dsp:txXfrm>
        <a:off x="16807007" y="7345891"/>
        <a:ext cx="4664844" cy="1422777"/>
      </dsp:txXfrm>
    </dsp:sp>
    <dsp:sp modelId="{73AC88D7-9C05-3541-9188-2FB0EAF9A7B0}">
      <dsp:nvSpPr>
        <dsp:cNvPr id="0" name=""/>
        <dsp:cNvSpPr/>
      </dsp:nvSpPr>
      <dsp:spPr>
        <a:xfrm>
          <a:off x="5611381" y="6342950"/>
          <a:ext cx="4664844" cy="1422777"/>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solidFill>
                <a:srgbClr val="000000"/>
              </a:solidFill>
              <a:latin typeface="微软雅黑" panose="020B0503020204020204" charset="-122"/>
              <a:ea typeface="微软雅黑" panose="020B0503020204020204" charset="-122"/>
              <a:cs typeface="微软雅黑" panose="020B0503020204020204" charset="-122"/>
            </a:rPr>
            <a:t>地位</a:t>
          </a:r>
        </a:p>
      </dsp:txBody>
      <dsp:txXfrm>
        <a:off x="5611381" y="6342950"/>
        <a:ext cx="4664844" cy="142277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2807582" y="756745"/>
          <a:ext cx="366239" cy="393707"/>
        </a:xfrm>
        <a:custGeom>
          <a:avLst/>
          <a:gdLst/>
          <a:ahLst/>
          <a:cxnLst/>
          <a:rect l="0" t="0" r="0" b="0"/>
          <a:pathLst>
            <a:path>
              <a:moveTo>
                <a:pt x="0" y="0"/>
              </a:moveTo>
              <a:lnTo>
                <a:pt x="183119" y="0"/>
              </a:lnTo>
              <a:lnTo>
                <a:pt x="183119" y="393707"/>
              </a:lnTo>
              <a:lnTo>
                <a:pt x="366239" y="39370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2807582" y="363037"/>
          <a:ext cx="366239" cy="393707"/>
        </a:xfrm>
        <a:custGeom>
          <a:avLst/>
          <a:gdLst/>
          <a:ahLst/>
          <a:cxnLst/>
          <a:rect l="0" t="0" r="0" b="0"/>
          <a:pathLst>
            <a:path>
              <a:moveTo>
                <a:pt x="0" y="393707"/>
              </a:moveTo>
              <a:lnTo>
                <a:pt x="183119" y="393707"/>
              </a:lnTo>
              <a:lnTo>
                <a:pt x="183119" y="0"/>
              </a:lnTo>
              <a:lnTo>
                <a:pt x="36623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722" y="155935"/>
          <a:ext cx="2803859" cy="12016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对立统一规律</a:t>
          </a:r>
        </a:p>
      </dsp:txBody>
      <dsp:txXfrm>
        <a:off x="3722" y="155935"/>
        <a:ext cx="2803859" cy="1201619"/>
      </dsp:txXfrm>
    </dsp:sp>
    <dsp:sp modelId="{B5ADED03-983F-C440-A97C-6506BE0202D9}">
      <dsp:nvSpPr>
        <dsp:cNvPr id="0" name=""/>
        <dsp:cNvSpPr/>
      </dsp:nvSpPr>
      <dsp:spPr>
        <a:xfrm>
          <a:off x="3173822" y="83779"/>
          <a:ext cx="1831199" cy="5585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含义</a:t>
          </a:r>
        </a:p>
      </dsp:txBody>
      <dsp:txXfrm>
        <a:off x="3173822" y="83779"/>
        <a:ext cx="1831199" cy="558515"/>
      </dsp:txXfrm>
    </dsp:sp>
    <dsp:sp modelId="{73AC88D7-9C05-3541-9188-2FB0EAF9A7B0}">
      <dsp:nvSpPr>
        <dsp:cNvPr id="0" name=""/>
        <dsp:cNvSpPr/>
      </dsp:nvSpPr>
      <dsp:spPr>
        <a:xfrm>
          <a:off x="3173822" y="871194"/>
          <a:ext cx="1831199" cy="558515"/>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solidFill>
                <a:schemeClr val="bg1"/>
              </a:solidFill>
            </a:rPr>
            <a:t>地位</a:t>
          </a:r>
        </a:p>
      </dsp:txBody>
      <dsp:txXfrm>
        <a:off x="3173822" y="871194"/>
        <a:ext cx="1831199" cy="558515"/>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2807582" y="756745"/>
          <a:ext cx="366239" cy="393707"/>
        </a:xfrm>
        <a:custGeom>
          <a:avLst/>
          <a:gdLst/>
          <a:ahLst/>
          <a:cxnLst/>
          <a:rect l="0" t="0" r="0" b="0"/>
          <a:pathLst>
            <a:path>
              <a:moveTo>
                <a:pt x="0" y="0"/>
              </a:moveTo>
              <a:lnTo>
                <a:pt x="183119" y="0"/>
              </a:lnTo>
              <a:lnTo>
                <a:pt x="183119" y="393707"/>
              </a:lnTo>
              <a:lnTo>
                <a:pt x="366239" y="39370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2807582" y="363037"/>
          <a:ext cx="366239" cy="393707"/>
        </a:xfrm>
        <a:custGeom>
          <a:avLst/>
          <a:gdLst/>
          <a:ahLst/>
          <a:cxnLst/>
          <a:rect l="0" t="0" r="0" b="0"/>
          <a:pathLst>
            <a:path>
              <a:moveTo>
                <a:pt x="0" y="393707"/>
              </a:moveTo>
              <a:lnTo>
                <a:pt x="183119" y="393707"/>
              </a:lnTo>
              <a:lnTo>
                <a:pt x="183119" y="0"/>
              </a:lnTo>
              <a:lnTo>
                <a:pt x="36623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722" y="155935"/>
          <a:ext cx="2803859" cy="12016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对立统一规律</a:t>
          </a:r>
        </a:p>
      </dsp:txBody>
      <dsp:txXfrm>
        <a:off x="3722" y="155935"/>
        <a:ext cx="2803859" cy="1201619"/>
      </dsp:txXfrm>
    </dsp:sp>
    <dsp:sp modelId="{B5ADED03-983F-C440-A97C-6506BE0202D9}">
      <dsp:nvSpPr>
        <dsp:cNvPr id="0" name=""/>
        <dsp:cNvSpPr/>
      </dsp:nvSpPr>
      <dsp:spPr>
        <a:xfrm>
          <a:off x="3173822" y="83779"/>
          <a:ext cx="1831199" cy="5585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含义</a:t>
          </a:r>
        </a:p>
      </dsp:txBody>
      <dsp:txXfrm>
        <a:off x="3173822" y="83779"/>
        <a:ext cx="1831199" cy="558515"/>
      </dsp:txXfrm>
    </dsp:sp>
    <dsp:sp modelId="{73AC88D7-9C05-3541-9188-2FB0EAF9A7B0}">
      <dsp:nvSpPr>
        <dsp:cNvPr id="0" name=""/>
        <dsp:cNvSpPr/>
      </dsp:nvSpPr>
      <dsp:spPr>
        <a:xfrm>
          <a:off x="3173822" y="871194"/>
          <a:ext cx="1831199" cy="558515"/>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solidFill>
                <a:schemeClr val="bg1"/>
              </a:solidFill>
            </a:rPr>
            <a:t>地位</a:t>
          </a:r>
        </a:p>
      </dsp:txBody>
      <dsp:txXfrm>
        <a:off x="3173822" y="871194"/>
        <a:ext cx="1831199" cy="558515"/>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2807582" y="756745"/>
          <a:ext cx="366239" cy="393707"/>
        </a:xfrm>
        <a:custGeom>
          <a:avLst/>
          <a:gdLst/>
          <a:ahLst/>
          <a:cxnLst/>
          <a:rect l="0" t="0" r="0" b="0"/>
          <a:pathLst>
            <a:path>
              <a:moveTo>
                <a:pt x="0" y="0"/>
              </a:moveTo>
              <a:lnTo>
                <a:pt x="183119" y="0"/>
              </a:lnTo>
              <a:lnTo>
                <a:pt x="183119" y="393707"/>
              </a:lnTo>
              <a:lnTo>
                <a:pt x="366239" y="39370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2807582" y="363037"/>
          <a:ext cx="366239" cy="393707"/>
        </a:xfrm>
        <a:custGeom>
          <a:avLst/>
          <a:gdLst/>
          <a:ahLst/>
          <a:cxnLst/>
          <a:rect l="0" t="0" r="0" b="0"/>
          <a:pathLst>
            <a:path>
              <a:moveTo>
                <a:pt x="0" y="393707"/>
              </a:moveTo>
              <a:lnTo>
                <a:pt x="183119" y="393707"/>
              </a:lnTo>
              <a:lnTo>
                <a:pt x="183119" y="0"/>
              </a:lnTo>
              <a:lnTo>
                <a:pt x="36623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722" y="155935"/>
          <a:ext cx="2803859" cy="12016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对立统一规律</a:t>
          </a:r>
        </a:p>
      </dsp:txBody>
      <dsp:txXfrm>
        <a:off x="3722" y="155935"/>
        <a:ext cx="2803859" cy="1201619"/>
      </dsp:txXfrm>
    </dsp:sp>
    <dsp:sp modelId="{B5ADED03-983F-C440-A97C-6506BE0202D9}">
      <dsp:nvSpPr>
        <dsp:cNvPr id="0" name=""/>
        <dsp:cNvSpPr/>
      </dsp:nvSpPr>
      <dsp:spPr>
        <a:xfrm>
          <a:off x="3173822" y="83779"/>
          <a:ext cx="1831199" cy="5585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含义</a:t>
          </a:r>
        </a:p>
      </dsp:txBody>
      <dsp:txXfrm>
        <a:off x="3173822" y="83779"/>
        <a:ext cx="1831199" cy="558515"/>
      </dsp:txXfrm>
    </dsp:sp>
    <dsp:sp modelId="{73AC88D7-9C05-3541-9188-2FB0EAF9A7B0}">
      <dsp:nvSpPr>
        <dsp:cNvPr id="0" name=""/>
        <dsp:cNvSpPr/>
      </dsp:nvSpPr>
      <dsp:spPr>
        <a:xfrm>
          <a:off x="3173822" y="871194"/>
          <a:ext cx="1831199" cy="558515"/>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solidFill>
                <a:schemeClr val="bg1"/>
              </a:solidFill>
            </a:rPr>
            <a:t>地位</a:t>
          </a:r>
        </a:p>
      </dsp:txBody>
      <dsp:txXfrm>
        <a:off x="3173822" y="871194"/>
        <a:ext cx="1831199" cy="558515"/>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2807582" y="756745"/>
          <a:ext cx="366239" cy="393707"/>
        </a:xfrm>
        <a:custGeom>
          <a:avLst/>
          <a:gdLst/>
          <a:ahLst/>
          <a:cxnLst/>
          <a:rect l="0" t="0" r="0" b="0"/>
          <a:pathLst>
            <a:path>
              <a:moveTo>
                <a:pt x="0" y="0"/>
              </a:moveTo>
              <a:lnTo>
                <a:pt x="183119" y="0"/>
              </a:lnTo>
              <a:lnTo>
                <a:pt x="183119" y="393707"/>
              </a:lnTo>
              <a:lnTo>
                <a:pt x="366239" y="39370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2807582" y="363037"/>
          <a:ext cx="366239" cy="393707"/>
        </a:xfrm>
        <a:custGeom>
          <a:avLst/>
          <a:gdLst/>
          <a:ahLst/>
          <a:cxnLst/>
          <a:rect l="0" t="0" r="0" b="0"/>
          <a:pathLst>
            <a:path>
              <a:moveTo>
                <a:pt x="0" y="393707"/>
              </a:moveTo>
              <a:lnTo>
                <a:pt x="183119" y="393707"/>
              </a:lnTo>
              <a:lnTo>
                <a:pt x="183119" y="0"/>
              </a:lnTo>
              <a:lnTo>
                <a:pt x="36623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722" y="155935"/>
          <a:ext cx="2803859" cy="12016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对立统一规律</a:t>
          </a:r>
        </a:p>
      </dsp:txBody>
      <dsp:txXfrm>
        <a:off x="3722" y="155935"/>
        <a:ext cx="2803859" cy="1201619"/>
      </dsp:txXfrm>
    </dsp:sp>
    <dsp:sp modelId="{B5ADED03-983F-C440-A97C-6506BE0202D9}">
      <dsp:nvSpPr>
        <dsp:cNvPr id="0" name=""/>
        <dsp:cNvSpPr/>
      </dsp:nvSpPr>
      <dsp:spPr>
        <a:xfrm>
          <a:off x="3173822" y="83779"/>
          <a:ext cx="1831199" cy="5585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含义</a:t>
          </a:r>
        </a:p>
      </dsp:txBody>
      <dsp:txXfrm>
        <a:off x="3173822" y="83779"/>
        <a:ext cx="1831199" cy="558515"/>
      </dsp:txXfrm>
    </dsp:sp>
    <dsp:sp modelId="{73AC88D7-9C05-3541-9188-2FB0EAF9A7B0}">
      <dsp:nvSpPr>
        <dsp:cNvPr id="0" name=""/>
        <dsp:cNvSpPr/>
      </dsp:nvSpPr>
      <dsp:spPr>
        <a:xfrm>
          <a:off x="3173822" y="871194"/>
          <a:ext cx="1831199" cy="558515"/>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solidFill>
                <a:schemeClr val="bg1"/>
              </a:solidFill>
            </a:rPr>
            <a:t>地位</a:t>
          </a:r>
        </a:p>
      </dsp:txBody>
      <dsp:txXfrm>
        <a:off x="3173822" y="871194"/>
        <a:ext cx="1831199" cy="558515"/>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2807582" y="756745"/>
          <a:ext cx="366239" cy="393707"/>
        </a:xfrm>
        <a:custGeom>
          <a:avLst/>
          <a:gdLst/>
          <a:ahLst/>
          <a:cxnLst/>
          <a:rect l="0" t="0" r="0" b="0"/>
          <a:pathLst>
            <a:path>
              <a:moveTo>
                <a:pt x="0" y="0"/>
              </a:moveTo>
              <a:lnTo>
                <a:pt x="183119" y="0"/>
              </a:lnTo>
              <a:lnTo>
                <a:pt x="183119" y="393707"/>
              </a:lnTo>
              <a:lnTo>
                <a:pt x="366239" y="39370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2807582" y="363037"/>
          <a:ext cx="366239" cy="393707"/>
        </a:xfrm>
        <a:custGeom>
          <a:avLst/>
          <a:gdLst/>
          <a:ahLst/>
          <a:cxnLst/>
          <a:rect l="0" t="0" r="0" b="0"/>
          <a:pathLst>
            <a:path>
              <a:moveTo>
                <a:pt x="0" y="393707"/>
              </a:moveTo>
              <a:lnTo>
                <a:pt x="183119" y="393707"/>
              </a:lnTo>
              <a:lnTo>
                <a:pt x="183119" y="0"/>
              </a:lnTo>
              <a:lnTo>
                <a:pt x="36623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722" y="155935"/>
          <a:ext cx="2803859" cy="12016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对立统一规律</a:t>
          </a:r>
        </a:p>
      </dsp:txBody>
      <dsp:txXfrm>
        <a:off x="3722" y="155935"/>
        <a:ext cx="2803859" cy="1201619"/>
      </dsp:txXfrm>
    </dsp:sp>
    <dsp:sp modelId="{B5ADED03-983F-C440-A97C-6506BE0202D9}">
      <dsp:nvSpPr>
        <dsp:cNvPr id="0" name=""/>
        <dsp:cNvSpPr/>
      </dsp:nvSpPr>
      <dsp:spPr>
        <a:xfrm>
          <a:off x="3173822" y="83779"/>
          <a:ext cx="1831199" cy="5585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含义</a:t>
          </a:r>
        </a:p>
      </dsp:txBody>
      <dsp:txXfrm>
        <a:off x="3173822" y="83779"/>
        <a:ext cx="1831199" cy="558515"/>
      </dsp:txXfrm>
    </dsp:sp>
    <dsp:sp modelId="{73AC88D7-9C05-3541-9188-2FB0EAF9A7B0}">
      <dsp:nvSpPr>
        <dsp:cNvPr id="0" name=""/>
        <dsp:cNvSpPr/>
      </dsp:nvSpPr>
      <dsp:spPr>
        <a:xfrm>
          <a:off x="3173822" y="871194"/>
          <a:ext cx="1831199" cy="558515"/>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solidFill>
                <a:schemeClr val="bg1"/>
              </a:solidFill>
            </a:rPr>
            <a:t>地位</a:t>
          </a:r>
        </a:p>
      </dsp:txBody>
      <dsp:txXfrm>
        <a:off x="3173822" y="871194"/>
        <a:ext cx="1831199" cy="558515"/>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2807582" y="756745"/>
          <a:ext cx="366239" cy="393707"/>
        </a:xfrm>
        <a:custGeom>
          <a:avLst/>
          <a:gdLst/>
          <a:ahLst/>
          <a:cxnLst/>
          <a:rect l="0" t="0" r="0" b="0"/>
          <a:pathLst>
            <a:path>
              <a:moveTo>
                <a:pt x="0" y="0"/>
              </a:moveTo>
              <a:lnTo>
                <a:pt x="183119" y="0"/>
              </a:lnTo>
              <a:lnTo>
                <a:pt x="183119" y="393707"/>
              </a:lnTo>
              <a:lnTo>
                <a:pt x="366239" y="39370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2807582" y="363037"/>
          <a:ext cx="366239" cy="393707"/>
        </a:xfrm>
        <a:custGeom>
          <a:avLst/>
          <a:gdLst/>
          <a:ahLst/>
          <a:cxnLst/>
          <a:rect l="0" t="0" r="0" b="0"/>
          <a:pathLst>
            <a:path>
              <a:moveTo>
                <a:pt x="0" y="393707"/>
              </a:moveTo>
              <a:lnTo>
                <a:pt x="183119" y="393707"/>
              </a:lnTo>
              <a:lnTo>
                <a:pt x="183119" y="0"/>
              </a:lnTo>
              <a:lnTo>
                <a:pt x="36623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722" y="155935"/>
          <a:ext cx="2803859" cy="12016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对立统一规律</a:t>
          </a:r>
        </a:p>
      </dsp:txBody>
      <dsp:txXfrm>
        <a:off x="3722" y="155935"/>
        <a:ext cx="2803859" cy="1201619"/>
      </dsp:txXfrm>
    </dsp:sp>
    <dsp:sp modelId="{B5ADED03-983F-C440-A97C-6506BE0202D9}">
      <dsp:nvSpPr>
        <dsp:cNvPr id="0" name=""/>
        <dsp:cNvSpPr/>
      </dsp:nvSpPr>
      <dsp:spPr>
        <a:xfrm>
          <a:off x="3173822" y="83779"/>
          <a:ext cx="1831199" cy="5585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含义</a:t>
          </a:r>
        </a:p>
      </dsp:txBody>
      <dsp:txXfrm>
        <a:off x="3173822" y="83779"/>
        <a:ext cx="1831199" cy="558515"/>
      </dsp:txXfrm>
    </dsp:sp>
    <dsp:sp modelId="{73AC88D7-9C05-3541-9188-2FB0EAF9A7B0}">
      <dsp:nvSpPr>
        <dsp:cNvPr id="0" name=""/>
        <dsp:cNvSpPr/>
      </dsp:nvSpPr>
      <dsp:spPr>
        <a:xfrm>
          <a:off x="3173822" y="871194"/>
          <a:ext cx="1831199" cy="558515"/>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solidFill>
                <a:schemeClr val="bg1"/>
              </a:solidFill>
            </a:rPr>
            <a:t>地位</a:t>
          </a:r>
        </a:p>
      </dsp:txBody>
      <dsp:txXfrm>
        <a:off x="3173822" y="871194"/>
        <a:ext cx="1831199" cy="558515"/>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2807582" y="756745"/>
          <a:ext cx="366239" cy="393707"/>
        </a:xfrm>
        <a:custGeom>
          <a:avLst/>
          <a:gdLst/>
          <a:ahLst/>
          <a:cxnLst/>
          <a:rect l="0" t="0" r="0" b="0"/>
          <a:pathLst>
            <a:path>
              <a:moveTo>
                <a:pt x="0" y="0"/>
              </a:moveTo>
              <a:lnTo>
                <a:pt x="183119" y="0"/>
              </a:lnTo>
              <a:lnTo>
                <a:pt x="183119" y="393707"/>
              </a:lnTo>
              <a:lnTo>
                <a:pt x="366239" y="39370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2807582" y="363037"/>
          <a:ext cx="366239" cy="393707"/>
        </a:xfrm>
        <a:custGeom>
          <a:avLst/>
          <a:gdLst/>
          <a:ahLst/>
          <a:cxnLst/>
          <a:rect l="0" t="0" r="0" b="0"/>
          <a:pathLst>
            <a:path>
              <a:moveTo>
                <a:pt x="0" y="393707"/>
              </a:moveTo>
              <a:lnTo>
                <a:pt x="183119" y="393707"/>
              </a:lnTo>
              <a:lnTo>
                <a:pt x="183119" y="0"/>
              </a:lnTo>
              <a:lnTo>
                <a:pt x="36623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722" y="155935"/>
          <a:ext cx="2803859" cy="12016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对立统一规律</a:t>
          </a:r>
        </a:p>
      </dsp:txBody>
      <dsp:txXfrm>
        <a:off x="3722" y="155935"/>
        <a:ext cx="2803859" cy="1201619"/>
      </dsp:txXfrm>
    </dsp:sp>
    <dsp:sp modelId="{B5ADED03-983F-C440-A97C-6506BE0202D9}">
      <dsp:nvSpPr>
        <dsp:cNvPr id="0" name=""/>
        <dsp:cNvSpPr/>
      </dsp:nvSpPr>
      <dsp:spPr>
        <a:xfrm>
          <a:off x="3173822" y="83779"/>
          <a:ext cx="1831199" cy="5585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含义</a:t>
          </a:r>
        </a:p>
      </dsp:txBody>
      <dsp:txXfrm>
        <a:off x="3173822" y="83779"/>
        <a:ext cx="1831199" cy="558515"/>
      </dsp:txXfrm>
    </dsp:sp>
    <dsp:sp modelId="{73AC88D7-9C05-3541-9188-2FB0EAF9A7B0}">
      <dsp:nvSpPr>
        <dsp:cNvPr id="0" name=""/>
        <dsp:cNvSpPr/>
      </dsp:nvSpPr>
      <dsp:spPr>
        <a:xfrm>
          <a:off x="3173822" y="871194"/>
          <a:ext cx="1831199" cy="558515"/>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solidFill>
                <a:schemeClr val="bg1"/>
              </a:solidFill>
            </a:rPr>
            <a:t>地位</a:t>
          </a:r>
        </a:p>
      </dsp:txBody>
      <dsp:txXfrm>
        <a:off x="3173822" y="871194"/>
        <a:ext cx="1831199" cy="5585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F5AF26-7B9D-8548-9091-016B1445B683}">
      <dsp:nvSpPr>
        <dsp:cNvPr id="0" name=""/>
        <dsp:cNvSpPr/>
      </dsp:nvSpPr>
      <dsp:spPr>
        <a:xfrm>
          <a:off x="12477276" y="10551286"/>
          <a:ext cx="609601" cy="580793"/>
        </a:xfrm>
        <a:custGeom>
          <a:avLst/>
          <a:gdLst/>
          <a:ahLst/>
          <a:cxnLst/>
          <a:rect l="0" t="0" r="0" b="0"/>
          <a:pathLst>
            <a:path>
              <a:moveTo>
                <a:pt x="0" y="0"/>
              </a:moveTo>
              <a:lnTo>
                <a:pt x="304800" y="0"/>
              </a:lnTo>
              <a:lnTo>
                <a:pt x="304800" y="580793"/>
              </a:lnTo>
              <a:lnTo>
                <a:pt x="609601" y="580793"/>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2761027" y="10820633"/>
        <a:ext cx="42099" cy="42099"/>
      </dsp:txXfrm>
    </dsp:sp>
    <dsp:sp modelId="{47072EF0-94A0-BB46-8A08-C277709D5E4F}">
      <dsp:nvSpPr>
        <dsp:cNvPr id="0" name=""/>
        <dsp:cNvSpPr/>
      </dsp:nvSpPr>
      <dsp:spPr>
        <a:xfrm>
          <a:off x="12477276" y="9970492"/>
          <a:ext cx="609601" cy="580793"/>
        </a:xfrm>
        <a:custGeom>
          <a:avLst/>
          <a:gdLst/>
          <a:ahLst/>
          <a:cxnLst/>
          <a:rect l="0" t="0" r="0" b="0"/>
          <a:pathLst>
            <a:path>
              <a:moveTo>
                <a:pt x="0" y="580793"/>
              </a:moveTo>
              <a:lnTo>
                <a:pt x="304800" y="580793"/>
              </a:lnTo>
              <a:lnTo>
                <a:pt x="304800" y="0"/>
              </a:lnTo>
              <a:lnTo>
                <a:pt x="609601"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2761027" y="10239839"/>
        <a:ext cx="42099" cy="42099"/>
      </dsp:txXfrm>
    </dsp:sp>
    <dsp:sp modelId="{0142D332-8EEE-0646-8D1B-6A0B5DFA9808}">
      <dsp:nvSpPr>
        <dsp:cNvPr id="0" name=""/>
        <dsp:cNvSpPr/>
      </dsp:nvSpPr>
      <dsp:spPr>
        <a:xfrm>
          <a:off x="4007720" y="5876736"/>
          <a:ext cx="609601" cy="4674549"/>
        </a:xfrm>
        <a:custGeom>
          <a:avLst/>
          <a:gdLst/>
          <a:ahLst/>
          <a:cxnLst/>
          <a:rect l="0" t="0" r="0" b="0"/>
          <a:pathLst>
            <a:path>
              <a:moveTo>
                <a:pt x="0" y="0"/>
              </a:moveTo>
              <a:lnTo>
                <a:pt x="304800" y="0"/>
              </a:lnTo>
              <a:lnTo>
                <a:pt x="304800" y="4674549"/>
              </a:lnTo>
              <a:lnTo>
                <a:pt x="609601" y="467454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800100">
            <a:lnSpc>
              <a:spcPct val="90000"/>
            </a:lnSpc>
            <a:spcBef>
              <a:spcPct val="0"/>
            </a:spcBef>
            <a:spcAft>
              <a:spcPct val="35000"/>
            </a:spcAft>
          </a:pPr>
          <a:endParaRPr lang="zh-CN" altLang="en-US" sz="1800" kern="1200"/>
        </a:p>
      </dsp:txBody>
      <dsp:txXfrm>
        <a:off x="4194667" y="8096158"/>
        <a:ext cx="235706" cy="235706"/>
      </dsp:txXfrm>
    </dsp:sp>
    <dsp:sp modelId="{969C93E6-0A77-F846-BA08-A6F242BB0343}">
      <dsp:nvSpPr>
        <dsp:cNvPr id="0" name=""/>
        <dsp:cNvSpPr/>
      </dsp:nvSpPr>
      <dsp:spPr>
        <a:xfrm>
          <a:off x="12761076" y="7647316"/>
          <a:ext cx="609601" cy="1161587"/>
        </a:xfrm>
        <a:custGeom>
          <a:avLst/>
          <a:gdLst/>
          <a:ahLst/>
          <a:cxnLst/>
          <a:rect l="0" t="0" r="0" b="0"/>
          <a:pathLst>
            <a:path>
              <a:moveTo>
                <a:pt x="0" y="0"/>
              </a:moveTo>
              <a:lnTo>
                <a:pt x="304800" y="0"/>
              </a:lnTo>
              <a:lnTo>
                <a:pt x="304800" y="1161587"/>
              </a:lnTo>
              <a:lnTo>
                <a:pt x="609601" y="116158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3033081" y="8195315"/>
        <a:ext cx="65591" cy="65591"/>
      </dsp:txXfrm>
    </dsp:sp>
    <dsp:sp modelId="{C6281613-6DE4-E047-93A1-F6C9A235E4AC}">
      <dsp:nvSpPr>
        <dsp:cNvPr id="0" name=""/>
        <dsp:cNvSpPr/>
      </dsp:nvSpPr>
      <dsp:spPr>
        <a:xfrm>
          <a:off x="12761076" y="7601596"/>
          <a:ext cx="609601" cy="91440"/>
        </a:xfrm>
        <a:custGeom>
          <a:avLst/>
          <a:gdLst/>
          <a:ahLst/>
          <a:cxnLst/>
          <a:rect l="0" t="0" r="0" b="0"/>
          <a:pathLst>
            <a:path>
              <a:moveTo>
                <a:pt x="0" y="45720"/>
              </a:moveTo>
              <a:lnTo>
                <a:pt x="609601"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3050636" y="7632076"/>
        <a:ext cx="30480" cy="30480"/>
      </dsp:txXfrm>
    </dsp:sp>
    <dsp:sp modelId="{6078438D-AEA2-B346-9F5A-F87DA63C2294}">
      <dsp:nvSpPr>
        <dsp:cNvPr id="0" name=""/>
        <dsp:cNvSpPr/>
      </dsp:nvSpPr>
      <dsp:spPr>
        <a:xfrm>
          <a:off x="12761076" y="6485729"/>
          <a:ext cx="609601" cy="1161587"/>
        </a:xfrm>
        <a:custGeom>
          <a:avLst/>
          <a:gdLst/>
          <a:ahLst/>
          <a:cxnLst/>
          <a:rect l="0" t="0" r="0" b="0"/>
          <a:pathLst>
            <a:path>
              <a:moveTo>
                <a:pt x="0" y="1161587"/>
              </a:moveTo>
              <a:lnTo>
                <a:pt x="304800" y="1161587"/>
              </a:lnTo>
              <a:lnTo>
                <a:pt x="304800" y="0"/>
              </a:lnTo>
              <a:lnTo>
                <a:pt x="609601"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3033081" y="7033727"/>
        <a:ext cx="65591" cy="65591"/>
      </dsp:txXfrm>
    </dsp:sp>
    <dsp:sp modelId="{3834AAAE-0F76-2647-A062-5FE004B63652}">
      <dsp:nvSpPr>
        <dsp:cNvPr id="0" name=""/>
        <dsp:cNvSpPr/>
      </dsp:nvSpPr>
      <dsp:spPr>
        <a:xfrm>
          <a:off x="4007720" y="5876736"/>
          <a:ext cx="609601" cy="1770580"/>
        </a:xfrm>
        <a:custGeom>
          <a:avLst/>
          <a:gdLst/>
          <a:ahLst/>
          <a:cxnLst/>
          <a:rect l="0" t="0" r="0" b="0"/>
          <a:pathLst>
            <a:path>
              <a:moveTo>
                <a:pt x="0" y="0"/>
              </a:moveTo>
              <a:lnTo>
                <a:pt x="304800" y="0"/>
              </a:lnTo>
              <a:lnTo>
                <a:pt x="304800" y="1770580"/>
              </a:lnTo>
              <a:lnTo>
                <a:pt x="609601" y="177058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311150">
            <a:lnSpc>
              <a:spcPct val="90000"/>
            </a:lnSpc>
            <a:spcBef>
              <a:spcPct val="0"/>
            </a:spcBef>
            <a:spcAft>
              <a:spcPct val="35000"/>
            </a:spcAft>
          </a:pPr>
          <a:endParaRPr lang="zh-CN" altLang="en-US" sz="700" kern="1200"/>
        </a:p>
      </dsp:txBody>
      <dsp:txXfrm>
        <a:off x="4265706" y="6715212"/>
        <a:ext cx="93629" cy="93629"/>
      </dsp:txXfrm>
    </dsp:sp>
    <dsp:sp modelId="{9459EF34-83E2-5B40-8332-8D46053AB9D3}">
      <dsp:nvSpPr>
        <dsp:cNvPr id="0" name=""/>
        <dsp:cNvSpPr/>
      </dsp:nvSpPr>
      <dsp:spPr>
        <a:xfrm>
          <a:off x="11051449" y="4162553"/>
          <a:ext cx="609601" cy="1161587"/>
        </a:xfrm>
        <a:custGeom>
          <a:avLst/>
          <a:gdLst/>
          <a:ahLst/>
          <a:cxnLst/>
          <a:rect l="0" t="0" r="0" b="0"/>
          <a:pathLst>
            <a:path>
              <a:moveTo>
                <a:pt x="0" y="0"/>
              </a:moveTo>
              <a:lnTo>
                <a:pt x="304800" y="0"/>
              </a:lnTo>
              <a:lnTo>
                <a:pt x="304800" y="1161587"/>
              </a:lnTo>
              <a:lnTo>
                <a:pt x="609601" y="116158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1323454" y="4710551"/>
        <a:ext cx="65591" cy="65591"/>
      </dsp:txXfrm>
    </dsp:sp>
    <dsp:sp modelId="{FF38C69E-CF32-4F49-9AF0-C7B7EACA0110}">
      <dsp:nvSpPr>
        <dsp:cNvPr id="0" name=""/>
        <dsp:cNvSpPr/>
      </dsp:nvSpPr>
      <dsp:spPr>
        <a:xfrm>
          <a:off x="11051449" y="4116833"/>
          <a:ext cx="609601" cy="91440"/>
        </a:xfrm>
        <a:custGeom>
          <a:avLst/>
          <a:gdLst/>
          <a:ahLst/>
          <a:cxnLst/>
          <a:rect l="0" t="0" r="0" b="0"/>
          <a:pathLst>
            <a:path>
              <a:moveTo>
                <a:pt x="0" y="45720"/>
              </a:moveTo>
              <a:lnTo>
                <a:pt x="609601"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1341010" y="4147313"/>
        <a:ext cx="30480" cy="30480"/>
      </dsp:txXfrm>
    </dsp:sp>
    <dsp:sp modelId="{6B601103-9894-C343-AEC5-FD6E9D3AF8F4}">
      <dsp:nvSpPr>
        <dsp:cNvPr id="0" name=""/>
        <dsp:cNvSpPr/>
      </dsp:nvSpPr>
      <dsp:spPr>
        <a:xfrm>
          <a:off x="11051449" y="3000965"/>
          <a:ext cx="609601" cy="1161587"/>
        </a:xfrm>
        <a:custGeom>
          <a:avLst/>
          <a:gdLst/>
          <a:ahLst/>
          <a:cxnLst/>
          <a:rect l="0" t="0" r="0" b="0"/>
          <a:pathLst>
            <a:path>
              <a:moveTo>
                <a:pt x="0" y="1161587"/>
              </a:moveTo>
              <a:lnTo>
                <a:pt x="304800" y="1161587"/>
              </a:lnTo>
              <a:lnTo>
                <a:pt x="304800" y="0"/>
              </a:lnTo>
              <a:lnTo>
                <a:pt x="609601"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1323454" y="3548964"/>
        <a:ext cx="65591" cy="65591"/>
      </dsp:txXfrm>
    </dsp:sp>
    <dsp:sp modelId="{A0053664-29B4-6F41-BDF1-2D5BE6197F11}">
      <dsp:nvSpPr>
        <dsp:cNvPr id="0" name=""/>
        <dsp:cNvSpPr/>
      </dsp:nvSpPr>
      <dsp:spPr>
        <a:xfrm>
          <a:off x="4007720" y="4162553"/>
          <a:ext cx="609601" cy="1714182"/>
        </a:xfrm>
        <a:custGeom>
          <a:avLst/>
          <a:gdLst/>
          <a:ahLst/>
          <a:cxnLst/>
          <a:rect l="0" t="0" r="0" b="0"/>
          <a:pathLst>
            <a:path>
              <a:moveTo>
                <a:pt x="0" y="1714182"/>
              </a:moveTo>
              <a:lnTo>
                <a:pt x="304800" y="1714182"/>
              </a:lnTo>
              <a:lnTo>
                <a:pt x="304800" y="0"/>
              </a:lnTo>
              <a:lnTo>
                <a:pt x="609601"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66700">
            <a:lnSpc>
              <a:spcPct val="90000"/>
            </a:lnSpc>
            <a:spcBef>
              <a:spcPct val="0"/>
            </a:spcBef>
            <a:spcAft>
              <a:spcPct val="35000"/>
            </a:spcAft>
          </a:pPr>
          <a:endParaRPr lang="zh-CN" altLang="en-US" sz="600" kern="1200"/>
        </a:p>
      </dsp:txBody>
      <dsp:txXfrm>
        <a:off x="4267037" y="4974161"/>
        <a:ext cx="90967" cy="90967"/>
      </dsp:txXfrm>
    </dsp:sp>
    <dsp:sp modelId="{BD316F1F-0D83-994A-B1EA-F93718340549}">
      <dsp:nvSpPr>
        <dsp:cNvPr id="0" name=""/>
        <dsp:cNvSpPr/>
      </dsp:nvSpPr>
      <dsp:spPr>
        <a:xfrm>
          <a:off x="9948680" y="1155932"/>
          <a:ext cx="609601" cy="607984"/>
        </a:xfrm>
        <a:custGeom>
          <a:avLst/>
          <a:gdLst/>
          <a:ahLst/>
          <a:cxnLst/>
          <a:rect l="0" t="0" r="0" b="0"/>
          <a:pathLst>
            <a:path>
              <a:moveTo>
                <a:pt x="0" y="0"/>
              </a:moveTo>
              <a:lnTo>
                <a:pt x="304800" y="0"/>
              </a:lnTo>
              <a:lnTo>
                <a:pt x="304800" y="607984"/>
              </a:lnTo>
              <a:lnTo>
                <a:pt x="609601" y="60798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0231957" y="1438400"/>
        <a:ext cx="43048" cy="43048"/>
      </dsp:txXfrm>
    </dsp:sp>
    <dsp:sp modelId="{951924F9-E6D9-EC4D-9C14-C1C3C696017C}">
      <dsp:nvSpPr>
        <dsp:cNvPr id="0" name=""/>
        <dsp:cNvSpPr/>
      </dsp:nvSpPr>
      <dsp:spPr>
        <a:xfrm>
          <a:off x="9948680" y="499677"/>
          <a:ext cx="609601" cy="656255"/>
        </a:xfrm>
        <a:custGeom>
          <a:avLst/>
          <a:gdLst/>
          <a:ahLst/>
          <a:cxnLst/>
          <a:rect l="0" t="0" r="0" b="0"/>
          <a:pathLst>
            <a:path>
              <a:moveTo>
                <a:pt x="0" y="656255"/>
              </a:moveTo>
              <a:lnTo>
                <a:pt x="304800" y="656255"/>
              </a:lnTo>
              <a:lnTo>
                <a:pt x="304800" y="0"/>
              </a:lnTo>
              <a:lnTo>
                <a:pt x="609601"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0231088" y="805412"/>
        <a:ext cx="44785" cy="44785"/>
      </dsp:txXfrm>
    </dsp:sp>
    <dsp:sp modelId="{63075E5E-C35A-B442-812F-52B4CA83D722}">
      <dsp:nvSpPr>
        <dsp:cNvPr id="0" name=""/>
        <dsp:cNvSpPr/>
      </dsp:nvSpPr>
      <dsp:spPr>
        <a:xfrm>
          <a:off x="4007720" y="1155932"/>
          <a:ext cx="609601" cy="4720804"/>
        </a:xfrm>
        <a:custGeom>
          <a:avLst/>
          <a:gdLst/>
          <a:ahLst/>
          <a:cxnLst/>
          <a:rect l="0" t="0" r="0" b="0"/>
          <a:pathLst>
            <a:path>
              <a:moveTo>
                <a:pt x="0" y="4720804"/>
              </a:moveTo>
              <a:lnTo>
                <a:pt x="304800" y="4720804"/>
              </a:lnTo>
              <a:lnTo>
                <a:pt x="304800" y="0"/>
              </a:lnTo>
              <a:lnTo>
                <a:pt x="609601"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800100">
            <a:lnSpc>
              <a:spcPct val="90000"/>
            </a:lnSpc>
            <a:spcBef>
              <a:spcPct val="0"/>
            </a:spcBef>
            <a:spcAft>
              <a:spcPct val="35000"/>
            </a:spcAft>
          </a:pPr>
          <a:endParaRPr lang="zh-CN" altLang="en-US" sz="1800" kern="1200"/>
        </a:p>
      </dsp:txBody>
      <dsp:txXfrm>
        <a:off x="4193521" y="3397334"/>
        <a:ext cx="238000" cy="238000"/>
      </dsp:txXfrm>
    </dsp:sp>
    <dsp:sp modelId="{D83D0D67-E9DA-3A4F-AA9F-431964750935}">
      <dsp:nvSpPr>
        <dsp:cNvPr id="0" name=""/>
        <dsp:cNvSpPr/>
      </dsp:nvSpPr>
      <dsp:spPr>
        <a:xfrm rot="5400000">
          <a:off x="-1850743" y="5025571"/>
          <a:ext cx="10014598" cy="170233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1-</a:t>
          </a:r>
          <a:r>
            <a:rPr lang="zh-CN" altLang="en-US" sz="3200" kern="1200" dirty="0">
              <a:latin typeface="微软雅黑" panose="020B0503020204020204" charset="-122"/>
              <a:ea typeface="微软雅黑" panose="020B0503020204020204" charset="-122"/>
              <a:cs typeface="微软雅黑" panose="020B0503020204020204" charset="-122"/>
            </a:rPr>
            <a:t>物质世界及其规律</a:t>
          </a:r>
        </a:p>
      </dsp:txBody>
      <dsp:txXfrm>
        <a:off x="-1850743" y="5025571"/>
        <a:ext cx="10014598" cy="1702330"/>
      </dsp:txXfrm>
    </dsp:sp>
    <dsp:sp modelId="{AB7A1AE6-EFE6-9F40-A48B-48CD2D291418}">
      <dsp:nvSpPr>
        <dsp:cNvPr id="0" name=""/>
        <dsp:cNvSpPr/>
      </dsp:nvSpPr>
      <dsp:spPr>
        <a:xfrm>
          <a:off x="4617321" y="356499"/>
          <a:ext cx="5331359" cy="159886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1.</a:t>
          </a:r>
          <a:r>
            <a:rPr lang="zh-CN" altLang="en-US" sz="3200" kern="1200" dirty="0">
              <a:latin typeface="微软雅黑" panose="020B0503020204020204" charset="-122"/>
              <a:ea typeface="微软雅黑" panose="020B0503020204020204" charset="-122"/>
              <a:cs typeface="微软雅黑" panose="020B0503020204020204" charset="-122"/>
            </a:rPr>
            <a:t>物质世界和实践</a:t>
          </a:r>
        </a:p>
      </dsp:txBody>
      <dsp:txXfrm>
        <a:off x="4617321" y="356499"/>
        <a:ext cx="5331359" cy="1598865"/>
      </dsp:txXfrm>
    </dsp:sp>
    <dsp:sp modelId="{284CE771-87A2-0B47-A1A9-1E651819675F}">
      <dsp:nvSpPr>
        <dsp:cNvPr id="0" name=""/>
        <dsp:cNvSpPr/>
      </dsp:nvSpPr>
      <dsp:spPr>
        <a:xfrm>
          <a:off x="10558282" y="7851"/>
          <a:ext cx="3845821" cy="98365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世界是物质的</a:t>
          </a:r>
        </a:p>
      </dsp:txBody>
      <dsp:txXfrm>
        <a:off x="10558282" y="7851"/>
        <a:ext cx="3845821" cy="983651"/>
      </dsp:txXfrm>
    </dsp:sp>
    <dsp:sp modelId="{B1E8EB6D-D9BE-1944-829D-5A699836276B}">
      <dsp:nvSpPr>
        <dsp:cNvPr id="0" name=""/>
        <dsp:cNvSpPr/>
      </dsp:nvSpPr>
      <dsp:spPr>
        <a:xfrm>
          <a:off x="10558282" y="1223820"/>
          <a:ext cx="4089418" cy="108019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世界是实践的</a:t>
          </a:r>
        </a:p>
      </dsp:txBody>
      <dsp:txXfrm>
        <a:off x="10558282" y="1223820"/>
        <a:ext cx="4089418" cy="1080192"/>
      </dsp:txXfrm>
    </dsp:sp>
    <dsp:sp modelId="{13922FB8-4D09-3F4D-B281-27F33832BC2A}">
      <dsp:nvSpPr>
        <dsp:cNvPr id="0" name=""/>
        <dsp:cNvSpPr/>
      </dsp:nvSpPr>
      <dsp:spPr>
        <a:xfrm>
          <a:off x="4617321" y="3376419"/>
          <a:ext cx="6434127" cy="157226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2.</a:t>
          </a:r>
          <a:r>
            <a:rPr lang="zh-CN" altLang="en-US" sz="3200" kern="1200" dirty="0">
              <a:latin typeface="微软雅黑" panose="020B0503020204020204" charset="-122"/>
              <a:ea typeface="微软雅黑" panose="020B0503020204020204" charset="-122"/>
              <a:cs typeface="微软雅黑" panose="020B0503020204020204" charset="-122"/>
            </a:rPr>
            <a:t>普遍联系和永恒发展</a:t>
          </a:r>
        </a:p>
      </dsp:txBody>
      <dsp:txXfrm>
        <a:off x="4617321" y="3376419"/>
        <a:ext cx="6434127" cy="1572269"/>
      </dsp:txXfrm>
    </dsp:sp>
    <dsp:sp modelId="{A36D1905-0D57-F24B-8B25-B09FCC4C9399}">
      <dsp:nvSpPr>
        <dsp:cNvPr id="0" name=""/>
        <dsp:cNvSpPr/>
      </dsp:nvSpPr>
      <dsp:spPr>
        <a:xfrm>
          <a:off x="11661050" y="2536330"/>
          <a:ext cx="3048006" cy="9292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两大特点</a:t>
          </a:r>
        </a:p>
      </dsp:txBody>
      <dsp:txXfrm>
        <a:off x="11661050" y="2536330"/>
        <a:ext cx="3048006" cy="929270"/>
      </dsp:txXfrm>
    </dsp:sp>
    <dsp:sp modelId="{3978A087-84E4-4349-A148-1E0DD75FCACD}">
      <dsp:nvSpPr>
        <dsp:cNvPr id="0" name=""/>
        <dsp:cNvSpPr/>
      </dsp:nvSpPr>
      <dsp:spPr>
        <a:xfrm>
          <a:off x="11661050" y="3697918"/>
          <a:ext cx="3048006" cy="9292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三大规律</a:t>
          </a:r>
        </a:p>
      </dsp:txBody>
      <dsp:txXfrm>
        <a:off x="11661050" y="3697918"/>
        <a:ext cx="3048006" cy="929270"/>
      </dsp:txXfrm>
    </dsp:sp>
    <dsp:sp modelId="{63B9FD1C-DD04-ED4C-9F23-1286D503DB9D}">
      <dsp:nvSpPr>
        <dsp:cNvPr id="0" name=""/>
        <dsp:cNvSpPr/>
      </dsp:nvSpPr>
      <dsp:spPr>
        <a:xfrm>
          <a:off x="11661050" y="4859506"/>
          <a:ext cx="3048006" cy="9292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五对范畴</a:t>
          </a:r>
        </a:p>
      </dsp:txBody>
      <dsp:txXfrm>
        <a:off x="11661050" y="4859506"/>
        <a:ext cx="3048006" cy="929270"/>
      </dsp:txXfrm>
    </dsp:sp>
    <dsp:sp modelId="{6A3B718E-093B-1A4C-A2ED-D3017C9684E0}">
      <dsp:nvSpPr>
        <dsp:cNvPr id="0" name=""/>
        <dsp:cNvSpPr/>
      </dsp:nvSpPr>
      <dsp:spPr>
        <a:xfrm>
          <a:off x="4617321" y="6847735"/>
          <a:ext cx="8143754" cy="159916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3.</a:t>
          </a:r>
          <a:r>
            <a:rPr lang="zh-CN" altLang="en-US" sz="3200" kern="1200" dirty="0">
              <a:latin typeface="微软雅黑" panose="020B0503020204020204" charset="-122"/>
              <a:ea typeface="微软雅黑" panose="020B0503020204020204" charset="-122"/>
              <a:cs typeface="微软雅黑" panose="020B0503020204020204" charset="-122"/>
            </a:rPr>
            <a:t>客观规律性和主观能动性</a:t>
          </a:r>
        </a:p>
      </dsp:txBody>
      <dsp:txXfrm>
        <a:off x="4617321" y="6847735"/>
        <a:ext cx="8143754" cy="1599162"/>
      </dsp:txXfrm>
    </dsp:sp>
    <dsp:sp modelId="{B7E8C5F1-535C-E240-8CC7-2EB137356619}">
      <dsp:nvSpPr>
        <dsp:cNvPr id="0" name=""/>
        <dsp:cNvSpPr/>
      </dsp:nvSpPr>
      <dsp:spPr>
        <a:xfrm>
          <a:off x="13370677" y="6021094"/>
          <a:ext cx="3048006" cy="9292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规律</a:t>
          </a:r>
        </a:p>
      </dsp:txBody>
      <dsp:txXfrm>
        <a:off x="13370677" y="6021094"/>
        <a:ext cx="3048006" cy="929270"/>
      </dsp:txXfrm>
    </dsp:sp>
    <dsp:sp modelId="{E5C61F33-C51A-8542-9636-095A82F3FCFE}">
      <dsp:nvSpPr>
        <dsp:cNvPr id="0" name=""/>
        <dsp:cNvSpPr/>
      </dsp:nvSpPr>
      <dsp:spPr>
        <a:xfrm>
          <a:off x="13370677" y="7182681"/>
          <a:ext cx="3048006" cy="9292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意识</a:t>
          </a:r>
        </a:p>
      </dsp:txBody>
      <dsp:txXfrm>
        <a:off x="13370677" y="7182681"/>
        <a:ext cx="3048006" cy="929270"/>
      </dsp:txXfrm>
    </dsp:sp>
    <dsp:sp modelId="{8E7A4EDA-B01A-B24B-84FF-ED7BD6E9E0F4}">
      <dsp:nvSpPr>
        <dsp:cNvPr id="0" name=""/>
        <dsp:cNvSpPr/>
      </dsp:nvSpPr>
      <dsp:spPr>
        <a:xfrm>
          <a:off x="13370677" y="8344269"/>
          <a:ext cx="7417109" cy="9292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客观规律性与主观能动性的关系</a:t>
          </a:r>
        </a:p>
      </dsp:txBody>
      <dsp:txXfrm>
        <a:off x="13370677" y="8344269"/>
        <a:ext cx="7417109" cy="929270"/>
      </dsp:txXfrm>
    </dsp:sp>
    <dsp:sp modelId="{641C4E92-26BF-7B4E-8C42-00F4AEF1FAC3}">
      <dsp:nvSpPr>
        <dsp:cNvPr id="0" name=""/>
        <dsp:cNvSpPr/>
      </dsp:nvSpPr>
      <dsp:spPr>
        <a:xfrm>
          <a:off x="4617321" y="9705599"/>
          <a:ext cx="7859954" cy="169137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4.</a:t>
          </a:r>
          <a:r>
            <a:rPr lang="zh-CN" altLang="en-US" sz="3200" kern="1200" dirty="0">
              <a:latin typeface="微软雅黑" panose="020B0503020204020204" charset="-122"/>
              <a:ea typeface="微软雅黑" panose="020B0503020204020204" charset="-122"/>
              <a:cs typeface="微软雅黑" panose="020B0503020204020204" charset="-122"/>
            </a:rPr>
            <a:t>解放思想、实事求是</a:t>
          </a:r>
        </a:p>
      </dsp:txBody>
      <dsp:txXfrm>
        <a:off x="4617321" y="9705599"/>
        <a:ext cx="7859954" cy="1691373"/>
      </dsp:txXfrm>
    </dsp:sp>
    <dsp:sp modelId="{01213809-FB19-5149-992B-110EDB1F637C}">
      <dsp:nvSpPr>
        <dsp:cNvPr id="0" name=""/>
        <dsp:cNvSpPr/>
      </dsp:nvSpPr>
      <dsp:spPr>
        <a:xfrm>
          <a:off x="13086877" y="9505857"/>
          <a:ext cx="7823713" cy="9292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实事求是是马克思主义哲学的精髓</a:t>
          </a:r>
        </a:p>
      </dsp:txBody>
      <dsp:txXfrm>
        <a:off x="13086877" y="9505857"/>
        <a:ext cx="7823713" cy="929270"/>
      </dsp:txXfrm>
    </dsp:sp>
    <dsp:sp modelId="{E34EB366-EA89-CC47-A0B9-4982F2A5C815}">
      <dsp:nvSpPr>
        <dsp:cNvPr id="0" name=""/>
        <dsp:cNvSpPr/>
      </dsp:nvSpPr>
      <dsp:spPr>
        <a:xfrm>
          <a:off x="13086877" y="10667445"/>
          <a:ext cx="7762753" cy="9292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解放思想和实事求是的辩证统一</a:t>
          </a:r>
        </a:p>
      </dsp:txBody>
      <dsp:txXfrm>
        <a:off x="13086877" y="10667445"/>
        <a:ext cx="7762753" cy="92927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2807582" y="756745"/>
          <a:ext cx="366239" cy="393707"/>
        </a:xfrm>
        <a:custGeom>
          <a:avLst/>
          <a:gdLst/>
          <a:ahLst/>
          <a:cxnLst/>
          <a:rect l="0" t="0" r="0" b="0"/>
          <a:pathLst>
            <a:path>
              <a:moveTo>
                <a:pt x="0" y="0"/>
              </a:moveTo>
              <a:lnTo>
                <a:pt x="183119" y="0"/>
              </a:lnTo>
              <a:lnTo>
                <a:pt x="183119" y="393707"/>
              </a:lnTo>
              <a:lnTo>
                <a:pt x="366239" y="39370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2807582" y="363037"/>
          <a:ext cx="366239" cy="393707"/>
        </a:xfrm>
        <a:custGeom>
          <a:avLst/>
          <a:gdLst/>
          <a:ahLst/>
          <a:cxnLst/>
          <a:rect l="0" t="0" r="0" b="0"/>
          <a:pathLst>
            <a:path>
              <a:moveTo>
                <a:pt x="0" y="393707"/>
              </a:moveTo>
              <a:lnTo>
                <a:pt x="183119" y="393707"/>
              </a:lnTo>
              <a:lnTo>
                <a:pt x="183119" y="0"/>
              </a:lnTo>
              <a:lnTo>
                <a:pt x="36623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722" y="155935"/>
          <a:ext cx="2803859" cy="12016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对立统一规律</a:t>
          </a:r>
        </a:p>
      </dsp:txBody>
      <dsp:txXfrm>
        <a:off x="3722" y="155935"/>
        <a:ext cx="2803859" cy="1201619"/>
      </dsp:txXfrm>
    </dsp:sp>
    <dsp:sp modelId="{B5ADED03-983F-C440-A97C-6506BE0202D9}">
      <dsp:nvSpPr>
        <dsp:cNvPr id="0" name=""/>
        <dsp:cNvSpPr/>
      </dsp:nvSpPr>
      <dsp:spPr>
        <a:xfrm>
          <a:off x="3173822" y="83779"/>
          <a:ext cx="1831199" cy="5585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含义</a:t>
          </a:r>
        </a:p>
      </dsp:txBody>
      <dsp:txXfrm>
        <a:off x="3173822" y="83779"/>
        <a:ext cx="1831199" cy="558515"/>
      </dsp:txXfrm>
    </dsp:sp>
    <dsp:sp modelId="{73AC88D7-9C05-3541-9188-2FB0EAF9A7B0}">
      <dsp:nvSpPr>
        <dsp:cNvPr id="0" name=""/>
        <dsp:cNvSpPr/>
      </dsp:nvSpPr>
      <dsp:spPr>
        <a:xfrm>
          <a:off x="3173822" y="871194"/>
          <a:ext cx="1831199" cy="558515"/>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solidFill>
                <a:schemeClr val="bg1"/>
              </a:solidFill>
            </a:rPr>
            <a:t>地位</a:t>
          </a:r>
        </a:p>
      </dsp:txBody>
      <dsp:txXfrm>
        <a:off x="3173822" y="871194"/>
        <a:ext cx="1831199" cy="558515"/>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2807582" y="756745"/>
          <a:ext cx="366239" cy="393707"/>
        </a:xfrm>
        <a:custGeom>
          <a:avLst/>
          <a:gdLst/>
          <a:ahLst/>
          <a:cxnLst/>
          <a:rect l="0" t="0" r="0" b="0"/>
          <a:pathLst>
            <a:path>
              <a:moveTo>
                <a:pt x="0" y="0"/>
              </a:moveTo>
              <a:lnTo>
                <a:pt x="183119" y="0"/>
              </a:lnTo>
              <a:lnTo>
                <a:pt x="183119" y="393707"/>
              </a:lnTo>
              <a:lnTo>
                <a:pt x="366239" y="39370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2807582" y="363037"/>
          <a:ext cx="366239" cy="393707"/>
        </a:xfrm>
        <a:custGeom>
          <a:avLst/>
          <a:gdLst/>
          <a:ahLst/>
          <a:cxnLst/>
          <a:rect l="0" t="0" r="0" b="0"/>
          <a:pathLst>
            <a:path>
              <a:moveTo>
                <a:pt x="0" y="393707"/>
              </a:moveTo>
              <a:lnTo>
                <a:pt x="183119" y="393707"/>
              </a:lnTo>
              <a:lnTo>
                <a:pt x="183119" y="0"/>
              </a:lnTo>
              <a:lnTo>
                <a:pt x="36623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722" y="155935"/>
          <a:ext cx="2803859" cy="12016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对立统一规律</a:t>
          </a:r>
        </a:p>
      </dsp:txBody>
      <dsp:txXfrm>
        <a:off x="3722" y="155935"/>
        <a:ext cx="2803859" cy="1201619"/>
      </dsp:txXfrm>
    </dsp:sp>
    <dsp:sp modelId="{B5ADED03-983F-C440-A97C-6506BE0202D9}">
      <dsp:nvSpPr>
        <dsp:cNvPr id="0" name=""/>
        <dsp:cNvSpPr/>
      </dsp:nvSpPr>
      <dsp:spPr>
        <a:xfrm>
          <a:off x="3173822" y="83779"/>
          <a:ext cx="1831199" cy="5585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t>含义</a:t>
          </a:r>
        </a:p>
      </dsp:txBody>
      <dsp:txXfrm>
        <a:off x="3173822" y="83779"/>
        <a:ext cx="1831199" cy="558515"/>
      </dsp:txXfrm>
    </dsp:sp>
    <dsp:sp modelId="{73AC88D7-9C05-3541-9188-2FB0EAF9A7B0}">
      <dsp:nvSpPr>
        <dsp:cNvPr id="0" name=""/>
        <dsp:cNvSpPr/>
      </dsp:nvSpPr>
      <dsp:spPr>
        <a:xfrm>
          <a:off x="3173822" y="871194"/>
          <a:ext cx="1831199" cy="558515"/>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solidFill>
                <a:schemeClr val="bg1"/>
              </a:solidFill>
            </a:rPr>
            <a:t>地位</a:t>
          </a:r>
        </a:p>
      </dsp:txBody>
      <dsp:txXfrm>
        <a:off x="3173822" y="871194"/>
        <a:ext cx="1831199" cy="558515"/>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C05402-BD68-7F49-99B2-054C8D23EEA3}">
      <dsp:nvSpPr>
        <dsp:cNvPr id="0" name=""/>
        <dsp:cNvSpPr/>
      </dsp:nvSpPr>
      <dsp:spPr>
        <a:xfrm>
          <a:off x="2682844" y="1094485"/>
          <a:ext cx="367489" cy="784269"/>
        </a:xfrm>
        <a:custGeom>
          <a:avLst/>
          <a:gdLst/>
          <a:ahLst/>
          <a:cxnLst/>
          <a:rect l="0" t="0" r="0" b="0"/>
          <a:pathLst>
            <a:path>
              <a:moveTo>
                <a:pt x="0" y="0"/>
              </a:moveTo>
              <a:lnTo>
                <a:pt x="183744" y="0"/>
              </a:lnTo>
              <a:lnTo>
                <a:pt x="183744" y="784269"/>
              </a:lnTo>
              <a:lnTo>
                <a:pt x="367489" y="78426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5CAC2B-D604-D448-9B3B-0B0C6E5B734C}">
      <dsp:nvSpPr>
        <dsp:cNvPr id="0" name=""/>
        <dsp:cNvSpPr/>
      </dsp:nvSpPr>
      <dsp:spPr>
        <a:xfrm>
          <a:off x="2682844" y="981654"/>
          <a:ext cx="367489" cy="91440"/>
        </a:xfrm>
        <a:custGeom>
          <a:avLst/>
          <a:gdLst/>
          <a:ahLst/>
          <a:cxnLst/>
          <a:rect l="0" t="0" r="0" b="0"/>
          <a:pathLst>
            <a:path>
              <a:moveTo>
                <a:pt x="0" y="112830"/>
              </a:moveTo>
              <a:lnTo>
                <a:pt x="183744" y="112830"/>
              </a:lnTo>
              <a:lnTo>
                <a:pt x="183744" y="45720"/>
              </a:lnTo>
              <a:lnTo>
                <a:pt x="36748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775212-6576-A244-A9B5-855A0963D3DB}">
      <dsp:nvSpPr>
        <dsp:cNvPr id="0" name=""/>
        <dsp:cNvSpPr/>
      </dsp:nvSpPr>
      <dsp:spPr>
        <a:xfrm>
          <a:off x="2682844" y="243105"/>
          <a:ext cx="367489" cy="851379"/>
        </a:xfrm>
        <a:custGeom>
          <a:avLst/>
          <a:gdLst/>
          <a:ahLst/>
          <a:cxnLst/>
          <a:rect l="0" t="0" r="0" b="0"/>
          <a:pathLst>
            <a:path>
              <a:moveTo>
                <a:pt x="0" y="851379"/>
              </a:moveTo>
              <a:lnTo>
                <a:pt x="183744" y="851379"/>
              </a:lnTo>
              <a:lnTo>
                <a:pt x="183744" y="0"/>
              </a:lnTo>
              <a:lnTo>
                <a:pt x="36748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E65911-1A78-1B45-876D-83234EE73430}">
      <dsp:nvSpPr>
        <dsp:cNvPr id="0" name=""/>
        <dsp:cNvSpPr/>
      </dsp:nvSpPr>
      <dsp:spPr>
        <a:xfrm>
          <a:off x="845395" y="814274"/>
          <a:ext cx="1837448" cy="5604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三大规律</a:t>
          </a:r>
        </a:p>
      </dsp:txBody>
      <dsp:txXfrm>
        <a:off x="845395" y="814274"/>
        <a:ext cx="1837448" cy="560421"/>
      </dsp:txXfrm>
    </dsp:sp>
    <dsp:sp modelId="{6B4A6BBD-90AE-B849-A706-E30C85700052}">
      <dsp:nvSpPr>
        <dsp:cNvPr id="0" name=""/>
        <dsp:cNvSpPr/>
      </dsp:nvSpPr>
      <dsp:spPr>
        <a:xfrm>
          <a:off x="3050334" y="994"/>
          <a:ext cx="2699965" cy="4842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对立统一规律</a:t>
          </a:r>
        </a:p>
      </dsp:txBody>
      <dsp:txXfrm>
        <a:off x="3050334" y="994"/>
        <a:ext cx="2699965" cy="484221"/>
      </dsp:txXfrm>
    </dsp:sp>
    <dsp:sp modelId="{28DC42C3-96FC-9C40-81D9-9CC73CD8FC11}">
      <dsp:nvSpPr>
        <dsp:cNvPr id="0" name=""/>
        <dsp:cNvSpPr/>
      </dsp:nvSpPr>
      <dsp:spPr>
        <a:xfrm>
          <a:off x="3050334" y="714897"/>
          <a:ext cx="3001123" cy="624954"/>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solidFill>
                <a:schemeClr val="bg1"/>
              </a:solidFill>
              <a:latin typeface="微软雅黑" panose="020B0503020204020204" charset="-122"/>
              <a:ea typeface="微软雅黑" panose="020B0503020204020204" charset="-122"/>
              <a:cs typeface="微软雅黑" panose="020B0503020204020204" charset="-122"/>
            </a:rPr>
            <a:t>质量互变规律</a:t>
          </a:r>
        </a:p>
      </dsp:txBody>
      <dsp:txXfrm>
        <a:off x="3050334" y="714897"/>
        <a:ext cx="3001123" cy="624954"/>
      </dsp:txXfrm>
    </dsp:sp>
    <dsp:sp modelId="{52680310-7E97-C849-AB8A-46C835D1C448}">
      <dsp:nvSpPr>
        <dsp:cNvPr id="0" name=""/>
        <dsp:cNvSpPr/>
      </dsp:nvSpPr>
      <dsp:spPr>
        <a:xfrm>
          <a:off x="3050334" y="1569532"/>
          <a:ext cx="2962298" cy="61844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否定之否定规律</a:t>
          </a:r>
        </a:p>
      </dsp:txBody>
      <dsp:txXfrm>
        <a:off x="3050334" y="1569532"/>
        <a:ext cx="2962298" cy="618442"/>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C05402-BD68-7F49-99B2-054C8D23EEA3}">
      <dsp:nvSpPr>
        <dsp:cNvPr id="0" name=""/>
        <dsp:cNvSpPr/>
      </dsp:nvSpPr>
      <dsp:spPr>
        <a:xfrm>
          <a:off x="2682844" y="1094485"/>
          <a:ext cx="367489" cy="784269"/>
        </a:xfrm>
        <a:custGeom>
          <a:avLst/>
          <a:gdLst/>
          <a:ahLst/>
          <a:cxnLst/>
          <a:rect l="0" t="0" r="0" b="0"/>
          <a:pathLst>
            <a:path>
              <a:moveTo>
                <a:pt x="0" y="0"/>
              </a:moveTo>
              <a:lnTo>
                <a:pt x="183744" y="0"/>
              </a:lnTo>
              <a:lnTo>
                <a:pt x="183744" y="784269"/>
              </a:lnTo>
              <a:lnTo>
                <a:pt x="367489" y="78426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5CAC2B-D604-D448-9B3B-0B0C6E5B734C}">
      <dsp:nvSpPr>
        <dsp:cNvPr id="0" name=""/>
        <dsp:cNvSpPr/>
      </dsp:nvSpPr>
      <dsp:spPr>
        <a:xfrm>
          <a:off x="2682844" y="981654"/>
          <a:ext cx="367489" cy="91440"/>
        </a:xfrm>
        <a:custGeom>
          <a:avLst/>
          <a:gdLst/>
          <a:ahLst/>
          <a:cxnLst/>
          <a:rect l="0" t="0" r="0" b="0"/>
          <a:pathLst>
            <a:path>
              <a:moveTo>
                <a:pt x="0" y="112830"/>
              </a:moveTo>
              <a:lnTo>
                <a:pt x="183744" y="112830"/>
              </a:lnTo>
              <a:lnTo>
                <a:pt x="183744" y="45720"/>
              </a:lnTo>
              <a:lnTo>
                <a:pt x="36748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775212-6576-A244-A9B5-855A0963D3DB}">
      <dsp:nvSpPr>
        <dsp:cNvPr id="0" name=""/>
        <dsp:cNvSpPr/>
      </dsp:nvSpPr>
      <dsp:spPr>
        <a:xfrm>
          <a:off x="2682844" y="243105"/>
          <a:ext cx="367489" cy="851379"/>
        </a:xfrm>
        <a:custGeom>
          <a:avLst/>
          <a:gdLst/>
          <a:ahLst/>
          <a:cxnLst/>
          <a:rect l="0" t="0" r="0" b="0"/>
          <a:pathLst>
            <a:path>
              <a:moveTo>
                <a:pt x="0" y="851379"/>
              </a:moveTo>
              <a:lnTo>
                <a:pt x="183744" y="851379"/>
              </a:lnTo>
              <a:lnTo>
                <a:pt x="183744" y="0"/>
              </a:lnTo>
              <a:lnTo>
                <a:pt x="36748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E65911-1A78-1B45-876D-83234EE73430}">
      <dsp:nvSpPr>
        <dsp:cNvPr id="0" name=""/>
        <dsp:cNvSpPr/>
      </dsp:nvSpPr>
      <dsp:spPr>
        <a:xfrm>
          <a:off x="845395" y="814274"/>
          <a:ext cx="1837448" cy="5604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三大规律</a:t>
          </a:r>
        </a:p>
      </dsp:txBody>
      <dsp:txXfrm>
        <a:off x="845395" y="814274"/>
        <a:ext cx="1837448" cy="560421"/>
      </dsp:txXfrm>
    </dsp:sp>
    <dsp:sp modelId="{6B4A6BBD-90AE-B849-A706-E30C85700052}">
      <dsp:nvSpPr>
        <dsp:cNvPr id="0" name=""/>
        <dsp:cNvSpPr/>
      </dsp:nvSpPr>
      <dsp:spPr>
        <a:xfrm>
          <a:off x="3050334" y="994"/>
          <a:ext cx="2699965" cy="4842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对立统一规律</a:t>
          </a:r>
        </a:p>
      </dsp:txBody>
      <dsp:txXfrm>
        <a:off x="3050334" y="994"/>
        <a:ext cx="2699965" cy="484221"/>
      </dsp:txXfrm>
    </dsp:sp>
    <dsp:sp modelId="{28DC42C3-96FC-9C40-81D9-9CC73CD8FC11}">
      <dsp:nvSpPr>
        <dsp:cNvPr id="0" name=""/>
        <dsp:cNvSpPr/>
      </dsp:nvSpPr>
      <dsp:spPr>
        <a:xfrm>
          <a:off x="3050334" y="714897"/>
          <a:ext cx="3001123" cy="624954"/>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solidFill>
                <a:schemeClr val="bg1"/>
              </a:solidFill>
              <a:latin typeface="微软雅黑" panose="020B0503020204020204" charset="-122"/>
              <a:ea typeface="微软雅黑" panose="020B0503020204020204" charset="-122"/>
              <a:cs typeface="微软雅黑" panose="020B0503020204020204" charset="-122"/>
            </a:rPr>
            <a:t>质量互变规律</a:t>
          </a:r>
        </a:p>
      </dsp:txBody>
      <dsp:txXfrm>
        <a:off x="3050334" y="714897"/>
        <a:ext cx="3001123" cy="624954"/>
      </dsp:txXfrm>
    </dsp:sp>
    <dsp:sp modelId="{52680310-7E97-C849-AB8A-46C835D1C448}">
      <dsp:nvSpPr>
        <dsp:cNvPr id="0" name=""/>
        <dsp:cNvSpPr/>
      </dsp:nvSpPr>
      <dsp:spPr>
        <a:xfrm>
          <a:off x="3050334" y="1569532"/>
          <a:ext cx="2962298" cy="61844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否定之否定规律</a:t>
          </a:r>
        </a:p>
      </dsp:txBody>
      <dsp:txXfrm>
        <a:off x="3050334" y="1569532"/>
        <a:ext cx="2962298" cy="618442"/>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C05402-BD68-7F49-99B2-054C8D23EEA3}">
      <dsp:nvSpPr>
        <dsp:cNvPr id="0" name=""/>
        <dsp:cNvSpPr/>
      </dsp:nvSpPr>
      <dsp:spPr>
        <a:xfrm>
          <a:off x="2682844" y="1094485"/>
          <a:ext cx="367489" cy="784269"/>
        </a:xfrm>
        <a:custGeom>
          <a:avLst/>
          <a:gdLst/>
          <a:ahLst/>
          <a:cxnLst/>
          <a:rect l="0" t="0" r="0" b="0"/>
          <a:pathLst>
            <a:path>
              <a:moveTo>
                <a:pt x="0" y="0"/>
              </a:moveTo>
              <a:lnTo>
                <a:pt x="183744" y="0"/>
              </a:lnTo>
              <a:lnTo>
                <a:pt x="183744" y="784269"/>
              </a:lnTo>
              <a:lnTo>
                <a:pt x="367489" y="78426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5CAC2B-D604-D448-9B3B-0B0C6E5B734C}">
      <dsp:nvSpPr>
        <dsp:cNvPr id="0" name=""/>
        <dsp:cNvSpPr/>
      </dsp:nvSpPr>
      <dsp:spPr>
        <a:xfrm>
          <a:off x="2682844" y="981654"/>
          <a:ext cx="367489" cy="91440"/>
        </a:xfrm>
        <a:custGeom>
          <a:avLst/>
          <a:gdLst/>
          <a:ahLst/>
          <a:cxnLst/>
          <a:rect l="0" t="0" r="0" b="0"/>
          <a:pathLst>
            <a:path>
              <a:moveTo>
                <a:pt x="0" y="112830"/>
              </a:moveTo>
              <a:lnTo>
                <a:pt x="183744" y="112830"/>
              </a:lnTo>
              <a:lnTo>
                <a:pt x="183744" y="45720"/>
              </a:lnTo>
              <a:lnTo>
                <a:pt x="36748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775212-6576-A244-A9B5-855A0963D3DB}">
      <dsp:nvSpPr>
        <dsp:cNvPr id="0" name=""/>
        <dsp:cNvSpPr/>
      </dsp:nvSpPr>
      <dsp:spPr>
        <a:xfrm>
          <a:off x="2682844" y="243105"/>
          <a:ext cx="367489" cy="851379"/>
        </a:xfrm>
        <a:custGeom>
          <a:avLst/>
          <a:gdLst/>
          <a:ahLst/>
          <a:cxnLst/>
          <a:rect l="0" t="0" r="0" b="0"/>
          <a:pathLst>
            <a:path>
              <a:moveTo>
                <a:pt x="0" y="851379"/>
              </a:moveTo>
              <a:lnTo>
                <a:pt x="183744" y="851379"/>
              </a:lnTo>
              <a:lnTo>
                <a:pt x="183744" y="0"/>
              </a:lnTo>
              <a:lnTo>
                <a:pt x="36748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E65911-1A78-1B45-876D-83234EE73430}">
      <dsp:nvSpPr>
        <dsp:cNvPr id="0" name=""/>
        <dsp:cNvSpPr/>
      </dsp:nvSpPr>
      <dsp:spPr>
        <a:xfrm>
          <a:off x="845395" y="814274"/>
          <a:ext cx="1837448" cy="5604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三大规律</a:t>
          </a:r>
        </a:p>
      </dsp:txBody>
      <dsp:txXfrm>
        <a:off x="845395" y="814274"/>
        <a:ext cx="1837448" cy="560421"/>
      </dsp:txXfrm>
    </dsp:sp>
    <dsp:sp modelId="{6B4A6BBD-90AE-B849-A706-E30C85700052}">
      <dsp:nvSpPr>
        <dsp:cNvPr id="0" name=""/>
        <dsp:cNvSpPr/>
      </dsp:nvSpPr>
      <dsp:spPr>
        <a:xfrm>
          <a:off x="3050334" y="994"/>
          <a:ext cx="2699965" cy="4842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对立统一规律</a:t>
          </a:r>
        </a:p>
      </dsp:txBody>
      <dsp:txXfrm>
        <a:off x="3050334" y="994"/>
        <a:ext cx="2699965" cy="484221"/>
      </dsp:txXfrm>
    </dsp:sp>
    <dsp:sp modelId="{28DC42C3-96FC-9C40-81D9-9CC73CD8FC11}">
      <dsp:nvSpPr>
        <dsp:cNvPr id="0" name=""/>
        <dsp:cNvSpPr/>
      </dsp:nvSpPr>
      <dsp:spPr>
        <a:xfrm>
          <a:off x="3050334" y="714897"/>
          <a:ext cx="3001123" cy="624954"/>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solidFill>
                <a:schemeClr val="bg1"/>
              </a:solidFill>
              <a:latin typeface="微软雅黑" panose="020B0503020204020204" charset="-122"/>
              <a:ea typeface="微软雅黑" panose="020B0503020204020204" charset="-122"/>
              <a:cs typeface="微软雅黑" panose="020B0503020204020204" charset="-122"/>
            </a:rPr>
            <a:t>质量互变规律</a:t>
          </a:r>
        </a:p>
      </dsp:txBody>
      <dsp:txXfrm>
        <a:off x="3050334" y="714897"/>
        <a:ext cx="3001123" cy="624954"/>
      </dsp:txXfrm>
    </dsp:sp>
    <dsp:sp modelId="{52680310-7E97-C849-AB8A-46C835D1C448}">
      <dsp:nvSpPr>
        <dsp:cNvPr id="0" name=""/>
        <dsp:cNvSpPr/>
      </dsp:nvSpPr>
      <dsp:spPr>
        <a:xfrm>
          <a:off x="3050334" y="1569532"/>
          <a:ext cx="2962298" cy="61844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否定之否定规律</a:t>
          </a:r>
        </a:p>
      </dsp:txBody>
      <dsp:txXfrm>
        <a:off x="3050334" y="1569532"/>
        <a:ext cx="2962298" cy="618442"/>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C05402-BD68-7F49-99B2-054C8D23EEA3}">
      <dsp:nvSpPr>
        <dsp:cNvPr id="0" name=""/>
        <dsp:cNvSpPr/>
      </dsp:nvSpPr>
      <dsp:spPr>
        <a:xfrm>
          <a:off x="2682844" y="1094485"/>
          <a:ext cx="367489" cy="784269"/>
        </a:xfrm>
        <a:custGeom>
          <a:avLst/>
          <a:gdLst/>
          <a:ahLst/>
          <a:cxnLst/>
          <a:rect l="0" t="0" r="0" b="0"/>
          <a:pathLst>
            <a:path>
              <a:moveTo>
                <a:pt x="0" y="0"/>
              </a:moveTo>
              <a:lnTo>
                <a:pt x="183744" y="0"/>
              </a:lnTo>
              <a:lnTo>
                <a:pt x="183744" y="784269"/>
              </a:lnTo>
              <a:lnTo>
                <a:pt x="367489" y="78426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5CAC2B-D604-D448-9B3B-0B0C6E5B734C}">
      <dsp:nvSpPr>
        <dsp:cNvPr id="0" name=""/>
        <dsp:cNvSpPr/>
      </dsp:nvSpPr>
      <dsp:spPr>
        <a:xfrm>
          <a:off x="2682844" y="981654"/>
          <a:ext cx="367489" cy="91440"/>
        </a:xfrm>
        <a:custGeom>
          <a:avLst/>
          <a:gdLst/>
          <a:ahLst/>
          <a:cxnLst/>
          <a:rect l="0" t="0" r="0" b="0"/>
          <a:pathLst>
            <a:path>
              <a:moveTo>
                <a:pt x="0" y="112830"/>
              </a:moveTo>
              <a:lnTo>
                <a:pt x="183744" y="112830"/>
              </a:lnTo>
              <a:lnTo>
                <a:pt x="183744" y="45720"/>
              </a:lnTo>
              <a:lnTo>
                <a:pt x="36748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775212-6576-A244-A9B5-855A0963D3DB}">
      <dsp:nvSpPr>
        <dsp:cNvPr id="0" name=""/>
        <dsp:cNvSpPr/>
      </dsp:nvSpPr>
      <dsp:spPr>
        <a:xfrm>
          <a:off x="2682844" y="243105"/>
          <a:ext cx="367489" cy="851379"/>
        </a:xfrm>
        <a:custGeom>
          <a:avLst/>
          <a:gdLst/>
          <a:ahLst/>
          <a:cxnLst/>
          <a:rect l="0" t="0" r="0" b="0"/>
          <a:pathLst>
            <a:path>
              <a:moveTo>
                <a:pt x="0" y="851379"/>
              </a:moveTo>
              <a:lnTo>
                <a:pt x="183744" y="851379"/>
              </a:lnTo>
              <a:lnTo>
                <a:pt x="183744" y="0"/>
              </a:lnTo>
              <a:lnTo>
                <a:pt x="36748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E65911-1A78-1B45-876D-83234EE73430}">
      <dsp:nvSpPr>
        <dsp:cNvPr id="0" name=""/>
        <dsp:cNvSpPr/>
      </dsp:nvSpPr>
      <dsp:spPr>
        <a:xfrm>
          <a:off x="845395" y="814274"/>
          <a:ext cx="1837448" cy="5604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三大规律</a:t>
          </a:r>
        </a:p>
      </dsp:txBody>
      <dsp:txXfrm>
        <a:off x="845395" y="814274"/>
        <a:ext cx="1837448" cy="560421"/>
      </dsp:txXfrm>
    </dsp:sp>
    <dsp:sp modelId="{6B4A6BBD-90AE-B849-A706-E30C85700052}">
      <dsp:nvSpPr>
        <dsp:cNvPr id="0" name=""/>
        <dsp:cNvSpPr/>
      </dsp:nvSpPr>
      <dsp:spPr>
        <a:xfrm>
          <a:off x="3050334" y="994"/>
          <a:ext cx="2699965" cy="4842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对立统一规律</a:t>
          </a:r>
        </a:p>
      </dsp:txBody>
      <dsp:txXfrm>
        <a:off x="3050334" y="994"/>
        <a:ext cx="2699965" cy="484221"/>
      </dsp:txXfrm>
    </dsp:sp>
    <dsp:sp modelId="{28DC42C3-96FC-9C40-81D9-9CC73CD8FC11}">
      <dsp:nvSpPr>
        <dsp:cNvPr id="0" name=""/>
        <dsp:cNvSpPr/>
      </dsp:nvSpPr>
      <dsp:spPr>
        <a:xfrm>
          <a:off x="3050334" y="714897"/>
          <a:ext cx="3001123" cy="624954"/>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solidFill>
                <a:schemeClr val="bg1"/>
              </a:solidFill>
              <a:latin typeface="微软雅黑" panose="020B0503020204020204" charset="-122"/>
              <a:ea typeface="微软雅黑" panose="020B0503020204020204" charset="-122"/>
              <a:cs typeface="微软雅黑" panose="020B0503020204020204" charset="-122"/>
            </a:rPr>
            <a:t>质量互变规律</a:t>
          </a:r>
        </a:p>
      </dsp:txBody>
      <dsp:txXfrm>
        <a:off x="3050334" y="714897"/>
        <a:ext cx="3001123" cy="624954"/>
      </dsp:txXfrm>
    </dsp:sp>
    <dsp:sp modelId="{52680310-7E97-C849-AB8A-46C835D1C448}">
      <dsp:nvSpPr>
        <dsp:cNvPr id="0" name=""/>
        <dsp:cNvSpPr/>
      </dsp:nvSpPr>
      <dsp:spPr>
        <a:xfrm>
          <a:off x="3050334" y="1569532"/>
          <a:ext cx="2962298" cy="61844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否定之否定规律</a:t>
          </a:r>
        </a:p>
      </dsp:txBody>
      <dsp:txXfrm>
        <a:off x="3050334" y="1569532"/>
        <a:ext cx="2962298" cy="618442"/>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C05402-BD68-7F49-99B2-054C8D23EEA3}">
      <dsp:nvSpPr>
        <dsp:cNvPr id="0" name=""/>
        <dsp:cNvSpPr/>
      </dsp:nvSpPr>
      <dsp:spPr>
        <a:xfrm>
          <a:off x="2682844" y="1094485"/>
          <a:ext cx="367489" cy="784269"/>
        </a:xfrm>
        <a:custGeom>
          <a:avLst/>
          <a:gdLst/>
          <a:ahLst/>
          <a:cxnLst/>
          <a:rect l="0" t="0" r="0" b="0"/>
          <a:pathLst>
            <a:path>
              <a:moveTo>
                <a:pt x="0" y="0"/>
              </a:moveTo>
              <a:lnTo>
                <a:pt x="183744" y="0"/>
              </a:lnTo>
              <a:lnTo>
                <a:pt x="183744" y="784269"/>
              </a:lnTo>
              <a:lnTo>
                <a:pt x="367489" y="78426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5CAC2B-D604-D448-9B3B-0B0C6E5B734C}">
      <dsp:nvSpPr>
        <dsp:cNvPr id="0" name=""/>
        <dsp:cNvSpPr/>
      </dsp:nvSpPr>
      <dsp:spPr>
        <a:xfrm>
          <a:off x="2682844" y="981654"/>
          <a:ext cx="367489" cy="91440"/>
        </a:xfrm>
        <a:custGeom>
          <a:avLst/>
          <a:gdLst/>
          <a:ahLst/>
          <a:cxnLst/>
          <a:rect l="0" t="0" r="0" b="0"/>
          <a:pathLst>
            <a:path>
              <a:moveTo>
                <a:pt x="0" y="112830"/>
              </a:moveTo>
              <a:lnTo>
                <a:pt x="183744" y="112830"/>
              </a:lnTo>
              <a:lnTo>
                <a:pt x="183744" y="45720"/>
              </a:lnTo>
              <a:lnTo>
                <a:pt x="36748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775212-6576-A244-A9B5-855A0963D3DB}">
      <dsp:nvSpPr>
        <dsp:cNvPr id="0" name=""/>
        <dsp:cNvSpPr/>
      </dsp:nvSpPr>
      <dsp:spPr>
        <a:xfrm>
          <a:off x="2682844" y="243105"/>
          <a:ext cx="367489" cy="851379"/>
        </a:xfrm>
        <a:custGeom>
          <a:avLst/>
          <a:gdLst/>
          <a:ahLst/>
          <a:cxnLst/>
          <a:rect l="0" t="0" r="0" b="0"/>
          <a:pathLst>
            <a:path>
              <a:moveTo>
                <a:pt x="0" y="851379"/>
              </a:moveTo>
              <a:lnTo>
                <a:pt x="183744" y="851379"/>
              </a:lnTo>
              <a:lnTo>
                <a:pt x="183744" y="0"/>
              </a:lnTo>
              <a:lnTo>
                <a:pt x="36748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E65911-1A78-1B45-876D-83234EE73430}">
      <dsp:nvSpPr>
        <dsp:cNvPr id="0" name=""/>
        <dsp:cNvSpPr/>
      </dsp:nvSpPr>
      <dsp:spPr>
        <a:xfrm>
          <a:off x="845395" y="814274"/>
          <a:ext cx="1837448" cy="5604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三大规律</a:t>
          </a:r>
        </a:p>
      </dsp:txBody>
      <dsp:txXfrm>
        <a:off x="845395" y="814274"/>
        <a:ext cx="1837448" cy="560421"/>
      </dsp:txXfrm>
    </dsp:sp>
    <dsp:sp modelId="{6B4A6BBD-90AE-B849-A706-E30C85700052}">
      <dsp:nvSpPr>
        <dsp:cNvPr id="0" name=""/>
        <dsp:cNvSpPr/>
      </dsp:nvSpPr>
      <dsp:spPr>
        <a:xfrm>
          <a:off x="3050334" y="994"/>
          <a:ext cx="2699965" cy="4842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对立统一规律</a:t>
          </a:r>
        </a:p>
      </dsp:txBody>
      <dsp:txXfrm>
        <a:off x="3050334" y="994"/>
        <a:ext cx="2699965" cy="484221"/>
      </dsp:txXfrm>
    </dsp:sp>
    <dsp:sp modelId="{28DC42C3-96FC-9C40-81D9-9CC73CD8FC11}">
      <dsp:nvSpPr>
        <dsp:cNvPr id="0" name=""/>
        <dsp:cNvSpPr/>
      </dsp:nvSpPr>
      <dsp:spPr>
        <a:xfrm>
          <a:off x="3050334" y="714897"/>
          <a:ext cx="3001123" cy="624954"/>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solidFill>
                <a:schemeClr val="bg1"/>
              </a:solidFill>
              <a:latin typeface="微软雅黑" panose="020B0503020204020204" charset="-122"/>
              <a:ea typeface="微软雅黑" panose="020B0503020204020204" charset="-122"/>
              <a:cs typeface="微软雅黑" panose="020B0503020204020204" charset="-122"/>
            </a:rPr>
            <a:t>质量互变规律</a:t>
          </a:r>
        </a:p>
      </dsp:txBody>
      <dsp:txXfrm>
        <a:off x="3050334" y="714897"/>
        <a:ext cx="3001123" cy="624954"/>
      </dsp:txXfrm>
    </dsp:sp>
    <dsp:sp modelId="{52680310-7E97-C849-AB8A-46C835D1C448}">
      <dsp:nvSpPr>
        <dsp:cNvPr id="0" name=""/>
        <dsp:cNvSpPr/>
      </dsp:nvSpPr>
      <dsp:spPr>
        <a:xfrm>
          <a:off x="3050334" y="1569532"/>
          <a:ext cx="2962298" cy="61844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否定之否定规律</a:t>
          </a:r>
        </a:p>
      </dsp:txBody>
      <dsp:txXfrm>
        <a:off x="3050334" y="1569532"/>
        <a:ext cx="2962298" cy="618442"/>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C05402-BD68-7F49-99B2-054C8D23EEA3}">
      <dsp:nvSpPr>
        <dsp:cNvPr id="0" name=""/>
        <dsp:cNvSpPr/>
      </dsp:nvSpPr>
      <dsp:spPr>
        <a:xfrm>
          <a:off x="2682844" y="1094485"/>
          <a:ext cx="367489" cy="784269"/>
        </a:xfrm>
        <a:custGeom>
          <a:avLst/>
          <a:gdLst/>
          <a:ahLst/>
          <a:cxnLst/>
          <a:rect l="0" t="0" r="0" b="0"/>
          <a:pathLst>
            <a:path>
              <a:moveTo>
                <a:pt x="0" y="0"/>
              </a:moveTo>
              <a:lnTo>
                <a:pt x="183744" y="0"/>
              </a:lnTo>
              <a:lnTo>
                <a:pt x="183744" y="784269"/>
              </a:lnTo>
              <a:lnTo>
                <a:pt x="367489" y="78426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5CAC2B-D604-D448-9B3B-0B0C6E5B734C}">
      <dsp:nvSpPr>
        <dsp:cNvPr id="0" name=""/>
        <dsp:cNvSpPr/>
      </dsp:nvSpPr>
      <dsp:spPr>
        <a:xfrm>
          <a:off x="2682844" y="981654"/>
          <a:ext cx="367489" cy="91440"/>
        </a:xfrm>
        <a:custGeom>
          <a:avLst/>
          <a:gdLst/>
          <a:ahLst/>
          <a:cxnLst/>
          <a:rect l="0" t="0" r="0" b="0"/>
          <a:pathLst>
            <a:path>
              <a:moveTo>
                <a:pt x="0" y="112830"/>
              </a:moveTo>
              <a:lnTo>
                <a:pt x="183744" y="112830"/>
              </a:lnTo>
              <a:lnTo>
                <a:pt x="183744" y="45720"/>
              </a:lnTo>
              <a:lnTo>
                <a:pt x="36748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775212-6576-A244-A9B5-855A0963D3DB}">
      <dsp:nvSpPr>
        <dsp:cNvPr id="0" name=""/>
        <dsp:cNvSpPr/>
      </dsp:nvSpPr>
      <dsp:spPr>
        <a:xfrm>
          <a:off x="2682844" y="243105"/>
          <a:ext cx="367489" cy="851379"/>
        </a:xfrm>
        <a:custGeom>
          <a:avLst/>
          <a:gdLst/>
          <a:ahLst/>
          <a:cxnLst/>
          <a:rect l="0" t="0" r="0" b="0"/>
          <a:pathLst>
            <a:path>
              <a:moveTo>
                <a:pt x="0" y="851379"/>
              </a:moveTo>
              <a:lnTo>
                <a:pt x="183744" y="851379"/>
              </a:lnTo>
              <a:lnTo>
                <a:pt x="183744" y="0"/>
              </a:lnTo>
              <a:lnTo>
                <a:pt x="36748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E65911-1A78-1B45-876D-83234EE73430}">
      <dsp:nvSpPr>
        <dsp:cNvPr id="0" name=""/>
        <dsp:cNvSpPr/>
      </dsp:nvSpPr>
      <dsp:spPr>
        <a:xfrm>
          <a:off x="845395" y="814274"/>
          <a:ext cx="1837448" cy="5604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三大规律</a:t>
          </a:r>
        </a:p>
      </dsp:txBody>
      <dsp:txXfrm>
        <a:off x="845395" y="814274"/>
        <a:ext cx="1837448" cy="560421"/>
      </dsp:txXfrm>
    </dsp:sp>
    <dsp:sp modelId="{6B4A6BBD-90AE-B849-A706-E30C85700052}">
      <dsp:nvSpPr>
        <dsp:cNvPr id="0" name=""/>
        <dsp:cNvSpPr/>
      </dsp:nvSpPr>
      <dsp:spPr>
        <a:xfrm>
          <a:off x="3050334" y="994"/>
          <a:ext cx="2699965" cy="4842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对立统一规律</a:t>
          </a:r>
        </a:p>
      </dsp:txBody>
      <dsp:txXfrm>
        <a:off x="3050334" y="994"/>
        <a:ext cx="2699965" cy="484221"/>
      </dsp:txXfrm>
    </dsp:sp>
    <dsp:sp modelId="{28DC42C3-96FC-9C40-81D9-9CC73CD8FC11}">
      <dsp:nvSpPr>
        <dsp:cNvPr id="0" name=""/>
        <dsp:cNvSpPr/>
      </dsp:nvSpPr>
      <dsp:spPr>
        <a:xfrm>
          <a:off x="3050334" y="714897"/>
          <a:ext cx="3001123" cy="624954"/>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solidFill>
                <a:schemeClr val="bg1"/>
              </a:solidFill>
              <a:latin typeface="微软雅黑" panose="020B0503020204020204" charset="-122"/>
              <a:ea typeface="微软雅黑" panose="020B0503020204020204" charset="-122"/>
              <a:cs typeface="微软雅黑" panose="020B0503020204020204" charset="-122"/>
            </a:rPr>
            <a:t>质量互变规律</a:t>
          </a:r>
        </a:p>
      </dsp:txBody>
      <dsp:txXfrm>
        <a:off x="3050334" y="714897"/>
        <a:ext cx="3001123" cy="624954"/>
      </dsp:txXfrm>
    </dsp:sp>
    <dsp:sp modelId="{52680310-7E97-C849-AB8A-46C835D1C448}">
      <dsp:nvSpPr>
        <dsp:cNvPr id="0" name=""/>
        <dsp:cNvSpPr/>
      </dsp:nvSpPr>
      <dsp:spPr>
        <a:xfrm>
          <a:off x="3050334" y="1569532"/>
          <a:ext cx="2962298" cy="61844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否定之否定规律</a:t>
          </a:r>
        </a:p>
      </dsp:txBody>
      <dsp:txXfrm>
        <a:off x="3050334" y="1569532"/>
        <a:ext cx="2962298" cy="618442"/>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C10DAD-F48A-C649-9E53-0305FBF611E3}">
      <dsp:nvSpPr>
        <dsp:cNvPr id="0" name=""/>
        <dsp:cNvSpPr/>
      </dsp:nvSpPr>
      <dsp:spPr>
        <a:xfrm>
          <a:off x="8023010" y="5029295"/>
          <a:ext cx="917099" cy="3418362"/>
        </a:xfrm>
        <a:custGeom>
          <a:avLst/>
          <a:gdLst/>
          <a:ahLst/>
          <a:cxnLst/>
          <a:rect l="0" t="0" r="0" b="0"/>
          <a:pathLst>
            <a:path>
              <a:moveTo>
                <a:pt x="0" y="0"/>
              </a:moveTo>
              <a:lnTo>
                <a:pt x="458549" y="0"/>
              </a:lnTo>
              <a:lnTo>
                <a:pt x="458549" y="3418362"/>
              </a:lnTo>
              <a:lnTo>
                <a:pt x="917099" y="3418362"/>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C05402-BD68-7F49-99B2-054C8D23EEA3}">
      <dsp:nvSpPr>
        <dsp:cNvPr id="0" name=""/>
        <dsp:cNvSpPr/>
      </dsp:nvSpPr>
      <dsp:spPr>
        <a:xfrm>
          <a:off x="12766752" y="6618437"/>
          <a:ext cx="917099" cy="1971763"/>
        </a:xfrm>
        <a:custGeom>
          <a:avLst/>
          <a:gdLst/>
          <a:ahLst/>
          <a:cxnLst/>
          <a:rect l="0" t="0" r="0" b="0"/>
          <a:pathLst>
            <a:path>
              <a:moveTo>
                <a:pt x="0" y="0"/>
              </a:moveTo>
              <a:lnTo>
                <a:pt x="458549" y="0"/>
              </a:lnTo>
              <a:lnTo>
                <a:pt x="458549" y="1971763"/>
              </a:lnTo>
              <a:lnTo>
                <a:pt x="917099" y="1971763"/>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5CAC2B-D604-D448-9B3B-0B0C6E5B734C}">
      <dsp:nvSpPr>
        <dsp:cNvPr id="0" name=""/>
        <dsp:cNvSpPr/>
      </dsp:nvSpPr>
      <dsp:spPr>
        <a:xfrm>
          <a:off x="12766752" y="6572717"/>
          <a:ext cx="917099" cy="91440"/>
        </a:xfrm>
        <a:custGeom>
          <a:avLst/>
          <a:gdLst/>
          <a:ahLst/>
          <a:cxnLst/>
          <a:rect l="0" t="0" r="0" b="0"/>
          <a:pathLst>
            <a:path>
              <a:moveTo>
                <a:pt x="0" y="45720"/>
              </a:moveTo>
              <a:lnTo>
                <a:pt x="917099"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775212-6576-A244-A9B5-855A0963D3DB}">
      <dsp:nvSpPr>
        <dsp:cNvPr id="0" name=""/>
        <dsp:cNvSpPr/>
      </dsp:nvSpPr>
      <dsp:spPr>
        <a:xfrm>
          <a:off x="12766752" y="4646674"/>
          <a:ext cx="917099" cy="1971763"/>
        </a:xfrm>
        <a:custGeom>
          <a:avLst/>
          <a:gdLst/>
          <a:ahLst/>
          <a:cxnLst/>
          <a:rect l="0" t="0" r="0" b="0"/>
          <a:pathLst>
            <a:path>
              <a:moveTo>
                <a:pt x="0" y="1971763"/>
              </a:moveTo>
              <a:lnTo>
                <a:pt x="458549" y="1971763"/>
              </a:lnTo>
              <a:lnTo>
                <a:pt x="458549" y="0"/>
              </a:lnTo>
              <a:lnTo>
                <a:pt x="917099"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4318380-2292-D541-ABFE-2D920CB66504}">
      <dsp:nvSpPr>
        <dsp:cNvPr id="0" name=""/>
        <dsp:cNvSpPr/>
      </dsp:nvSpPr>
      <dsp:spPr>
        <a:xfrm>
          <a:off x="8023010" y="5029295"/>
          <a:ext cx="917099" cy="1589142"/>
        </a:xfrm>
        <a:custGeom>
          <a:avLst/>
          <a:gdLst/>
          <a:ahLst/>
          <a:cxnLst/>
          <a:rect l="0" t="0" r="0" b="0"/>
          <a:pathLst>
            <a:path>
              <a:moveTo>
                <a:pt x="0" y="0"/>
              </a:moveTo>
              <a:lnTo>
                <a:pt x="458549" y="0"/>
              </a:lnTo>
              <a:lnTo>
                <a:pt x="458549" y="1589142"/>
              </a:lnTo>
              <a:lnTo>
                <a:pt x="917099" y="1589142"/>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A60A6B2-CDC2-D241-8F71-521C3A05BA16}">
      <dsp:nvSpPr>
        <dsp:cNvPr id="0" name=""/>
        <dsp:cNvSpPr/>
      </dsp:nvSpPr>
      <dsp:spPr>
        <a:xfrm>
          <a:off x="12762671" y="1689029"/>
          <a:ext cx="917099" cy="985881"/>
        </a:xfrm>
        <a:custGeom>
          <a:avLst/>
          <a:gdLst/>
          <a:ahLst/>
          <a:cxnLst/>
          <a:rect l="0" t="0" r="0" b="0"/>
          <a:pathLst>
            <a:path>
              <a:moveTo>
                <a:pt x="0" y="0"/>
              </a:moveTo>
              <a:lnTo>
                <a:pt x="458549" y="0"/>
              </a:lnTo>
              <a:lnTo>
                <a:pt x="458549" y="985881"/>
              </a:lnTo>
              <a:lnTo>
                <a:pt x="917099" y="985881"/>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74C70B-9F6C-F641-B72E-88AF43630A10}">
      <dsp:nvSpPr>
        <dsp:cNvPr id="0" name=""/>
        <dsp:cNvSpPr/>
      </dsp:nvSpPr>
      <dsp:spPr>
        <a:xfrm>
          <a:off x="12762671" y="703147"/>
          <a:ext cx="917099" cy="985881"/>
        </a:xfrm>
        <a:custGeom>
          <a:avLst/>
          <a:gdLst/>
          <a:ahLst/>
          <a:cxnLst/>
          <a:rect l="0" t="0" r="0" b="0"/>
          <a:pathLst>
            <a:path>
              <a:moveTo>
                <a:pt x="0" y="985881"/>
              </a:moveTo>
              <a:lnTo>
                <a:pt x="458549" y="985881"/>
              </a:lnTo>
              <a:lnTo>
                <a:pt x="458549" y="0"/>
              </a:lnTo>
              <a:lnTo>
                <a:pt x="917099"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59E1F4-009E-6340-8F18-7D9D295CE324}">
      <dsp:nvSpPr>
        <dsp:cNvPr id="0" name=""/>
        <dsp:cNvSpPr/>
      </dsp:nvSpPr>
      <dsp:spPr>
        <a:xfrm>
          <a:off x="8023010" y="1689029"/>
          <a:ext cx="917099" cy="3340266"/>
        </a:xfrm>
        <a:custGeom>
          <a:avLst/>
          <a:gdLst/>
          <a:ahLst/>
          <a:cxnLst/>
          <a:rect l="0" t="0" r="0" b="0"/>
          <a:pathLst>
            <a:path>
              <a:moveTo>
                <a:pt x="0" y="3340266"/>
              </a:moveTo>
              <a:lnTo>
                <a:pt x="458549" y="3340266"/>
              </a:lnTo>
              <a:lnTo>
                <a:pt x="458549" y="0"/>
              </a:lnTo>
              <a:lnTo>
                <a:pt x="91709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21F532-FAC5-2748-AB96-18B4E22D8B08}">
      <dsp:nvSpPr>
        <dsp:cNvPr id="0" name=""/>
        <dsp:cNvSpPr/>
      </dsp:nvSpPr>
      <dsp:spPr>
        <a:xfrm>
          <a:off x="1372160" y="4330007"/>
          <a:ext cx="6650849" cy="139857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2.</a:t>
          </a:r>
          <a:r>
            <a:rPr lang="zh-CN" altLang="en-US" sz="3200" kern="1200" dirty="0">
              <a:latin typeface="微软雅黑" panose="020B0503020204020204" charset="-122"/>
              <a:ea typeface="微软雅黑" panose="020B0503020204020204" charset="-122"/>
              <a:cs typeface="微软雅黑" panose="020B0503020204020204" charset="-122"/>
            </a:rPr>
            <a:t>普遍联系和永恒发展</a:t>
          </a:r>
        </a:p>
      </dsp:txBody>
      <dsp:txXfrm>
        <a:off x="1372160" y="4330007"/>
        <a:ext cx="6650849" cy="1398576"/>
      </dsp:txXfrm>
    </dsp:sp>
    <dsp:sp modelId="{0792132F-0ABC-CA4C-AB08-F3E836B0EA78}">
      <dsp:nvSpPr>
        <dsp:cNvPr id="0" name=""/>
        <dsp:cNvSpPr/>
      </dsp:nvSpPr>
      <dsp:spPr>
        <a:xfrm>
          <a:off x="8940109" y="1028453"/>
          <a:ext cx="3822561" cy="132115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两大特点</a:t>
          </a:r>
        </a:p>
      </dsp:txBody>
      <dsp:txXfrm>
        <a:off x="8940109" y="1028453"/>
        <a:ext cx="3822561" cy="1321151"/>
      </dsp:txXfrm>
    </dsp:sp>
    <dsp:sp modelId="{EDE135D9-B8F1-3A4E-AF37-A2EBD2944053}">
      <dsp:nvSpPr>
        <dsp:cNvPr id="0" name=""/>
        <dsp:cNvSpPr/>
      </dsp:nvSpPr>
      <dsp:spPr>
        <a:xfrm>
          <a:off x="13679770" y="3859"/>
          <a:ext cx="4585496" cy="139857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联系</a:t>
          </a:r>
        </a:p>
      </dsp:txBody>
      <dsp:txXfrm>
        <a:off x="13679770" y="3859"/>
        <a:ext cx="4585496" cy="1398576"/>
      </dsp:txXfrm>
    </dsp:sp>
    <dsp:sp modelId="{20F7C7F5-3E37-3D4C-93F7-A0AE2F4C1040}">
      <dsp:nvSpPr>
        <dsp:cNvPr id="0" name=""/>
        <dsp:cNvSpPr/>
      </dsp:nvSpPr>
      <dsp:spPr>
        <a:xfrm>
          <a:off x="13679770" y="1975622"/>
          <a:ext cx="4585496" cy="139857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发展</a:t>
          </a:r>
        </a:p>
      </dsp:txBody>
      <dsp:txXfrm>
        <a:off x="13679770" y="1975622"/>
        <a:ext cx="4585496" cy="1398576"/>
      </dsp:txXfrm>
    </dsp:sp>
    <dsp:sp modelId="{A1275447-9F12-E641-B80B-86E1F8345DAE}">
      <dsp:nvSpPr>
        <dsp:cNvPr id="0" name=""/>
        <dsp:cNvSpPr/>
      </dsp:nvSpPr>
      <dsp:spPr>
        <a:xfrm>
          <a:off x="8940109" y="5944883"/>
          <a:ext cx="3826642" cy="134710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三大规律</a:t>
          </a:r>
        </a:p>
      </dsp:txBody>
      <dsp:txXfrm>
        <a:off x="8940109" y="5944883"/>
        <a:ext cx="3826642" cy="1347108"/>
      </dsp:txXfrm>
    </dsp:sp>
    <dsp:sp modelId="{6B4A6BBD-90AE-B849-A706-E30C85700052}">
      <dsp:nvSpPr>
        <dsp:cNvPr id="0" name=""/>
        <dsp:cNvSpPr/>
      </dsp:nvSpPr>
      <dsp:spPr>
        <a:xfrm>
          <a:off x="13683851" y="3947386"/>
          <a:ext cx="4585496" cy="139857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对立统一规律</a:t>
          </a:r>
        </a:p>
      </dsp:txBody>
      <dsp:txXfrm>
        <a:off x="13683851" y="3947386"/>
        <a:ext cx="4585496" cy="1398576"/>
      </dsp:txXfrm>
    </dsp:sp>
    <dsp:sp modelId="{28DC42C3-96FC-9C40-81D9-9CC73CD8FC11}">
      <dsp:nvSpPr>
        <dsp:cNvPr id="0" name=""/>
        <dsp:cNvSpPr/>
      </dsp:nvSpPr>
      <dsp:spPr>
        <a:xfrm>
          <a:off x="13683851" y="5919149"/>
          <a:ext cx="4585496" cy="139857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质量互变规律</a:t>
          </a:r>
        </a:p>
      </dsp:txBody>
      <dsp:txXfrm>
        <a:off x="13683851" y="5919149"/>
        <a:ext cx="4585496" cy="1398576"/>
      </dsp:txXfrm>
    </dsp:sp>
    <dsp:sp modelId="{52680310-7E97-C849-AB8A-46C835D1C448}">
      <dsp:nvSpPr>
        <dsp:cNvPr id="0" name=""/>
        <dsp:cNvSpPr/>
      </dsp:nvSpPr>
      <dsp:spPr>
        <a:xfrm>
          <a:off x="13683851" y="7890913"/>
          <a:ext cx="4585496" cy="139857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否定之否定规律</a:t>
          </a:r>
        </a:p>
      </dsp:txBody>
      <dsp:txXfrm>
        <a:off x="13683851" y="7890913"/>
        <a:ext cx="4585496" cy="1398576"/>
      </dsp:txXfrm>
    </dsp:sp>
    <dsp:sp modelId="{28F6D76B-3C1C-3F42-BA75-E327EA31ED2E}">
      <dsp:nvSpPr>
        <dsp:cNvPr id="0" name=""/>
        <dsp:cNvSpPr/>
      </dsp:nvSpPr>
      <dsp:spPr>
        <a:xfrm>
          <a:off x="8940109" y="7865179"/>
          <a:ext cx="3631942" cy="116495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五对范畴</a:t>
          </a:r>
        </a:p>
      </dsp:txBody>
      <dsp:txXfrm>
        <a:off x="8940109" y="7865179"/>
        <a:ext cx="3631942" cy="1164958"/>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C05402-BD68-7F49-99B2-054C8D23EEA3}">
      <dsp:nvSpPr>
        <dsp:cNvPr id="0" name=""/>
        <dsp:cNvSpPr/>
      </dsp:nvSpPr>
      <dsp:spPr>
        <a:xfrm>
          <a:off x="2682844" y="1094485"/>
          <a:ext cx="367489" cy="784269"/>
        </a:xfrm>
        <a:custGeom>
          <a:avLst/>
          <a:gdLst/>
          <a:ahLst/>
          <a:cxnLst/>
          <a:rect l="0" t="0" r="0" b="0"/>
          <a:pathLst>
            <a:path>
              <a:moveTo>
                <a:pt x="0" y="0"/>
              </a:moveTo>
              <a:lnTo>
                <a:pt x="183744" y="0"/>
              </a:lnTo>
              <a:lnTo>
                <a:pt x="183744" y="784269"/>
              </a:lnTo>
              <a:lnTo>
                <a:pt x="367489" y="78426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5CAC2B-D604-D448-9B3B-0B0C6E5B734C}">
      <dsp:nvSpPr>
        <dsp:cNvPr id="0" name=""/>
        <dsp:cNvSpPr/>
      </dsp:nvSpPr>
      <dsp:spPr>
        <a:xfrm>
          <a:off x="2682844" y="981654"/>
          <a:ext cx="367489" cy="91440"/>
        </a:xfrm>
        <a:custGeom>
          <a:avLst/>
          <a:gdLst/>
          <a:ahLst/>
          <a:cxnLst/>
          <a:rect l="0" t="0" r="0" b="0"/>
          <a:pathLst>
            <a:path>
              <a:moveTo>
                <a:pt x="0" y="112830"/>
              </a:moveTo>
              <a:lnTo>
                <a:pt x="183744" y="112830"/>
              </a:lnTo>
              <a:lnTo>
                <a:pt x="183744" y="45720"/>
              </a:lnTo>
              <a:lnTo>
                <a:pt x="36748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775212-6576-A244-A9B5-855A0963D3DB}">
      <dsp:nvSpPr>
        <dsp:cNvPr id="0" name=""/>
        <dsp:cNvSpPr/>
      </dsp:nvSpPr>
      <dsp:spPr>
        <a:xfrm>
          <a:off x="2682844" y="243105"/>
          <a:ext cx="367489" cy="851379"/>
        </a:xfrm>
        <a:custGeom>
          <a:avLst/>
          <a:gdLst/>
          <a:ahLst/>
          <a:cxnLst/>
          <a:rect l="0" t="0" r="0" b="0"/>
          <a:pathLst>
            <a:path>
              <a:moveTo>
                <a:pt x="0" y="851379"/>
              </a:moveTo>
              <a:lnTo>
                <a:pt x="183744" y="851379"/>
              </a:lnTo>
              <a:lnTo>
                <a:pt x="183744" y="0"/>
              </a:lnTo>
              <a:lnTo>
                <a:pt x="36748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E65911-1A78-1B45-876D-83234EE73430}">
      <dsp:nvSpPr>
        <dsp:cNvPr id="0" name=""/>
        <dsp:cNvSpPr/>
      </dsp:nvSpPr>
      <dsp:spPr>
        <a:xfrm>
          <a:off x="845395" y="814274"/>
          <a:ext cx="1837448" cy="5604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三大规律</a:t>
          </a:r>
        </a:p>
      </dsp:txBody>
      <dsp:txXfrm>
        <a:off x="845395" y="814274"/>
        <a:ext cx="1837448" cy="560421"/>
      </dsp:txXfrm>
    </dsp:sp>
    <dsp:sp modelId="{6B4A6BBD-90AE-B849-A706-E30C85700052}">
      <dsp:nvSpPr>
        <dsp:cNvPr id="0" name=""/>
        <dsp:cNvSpPr/>
      </dsp:nvSpPr>
      <dsp:spPr>
        <a:xfrm>
          <a:off x="3050334" y="994"/>
          <a:ext cx="2699965" cy="48422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latin typeface="微软雅黑" panose="020B0503020204020204" charset="-122"/>
              <a:ea typeface="微软雅黑" panose="020B0503020204020204" charset="-122"/>
              <a:cs typeface="微软雅黑" panose="020B0503020204020204" charset="-122"/>
            </a:rPr>
            <a:t>对立统一规律</a:t>
          </a:r>
        </a:p>
      </dsp:txBody>
      <dsp:txXfrm>
        <a:off x="3050334" y="994"/>
        <a:ext cx="2699965" cy="484221"/>
      </dsp:txXfrm>
    </dsp:sp>
    <dsp:sp modelId="{28DC42C3-96FC-9C40-81D9-9CC73CD8FC11}">
      <dsp:nvSpPr>
        <dsp:cNvPr id="0" name=""/>
        <dsp:cNvSpPr/>
      </dsp:nvSpPr>
      <dsp:spPr>
        <a:xfrm>
          <a:off x="3050334" y="714897"/>
          <a:ext cx="3001123" cy="624954"/>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solidFill>
                <a:schemeClr val="tx1"/>
              </a:solidFill>
              <a:latin typeface="微软雅黑" panose="020B0503020204020204" charset="-122"/>
              <a:ea typeface="微软雅黑" panose="020B0503020204020204" charset="-122"/>
              <a:cs typeface="微软雅黑" panose="020B0503020204020204" charset="-122"/>
            </a:rPr>
            <a:t>质量互变规律</a:t>
          </a:r>
        </a:p>
      </dsp:txBody>
      <dsp:txXfrm>
        <a:off x="3050334" y="714897"/>
        <a:ext cx="3001123" cy="624954"/>
      </dsp:txXfrm>
    </dsp:sp>
    <dsp:sp modelId="{52680310-7E97-C849-AB8A-46C835D1C448}">
      <dsp:nvSpPr>
        <dsp:cNvPr id="0" name=""/>
        <dsp:cNvSpPr/>
      </dsp:nvSpPr>
      <dsp:spPr>
        <a:xfrm>
          <a:off x="3050334" y="1569532"/>
          <a:ext cx="2962298" cy="618442"/>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dirty="0">
              <a:solidFill>
                <a:schemeClr val="bg1"/>
              </a:solidFill>
              <a:latin typeface="微软雅黑" panose="020B0503020204020204" charset="-122"/>
              <a:ea typeface="微软雅黑" panose="020B0503020204020204" charset="-122"/>
              <a:cs typeface="微软雅黑" panose="020B0503020204020204" charset="-122"/>
            </a:rPr>
            <a:t>否定之否定规律</a:t>
          </a:r>
        </a:p>
      </dsp:txBody>
      <dsp:txXfrm>
        <a:off x="3050334" y="1569532"/>
        <a:ext cx="2962298" cy="6184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4678412" y="6051397"/>
          <a:ext cx="932968" cy="1002941"/>
        </a:xfrm>
        <a:custGeom>
          <a:avLst/>
          <a:gdLst/>
          <a:ahLst/>
          <a:cxnLst/>
          <a:rect l="0" t="0" r="0" b="0"/>
          <a:pathLst>
            <a:path>
              <a:moveTo>
                <a:pt x="0" y="0"/>
              </a:moveTo>
              <a:lnTo>
                <a:pt x="466484" y="0"/>
              </a:lnTo>
              <a:lnTo>
                <a:pt x="466484" y="1002941"/>
              </a:lnTo>
              <a:lnTo>
                <a:pt x="932968" y="1002941"/>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10276225" y="5048456"/>
          <a:ext cx="932968" cy="3008824"/>
        </a:xfrm>
        <a:custGeom>
          <a:avLst/>
          <a:gdLst/>
          <a:ahLst/>
          <a:cxnLst/>
          <a:rect l="0" t="0" r="0" b="0"/>
          <a:pathLst>
            <a:path>
              <a:moveTo>
                <a:pt x="0" y="0"/>
              </a:moveTo>
              <a:lnTo>
                <a:pt x="466484" y="0"/>
              </a:lnTo>
              <a:lnTo>
                <a:pt x="466484" y="3008824"/>
              </a:lnTo>
              <a:lnTo>
                <a:pt x="932968" y="300882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10276225" y="5048456"/>
          <a:ext cx="932968" cy="1002941"/>
        </a:xfrm>
        <a:custGeom>
          <a:avLst/>
          <a:gdLst/>
          <a:ahLst/>
          <a:cxnLst/>
          <a:rect l="0" t="0" r="0" b="0"/>
          <a:pathLst>
            <a:path>
              <a:moveTo>
                <a:pt x="0" y="0"/>
              </a:moveTo>
              <a:lnTo>
                <a:pt x="466484" y="0"/>
              </a:lnTo>
              <a:lnTo>
                <a:pt x="466484" y="1002941"/>
              </a:lnTo>
              <a:lnTo>
                <a:pt x="932968" y="1002941"/>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63B9F5-CB35-754B-BB9B-F19819EBE42F}">
      <dsp:nvSpPr>
        <dsp:cNvPr id="0" name=""/>
        <dsp:cNvSpPr/>
      </dsp:nvSpPr>
      <dsp:spPr>
        <a:xfrm>
          <a:off x="15874038" y="3999794"/>
          <a:ext cx="932968" cy="91440"/>
        </a:xfrm>
        <a:custGeom>
          <a:avLst/>
          <a:gdLst/>
          <a:ahLst/>
          <a:cxnLst/>
          <a:rect l="0" t="0" r="0" b="0"/>
          <a:pathLst>
            <a:path>
              <a:moveTo>
                <a:pt x="0" y="45720"/>
              </a:moveTo>
              <a:lnTo>
                <a:pt x="932968"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10276225" y="4045514"/>
          <a:ext cx="932968" cy="1002941"/>
        </a:xfrm>
        <a:custGeom>
          <a:avLst/>
          <a:gdLst/>
          <a:ahLst/>
          <a:cxnLst/>
          <a:rect l="0" t="0" r="0" b="0"/>
          <a:pathLst>
            <a:path>
              <a:moveTo>
                <a:pt x="0" y="1002941"/>
              </a:moveTo>
              <a:lnTo>
                <a:pt x="466484" y="1002941"/>
              </a:lnTo>
              <a:lnTo>
                <a:pt x="466484" y="0"/>
              </a:lnTo>
              <a:lnTo>
                <a:pt x="93296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8E93B36-62D4-1648-B662-99DCDDC758F9}">
      <dsp:nvSpPr>
        <dsp:cNvPr id="0" name=""/>
        <dsp:cNvSpPr/>
      </dsp:nvSpPr>
      <dsp:spPr>
        <a:xfrm>
          <a:off x="15874038" y="1993911"/>
          <a:ext cx="932968" cy="91440"/>
        </a:xfrm>
        <a:custGeom>
          <a:avLst/>
          <a:gdLst/>
          <a:ahLst/>
          <a:cxnLst/>
          <a:rect l="0" t="0" r="0" b="0"/>
          <a:pathLst>
            <a:path>
              <a:moveTo>
                <a:pt x="0" y="45720"/>
              </a:moveTo>
              <a:lnTo>
                <a:pt x="932968"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10276225" y="2039631"/>
          <a:ext cx="932968" cy="3008824"/>
        </a:xfrm>
        <a:custGeom>
          <a:avLst/>
          <a:gdLst/>
          <a:ahLst/>
          <a:cxnLst/>
          <a:rect l="0" t="0" r="0" b="0"/>
          <a:pathLst>
            <a:path>
              <a:moveTo>
                <a:pt x="0" y="3008824"/>
              </a:moveTo>
              <a:lnTo>
                <a:pt x="466484" y="3008824"/>
              </a:lnTo>
              <a:lnTo>
                <a:pt x="466484" y="0"/>
              </a:lnTo>
              <a:lnTo>
                <a:pt x="93296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4678412" y="5048456"/>
          <a:ext cx="932968" cy="1002941"/>
        </a:xfrm>
        <a:custGeom>
          <a:avLst/>
          <a:gdLst/>
          <a:ahLst/>
          <a:cxnLst/>
          <a:rect l="0" t="0" r="0" b="0"/>
          <a:pathLst>
            <a:path>
              <a:moveTo>
                <a:pt x="0" y="1002941"/>
              </a:moveTo>
              <a:lnTo>
                <a:pt x="466484" y="1002941"/>
              </a:lnTo>
              <a:lnTo>
                <a:pt x="466484" y="0"/>
              </a:lnTo>
              <a:lnTo>
                <a:pt x="932968"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42025EE-A47D-144E-A51D-BADF996C9D2E}">
      <dsp:nvSpPr>
        <dsp:cNvPr id="0" name=""/>
        <dsp:cNvSpPr/>
      </dsp:nvSpPr>
      <dsp:spPr>
        <a:xfrm>
          <a:off x="13568" y="5340008"/>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lvl="0" algn="ctr" defTabSz="2178050">
            <a:lnSpc>
              <a:spcPct val="90000"/>
            </a:lnSpc>
            <a:spcBef>
              <a:spcPct val="0"/>
            </a:spcBef>
            <a:spcAft>
              <a:spcPct val="35000"/>
            </a:spcAft>
          </a:pPr>
          <a:r>
            <a:rPr lang="zh-CN" altLang="en-US" sz="4900" kern="1200" dirty="0">
              <a:latin typeface="微软雅黑" panose="020B0503020204020204" charset="-122"/>
              <a:ea typeface="微软雅黑" panose="020B0503020204020204" charset="-122"/>
              <a:cs typeface="微软雅黑" panose="020B0503020204020204" charset="-122"/>
            </a:rPr>
            <a:t>对立统一规律</a:t>
          </a:r>
        </a:p>
      </dsp:txBody>
      <dsp:txXfrm>
        <a:off x="13568" y="5340008"/>
        <a:ext cx="4664844" cy="1422777"/>
      </dsp:txXfrm>
    </dsp:sp>
    <dsp:sp modelId="{B5ADED03-983F-C440-A97C-6506BE0202D9}">
      <dsp:nvSpPr>
        <dsp:cNvPr id="0" name=""/>
        <dsp:cNvSpPr/>
      </dsp:nvSpPr>
      <dsp:spPr>
        <a:xfrm>
          <a:off x="5611381" y="4337067"/>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lvl="0" algn="ctr" defTabSz="2178050">
            <a:lnSpc>
              <a:spcPct val="90000"/>
            </a:lnSpc>
            <a:spcBef>
              <a:spcPct val="0"/>
            </a:spcBef>
            <a:spcAft>
              <a:spcPct val="35000"/>
            </a:spcAft>
          </a:pPr>
          <a:r>
            <a:rPr lang="zh-CN" altLang="en-US" sz="4900" kern="1200" dirty="0">
              <a:latin typeface="微软雅黑" panose="020B0503020204020204" charset="-122"/>
              <a:ea typeface="微软雅黑" panose="020B0503020204020204" charset="-122"/>
              <a:cs typeface="微软雅黑" panose="020B0503020204020204" charset="-122"/>
            </a:rPr>
            <a:t>含义</a:t>
          </a:r>
        </a:p>
      </dsp:txBody>
      <dsp:txXfrm>
        <a:off x="5611381" y="4337067"/>
        <a:ext cx="4664844" cy="1422777"/>
      </dsp:txXfrm>
    </dsp:sp>
    <dsp:sp modelId="{43C66485-8588-5746-B2A0-622E6FF09A5E}">
      <dsp:nvSpPr>
        <dsp:cNvPr id="0" name=""/>
        <dsp:cNvSpPr/>
      </dsp:nvSpPr>
      <dsp:spPr>
        <a:xfrm>
          <a:off x="11209194" y="1328242"/>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lvl="0" algn="ctr" defTabSz="2178050">
            <a:lnSpc>
              <a:spcPct val="90000"/>
            </a:lnSpc>
            <a:spcBef>
              <a:spcPct val="0"/>
            </a:spcBef>
            <a:spcAft>
              <a:spcPct val="35000"/>
            </a:spcAft>
          </a:pPr>
          <a:r>
            <a:rPr lang="zh-CN" altLang="en-US" sz="4900" kern="1200" dirty="0">
              <a:latin typeface="微软雅黑" panose="020B0503020204020204" charset="-122"/>
              <a:ea typeface="微软雅黑" panose="020B0503020204020204" charset="-122"/>
              <a:cs typeface="微软雅黑" panose="020B0503020204020204" charset="-122"/>
            </a:rPr>
            <a:t>基本属性</a:t>
          </a:r>
        </a:p>
      </dsp:txBody>
      <dsp:txXfrm>
        <a:off x="11209194" y="1328242"/>
        <a:ext cx="4664844" cy="1422777"/>
      </dsp:txXfrm>
    </dsp:sp>
    <dsp:sp modelId="{8B02849D-A787-9048-99BC-AA377A78AD9B}">
      <dsp:nvSpPr>
        <dsp:cNvPr id="0" name=""/>
        <dsp:cNvSpPr/>
      </dsp:nvSpPr>
      <dsp:spPr>
        <a:xfrm>
          <a:off x="16807007" y="1328242"/>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lvl="0" algn="ctr" defTabSz="2178050">
            <a:lnSpc>
              <a:spcPct val="90000"/>
            </a:lnSpc>
            <a:spcBef>
              <a:spcPct val="0"/>
            </a:spcBef>
            <a:spcAft>
              <a:spcPct val="35000"/>
            </a:spcAft>
          </a:pPr>
          <a:r>
            <a:rPr lang="zh-CN" altLang="en-US" sz="4900" kern="1200" dirty="0">
              <a:latin typeface="微软雅黑" panose="020B0503020204020204" charset="-122"/>
              <a:ea typeface="微软雅黑" panose="020B0503020204020204" charset="-122"/>
              <a:cs typeface="微软雅黑" panose="020B0503020204020204" charset="-122"/>
            </a:rPr>
            <a:t>同一性和斗争性</a:t>
          </a:r>
        </a:p>
      </dsp:txBody>
      <dsp:txXfrm>
        <a:off x="16807007" y="1328242"/>
        <a:ext cx="4664844" cy="1422777"/>
      </dsp:txXfrm>
    </dsp:sp>
    <dsp:sp modelId="{F1869B29-FD66-BA45-89E4-3385665239ED}">
      <dsp:nvSpPr>
        <dsp:cNvPr id="0" name=""/>
        <dsp:cNvSpPr/>
      </dsp:nvSpPr>
      <dsp:spPr>
        <a:xfrm>
          <a:off x="11209194" y="3334125"/>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lvl="0" algn="ctr" defTabSz="2178050">
            <a:lnSpc>
              <a:spcPct val="90000"/>
            </a:lnSpc>
            <a:spcBef>
              <a:spcPct val="0"/>
            </a:spcBef>
            <a:spcAft>
              <a:spcPct val="35000"/>
            </a:spcAft>
          </a:pPr>
          <a:r>
            <a:rPr lang="zh-CN" altLang="en-US" sz="4900" kern="1200" dirty="0">
              <a:latin typeface="微软雅黑" panose="020B0503020204020204" charset="-122"/>
              <a:ea typeface="微软雅黑" panose="020B0503020204020204" charset="-122"/>
              <a:cs typeface="微软雅黑" panose="020B0503020204020204" charset="-122"/>
            </a:rPr>
            <a:t>内外因</a:t>
          </a:r>
        </a:p>
      </dsp:txBody>
      <dsp:txXfrm>
        <a:off x="11209194" y="3334125"/>
        <a:ext cx="4664844" cy="1422777"/>
      </dsp:txXfrm>
    </dsp:sp>
    <dsp:sp modelId="{B924937D-61B4-3B40-81D5-35340AFD5A22}">
      <dsp:nvSpPr>
        <dsp:cNvPr id="0" name=""/>
        <dsp:cNvSpPr/>
      </dsp:nvSpPr>
      <dsp:spPr>
        <a:xfrm>
          <a:off x="16807007" y="3334125"/>
          <a:ext cx="5758097"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lvl="0" algn="ctr" defTabSz="2178050">
            <a:lnSpc>
              <a:spcPct val="90000"/>
            </a:lnSpc>
            <a:spcBef>
              <a:spcPct val="0"/>
            </a:spcBef>
            <a:spcAft>
              <a:spcPct val="35000"/>
            </a:spcAft>
          </a:pPr>
          <a:r>
            <a:rPr lang="zh-CN" altLang="en-US" sz="4900" kern="1200" dirty="0">
              <a:latin typeface="微软雅黑" panose="020B0503020204020204" charset="-122"/>
              <a:ea typeface="微软雅黑" panose="020B0503020204020204" charset="-122"/>
              <a:cs typeface="微软雅黑" panose="020B0503020204020204" charset="-122"/>
            </a:rPr>
            <a:t>独立自主和对外开放</a:t>
          </a:r>
        </a:p>
      </dsp:txBody>
      <dsp:txXfrm>
        <a:off x="16807007" y="3334125"/>
        <a:ext cx="5758097" cy="1422777"/>
      </dsp:txXfrm>
    </dsp:sp>
    <dsp:sp modelId="{D3D03A26-174D-3A4F-B16C-84E0173CE231}">
      <dsp:nvSpPr>
        <dsp:cNvPr id="0" name=""/>
        <dsp:cNvSpPr/>
      </dsp:nvSpPr>
      <dsp:spPr>
        <a:xfrm>
          <a:off x="11209194" y="5340008"/>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lvl="0" algn="ctr" defTabSz="2178050">
            <a:lnSpc>
              <a:spcPct val="90000"/>
            </a:lnSpc>
            <a:spcBef>
              <a:spcPct val="0"/>
            </a:spcBef>
            <a:spcAft>
              <a:spcPct val="35000"/>
            </a:spcAft>
          </a:pPr>
          <a:r>
            <a:rPr lang="zh-CN" altLang="en-US" sz="4900" kern="1200" dirty="0">
              <a:latin typeface="微软雅黑" panose="020B0503020204020204" charset="-122"/>
              <a:ea typeface="微软雅黑" panose="020B0503020204020204" charset="-122"/>
              <a:cs typeface="微软雅黑" panose="020B0503020204020204" charset="-122"/>
            </a:rPr>
            <a:t>普遍性与特殊性</a:t>
          </a:r>
        </a:p>
      </dsp:txBody>
      <dsp:txXfrm>
        <a:off x="11209194" y="5340008"/>
        <a:ext cx="4664844" cy="1422777"/>
      </dsp:txXfrm>
    </dsp:sp>
    <dsp:sp modelId="{D60323CC-D001-064E-B062-9FFB6B4EFADD}">
      <dsp:nvSpPr>
        <dsp:cNvPr id="0" name=""/>
        <dsp:cNvSpPr/>
      </dsp:nvSpPr>
      <dsp:spPr>
        <a:xfrm>
          <a:off x="11209194" y="7345891"/>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lvl="0" algn="ctr" defTabSz="2178050">
            <a:lnSpc>
              <a:spcPct val="90000"/>
            </a:lnSpc>
            <a:spcBef>
              <a:spcPct val="0"/>
            </a:spcBef>
            <a:spcAft>
              <a:spcPct val="35000"/>
            </a:spcAft>
          </a:pPr>
          <a:r>
            <a:rPr lang="zh-CN" altLang="en-US" sz="4900" kern="1200" dirty="0">
              <a:latin typeface="微软雅黑" panose="020B0503020204020204" charset="-122"/>
              <a:ea typeface="微软雅黑" panose="020B0503020204020204" charset="-122"/>
              <a:cs typeface="微软雅黑" panose="020B0503020204020204" charset="-122"/>
            </a:rPr>
            <a:t>不平衡性</a:t>
          </a:r>
        </a:p>
      </dsp:txBody>
      <dsp:txXfrm>
        <a:off x="11209194" y="7345891"/>
        <a:ext cx="4664844" cy="1422777"/>
      </dsp:txXfrm>
    </dsp:sp>
    <dsp:sp modelId="{73AC88D7-9C05-3541-9188-2FB0EAF9A7B0}">
      <dsp:nvSpPr>
        <dsp:cNvPr id="0" name=""/>
        <dsp:cNvSpPr/>
      </dsp:nvSpPr>
      <dsp:spPr>
        <a:xfrm>
          <a:off x="5611381" y="6342950"/>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115" tIns="31115" rIns="31115" bIns="31115" numCol="1" spcCol="1270" anchor="ctr" anchorCtr="0">
          <a:noAutofit/>
        </a:bodyPr>
        <a:lstStyle/>
        <a:p>
          <a:pPr lvl="0" algn="ctr" defTabSz="2178050">
            <a:lnSpc>
              <a:spcPct val="90000"/>
            </a:lnSpc>
            <a:spcBef>
              <a:spcPct val="0"/>
            </a:spcBef>
            <a:spcAft>
              <a:spcPct val="35000"/>
            </a:spcAft>
          </a:pPr>
          <a:r>
            <a:rPr lang="zh-CN" altLang="en-US" sz="4900" kern="1200" dirty="0">
              <a:latin typeface="微软雅黑" panose="020B0503020204020204" charset="-122"/>
              <a:ea typeface="微软雅黑" panose="020B0503020204020204" charset="-122"/>
              <a:cs typeface="微软雅黑" panose="020B0503020204020204" charset="-122"/>
            </a:rPr>
            <a:t>地位</a:t>
          </a:r>
        </a:p>
      </dsp:txBody>
      <dsp:txXfrm>
        <a:off x="5611381" y="6342950"/>
        <a:ext cx="4664844" cy="1422777"/>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3ED597-0CF6-1842-95A4-2A57C741FA99}">
      <dsp:nvSpPr>
        <dsp:cNvPr id="0" name=""/>
        <dsp:cNvSpPr/>
      </dsp:nvSpPr>
      <dsp:spPr>
        <a:xfrm>
          <a:off x="3065993" y="1616955"/>
          <a:ext cx="319041" cy="1371880"/>
        </a:xfrm>
        <a:custGeom>
          <a:avLst/>
          <a:gdLst/>
          <a:ahLst/>
          <a:cxnLst/>
          <a:rect l="0" t="0" r="0" b="0"/>
          <a:pathLst>
            <a:path>
              <a:moveTo>
                <a:pt x="0" y="0"/>
              </a:moveTo>
              <a:lnTo>
                <a:pt x="159520" y="0"/>
              </a:lnTo>
              <a:lnTo>
                <a:pt x="159520" y="1371880"/>
              </a:lnTo>
              <a:lnTo>
                <a:pt x="319041" y="137188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576439-5DE4-C647-BE11-C0310A974412}">
      <dsp:nvSpPr>
        <dsp:cNvPr id="0" name=""/>
        <dsp:cNvSpPr/>
      </dsp:nvSpPr>
      <dsp:spPr>
        <a:xfrm>
          <a:off x="3065993" y="1616955"/>
          <a:ext cx="319041" cy="685940"/>
        </a:xfrm>
        <a:custGeom>
          <a:avLst/>
          <a:gdLst/>
          <a:ahLst/>
          <a:cxnLst/>
          <a:rect l="0" t="0" r="0" b="0"/>
          <a:pathLst>
            <a:path>
              <a:moveTo>
                <a:pt x="0" y="0"/>
              </a:moveTo>
              <a:lnTo>
                <a:pt x="159520" y="0"/>
              </a:lnTo>
              <a:lnTo>
                <a:pt x="159520" y="685940"/>
              </a:lnTo>
              <a:lnTo>
                <a:pt x="319041" y="68594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B77734-8393-3849-8FAB-26080E96B721}">
      <dsp:nvSpPr>
        <dsp:cNvPr id="0" name=""/>
        <dsp:cNvSpPr/>
      </dsp:nvSpPr>
      <dsp:spPr>
        <a:xfrm>
          <a:off x="3065993" y="1571234"/>
          <a:ext cx="319041" cy="91440"/>
        </a:xfrm>
        <a:custGeom>
          <a:avLst/>
          <a:gdLst/>
          <a:ahLst/>
          <a:cxnLst/>
          <a:rect l="0" t="0" r="0" b="0"/>
          <a:pathLst>
            <a:path>
              <a:moveTo>
                <a:pt x="0" y="45720"/>
              </a:moveTo>
              <a:lnTo>
                <a:pt x="319041"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20F896-F578-8D4A-9B6B-DF984A0AFE4C}">
      <dsp:nvSpPr>
        <dsp:cNvPr id="0" name=""/>
        <dsp:cNvSpPr/>
      </dsp:nvSpPr>
      <dsp:spPr>
        <a:xfrm>
          <a:off x="3065993" y="931014"/>
          <a:ext cx="319041" cy="685940"/>
        </a:xfrm>
        <a:custGeom>
          <a:avLst/>
          <a:gdLst/>
          <a:ahLst/>
          <a:cxnLst/>
          <a:rect l="0" t="0" r="0" b="0"/>
          <a:pathLst>
            <a:path>
              <a:moveTo>
                <a:pt x="0" y="685940"/>
              </a:moveTo>
              <a:lnTo>
                <a:pt x="159520" y="685940"/>
              </a:lnTo>
              <a:lnTo>
                <a:pt x="159520" y="0"/>
              </a:lnTo>
              <a:lnTo>
                <a:pt x="319041"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8521E8-34B8-9047-8A48-6648CD06D207}">
      <dsp:nvSpPr>
        <dsp:cNvPr id="0" name=""/>
        <dsp:cNvSpPr/>
      </dsp:nvSpPr>
      <dsp:spPr>
        <a:xfrm>
          <a:off x="3065993" y="245074"/>
          <a:ext cx="319041" cy="1371880"/>
        </a:xfrm>
        <a:custGeom>
          <a:avLst/>
          <a:gdLst/>
          <a:ahLst/>
          <a:cxnLst/>
          <a:rect l="0" t="0" r="0" b="0"/>
          <a:pathLst>
            <a:path>
              <a:moveTo>
                <a:pt x="0" y="1371880"/>
              </a:moveTo>
              <a:lnTo>
                <a:pt x="159520" y="1371880"/>
              </a:lnTo>
              <a:lnTo>
                <a:pt x="159520" y="0"/>
              </a:lnTo>
              <a:lnTo>
                <a:pt x="319041"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F1B224-F527-744B-9770-7EB474F83C8F}">
      <dsp:nvSpPr>
        <dsp:cNvPr id="0" name=""/>
        <dsp:cNvSpPr/>
      </dsp:nvSpPr>
      <dsp:spPr>
        <a:xfrm>
          <a:off x="1470784" y="1373685"/>
          <a:ext cx="1595209" cy="48653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latin typeface="微软雅黑" panose="020B0503020204020204" charset="-122"/>
              <a:ea typeface="微软雅黑" panose="020B0503020204020204" charset="-122"/>
              <a:cs typeface="微软雅黑" panose="020B0503020204020204" charset="-122"/>
            </a:rPr>
            <a:t>五对范畴</a:t>
          </a:r>
        </a:p>
      </dsp:txBody>
      <dsp:txXfrm>
        <a:off x="1470784" y="1373685"/>
        <a:ext cx="1595209" cy="486538"/>
      </dsp:txXfrm>
    </dsp:sp>
    <dsp:sp modelId="{CD6DB65C-CE61-0440-A26F-CC9A91D57462}">
      <dsp:nvSpPr>
        <dsp:cNvPr id="0" name=""/>
        <dsp:cNvSpPr/>
      </dsp:nvSpPr>
      <dsp:spPr>
        <a:xfrm>
          <a:off x="3385035" y="1805"/>
          <a:ext cx="1595209" cy="486538"/>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solidFill>
                <a:schemeClr val="bg1"/>
              </a:solidFill>
            </a:rPr>
            <a:t>原因和结果</a:t>
          </a:r>
        </a:p>
      </dsp:txBody>
      <dsp:txXfrm>
        <a:off x="3385035" y="1805"/>
        <a:ext cx="1595209" cy="486538"/>
      </dsp:txXfrm>
    </dsp:sp>
    <dsp:sp modelId="{53CE7854-1D7B-B949-B060-813F96FF4ABF}">
      <dsp:nvSpPr>
        <dsp:cNvPr id="0" name=""/>
        <dsp:cNvSpPr/>
      </dsp:nvSpPr>
      <dsp:spPr>
        <a:xfrm>
          <a:off x="3385035" y="687745"/>
          <a:ext cx="2146083" cy="48653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t>必然性和偶然性</a:t>
          </a:r>
        </a:p>
      </dsp:txBody>
      <dsp:txXfrm>
        <a:off x="3385035" y="687745"/>
        <a:ext cx="2146083" cy="486538"/>
      </dsp:txXfrm>
    </dsp:sp>
    <dsp:sp modelId="{795EDBB2-BEA3-0145-8A41-96B4E1E04EE9}">
      <dsp:nvSpPr>
        <dsp:cNvPr id="0" name=""/>
        <dsp:cNvSpPr/>
      </dsp:nvSpPr>
      <dsp:spPr>
        <a:xfrm>
          <a:off x="3385035" y="1373685"/>
          <a:ext cx="2414254" cy="48653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t>可能性和现实性</a:t>
          </a:r>
        </a:p>
      </dsp:txBody>
      <dsp:txXfrm>
        <a:off x="3385035" y="1373685"/>
        <a:ext cx="2414254" cy="486538"/>
      </dsp:txXfrm>
    </dsp:sp>
    <dsp:sp modelId="{613E6BF2-F330-5944-B3FB-30BA09F32FF2}">
      <dsp:nvSpPr>
        <dsp:cNvPr id="0" name=""/>
        <dsp:cNvSpPr/>
      </dsp:nvSpPr>
      <dsp:spPr>
        <a:xfrm>
          <a:off x="3385035" y="2059625"/>
          <a:ext cx="1595209" cy="48653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t>内容和形式</a:t>
          </a:r>
        </a:p>
      </dsp:txBody>
      <dsp:txXfrm>
        <a:off x="3385035" y="2059625"/>
        <a:ext cx="1595209" cy="486538"/>
      </dsp:txXfrm>
    </dsp:sp>
    <dsp:sp modelId="{1324FE1F-2A91-D142-94C8-E3E244A2114B}">
      <dsp:nvSpPr>
        <dsp:cNvPr id="0" name=""/>
        <dsp:cNvSpPr/>
      </dsp:nvSpPr>
      <dsp:spPr>
        <a:xfrm>
          <a:off x="3385035" y="2745565"/>
          <a:ext cx="1595209" cy="48653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t>现象和本质</a:t>
          </a:r>
        </a:p>
      </dsp:txBody>
      <dsp:txXfrm>
        <a:off x="3385035" y="2745565"/>
        <a:ext cx="1595209" cy="486538"/>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3ED597-0CF6-1842-95A4-2A57C741FA99}">
      <dsp:nvSpPr>
        <dsp:cNvPr id="0" name=""/>
        <dsp:cNvSpPr/>
      </dsp:nvSpPr>
      <dsp:spPr>
        <a:xfrm>
          <a:off x="2461075" y="1584324"/>
          <a:ext cx="312899" cy="1345465"/>
        </a:xfrm>
        <a:custGeom>
          <a:avLst/>
          <a:gdLst/>
          <a:ahLst/>
          <a:cxnLst/>
          <a:rect l="0" t="0" r="0" b="0"/>
          <a:pathLst>
            <a:path>
              <a:moveTo>
                <a:pt x="0" y="0"/>
              </a:moveTo>
              <a:lnTo>
                <a:pt x="156449" y="0"/>
              </a:lnTo>
              <a:lnTo>
                <a:pt x="156449" y="1345465"/>
              </a:lnTo>
              <a:lnTo>
                <a:pt x="312899" y="1345465"/>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576439-5DE4-C647-BE11-C0310A974412}">
      <dsp:nvSpPr>
        <dsp:cNvPr id="0" name=""/>
        <dsp:cNvSpPr/>
      </dsp:nvSpPr>
      <dsp:spPr>
        <a:xfrm>
          <a:off x="2461075" y="1584324"/>
          <a:ext cx="312899" cy="672732"/>
        </a:xfrm>
        <a:custGeom>
          <a:avLst/>
          <a:gdLst/>
          <a:ahLst/>
          <a:cxnLst/>
          <a:rect l="0" t="0" r="0" b="0"/>
          <a:pathLst>
            <a:path>
              <a:moveTo>
                <a:pt x="0" y="0"/>
              </a:moveTo>
              <a:lnTo>
                <a:pt x="156449" y="0"/>
              </a:lnTo>
              <a:lnTo>
                <a:pt x="156449" y="672732"/>
              </a:lnTo>
              <a:lnTo>
                <a:pt x="312899" y="672732"/>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B77734-8393-3849-8FAB-26080E96B721}">
      <dsp:nvSpPr>
        <dsp:cNvPr id="0" name=""/>
        <dsp:cNvSpPr/>
      </dsp:nvSpPr>
      <dsp:spPr>
        <a:xfrm>
          <a:off x="2461075" y="1538604"/>
          <a:ext cx="312899" cy="91440"/>
        </a:xfrm>
        <a:custGeom>
          <a:avLst/>
          <a:gdLst/>
          <a:ahLst/>
          <a:cxnLst/>
          <a:rect l="0" t="0" r="0" b="0"/>
          <a:pathLst>
            <a:path>
              <a:moveTo>
                <a:pt x="0" y="45720"/>
              </a:moveTo>
              <a:lnTo>
                <a:pt x="31289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20F896-F578-8D4A-9B6B-DF984A0AFE4C}">
      <dsp:nvSpPr>
        <dsp:cNvPr id="0" name=""/>
        <dsp:cNvSpPr/>
      </dsp:nvSpPr>
      <dsp:spPr>
        <a:xfrm>
          <a:off x="2461075" y="911591"/>
          <a:ext cx="312899" cy="672732"/>
        </a:xfrm>
        <a:custGeom>
          <a:avLst/>
          <a:gdLst/>
          <a:ahLst/>
          <a:cxnLst/>
          <a:rect l="0" t="0" r="0" b="0"/>
          <a:pathLst>
            <a:path>
              <a:moveTo>
                <a:pt x="0" y="672732"/>
              </a:moveTo>
              <a:lnTo>
                <a:pt x="156449" y="672732"/>
              </a:lnTo>
              <a:lnTo>
                <a:pt x="156449" y="0"/>
              </a:lnTo>
              <a:lnTo>
                <a:pt x="31289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8521E8-34B8-9047-8A48-6648CD06D207}">
      <dsp:nvSpPr>
        <dsp:cNvPr id="0" name=""/>
        <dsp:cNvSpPr/>
      </dsp:nvSpPr>
      <dsp:spPr>
        <a:xfrm>
          <a:off x="2461075" y="238858"/>
          <a:ext cx="312899" cy="1345465"/>
        </a:xfrm>
        <a:custGeom>
          <a:avLst/>
          <a:gdLst/>
          <a:ahLst/>
          <a:cxnLst/>
          <a:rect l="0" t="0" r="0" b="0"/>
          <a:pathLst>
            <a:path>
              <a:moveTo>
                <a:pt x="0" y="1345465"/>
              </a:moveTo>
              <a:lnTo>
                <a:pt x="156449" y="1345465"/>
              </a:lnTo>
              <a:lnTo>
                <a:pt x="156449" y="0"/>
              </a:lnTo>
              <a:lnTo>
                <a:pt x="31289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F1B224-F527-744B-9770-7EB474F83C8F}">
      <dsp:nvSpPr>
        <dsp:cNvPr id="0" name=""/>
        <dsp:cNvSpPr/>
      </dsp:nvSpPr>
      <dsp:spPr>
        <a:xfrm>
          <a:off x="896580" y="1345738"/>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latin typeface="微软雅黑" panose="020B0503020204020204" charset="-122"/>
              <a:ea typeface="微软雅黑" panose="020B0503020204020204" charset="-122"/>
              <a:cs typeface="微软雅黑" panose="020B0503020204020204" charset="-122"/>
            </a:rPr>
            <a:t>五对范畴</a:t>
          </a:r>
        </a:p>
      </dsp:txBody>
      <dsp:txXfrm>
        <a:off x="896580" y="1345738"/>
        <a:ext cx="1564495" cy="477171"/>
      </dsp:txXfrm>
    </dsp:sp>
    <dsp:sp modelId="{CD6DB65C-CE61-0440-A26F-CC9A91D57462}">
      <dsp:nvSpPr>
        <dsp:cNvPr id="0" name=""/>
        <dsp:cNvSpPr/>
      </dsp:nvSpPr>
      <dsp:spPr>
        <a:xfrm>
          <a:off x="2773974" y="273"/>
          <a:ext cx="1564495" cy="477171"/>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solidFill>
                <a:schemeClr val="tx1"/>
              </a:solidFill>
            </a:rPr>
            <a:t>原因和结果</a:t>
          </a:r>
        </a:p>
      </dsp:txBody>
      <dsp:txXfrm>
        <a:off x="2773974" y="273"/>
        <a:ext cx="1564495" cy="477171"/>
      </dsp:txXfrm>
    </dsp:sp>
    <dsp:sp modelId="{53CE7854-1D7B-B949-B060-813F96FF4ABF}">
      <dsp:nvSpPr>
        <dsp:cNvPr id="0" name=""/>
        <dsp:cNvSpPr/>
      </dsp:nvSpPr>
      <dsp:spPr>
        <a:xfrm>
          <a:off x="2773974" y="673006"/>
          <a:ext cx="2104762" cy="477171"/>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solidFill>
                <a:schemeClr val="bg1"/>
              </a:solidFill>
            </a:rPr>
            <a:t>必然性和偶然性</a:t>
          </a:r>
        </a:p>
      </dsp:txBody>
      <dsp:txXfrm>
        <a:off x="2773974" y="673006"/>
        <a:ext cx="2104762" cy="477171"/>
      </dsp:txXfrm>
    </dsp:sp>
    <dsp:sp modelId="{795EDBB2-BEA3-0145-8A41-96B4E1E04EE9}">
      <dsp:nvSpPr>
        <dsp:cNvPr id="0" name=""/>
        <dsp:cNvSpPr/>
      </dsp:nvSpPr>
      <dsp:spPr>
        <a:xfrm>
          <a:off x="2773974" y="1345738"/>
          <a:ext cx="2367769"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t>可能性和现实性</a:t>
          </a:r>
        </a:p>
      </dsp:txBody>
      <dsp:txXfrm>
        <a:off x="2773974" y="1345738"/>
        <a:ext cx="2367769" cy="477171"/>
      </dsp:txXfrm>
    </dsp:sp>
    <dsp:sp modelId="{613E6BF2-F330-5944-B3FB-30BA09F32FF2}">
      <dsp:nvSpPr>
        <dsp:cNvPr id="0" name=""/>
        <dsp:cNvSpPr/>
      </dsp:nvSpPr>
      <dsp:spPr>
        <a:xfrm>
          <a:off x="2773974" y="2018471"/>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t>内容和形式</a:t>
          </a:r>
        </a:p>
      </dsp:txBody>
      <dsp:txXfrm>
        <a:off x="2773974" y="2018471"/>
        <a:ext cx="1564495" cy="477171"/>
      </dsp:txXfrm>
    </dsp:sp>
    <dsp:sp modelId="{1324FE1F-2A91-D142-94C8-E3E244A2114B}">
      <dsp:nvSpPr>
        <dsp:cNvPr id="0" name=""/>
        <dsp:cNvSpPr/>
      </dsp:nvSpPr>
      <dsp:spPr>
        <a:xfrm>
          <a:off x="2773974" y="2691204"/>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a:t>现象和本质</a:t>
          </a:r>
        </a:p>
      </dsp:txBody>
      <dsp:txXfrm>
        <a:off x="2773974" y="2691204"/>
        <a:ext cx="1564495" cy="477171"/>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3ED597-0CF6-1842-95A4-2A57C741FA99}">
      <dsp:nvSpPr>
        <dsp:cNvPr id="0" name=""/>
        <dsp:cNvSpPr/>
      </dsp:nvSpPr>
      <dsp:spPr>
        <a:xfrm>
          <a:off x="2461075" y="1584324"/>
          <a:ext cx="312899" cy="1345465"/>
        </a:xfrm>
        <a:custGeom>
          <a:avLst/>
          <a:gdLst/>
          <a:ahLst/>
          <a:cxnLst/>
          <a:rect l="0" t="0" r="0" b="0"/>
          <a:pathLst>
            <a:path>
              <a:moveTo>
                <a:pt x="0" y="0"/>
              </a:moveTo>
              <a:lnTo>
                <a:pt x="156449" y="0"/>
              </a:lnTo>
              <a:lnTo>
                <a:pt x="156449" y="1345465"/>
              </a:lnTo>
              <a:lnTo>
                <a:pt x="312899" y="1345465"/>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576439-5DE4-C647-BE11-C0310A974412}">
      <dsp:nvSpPr>
        <dsp:cNvPr id="0" name=""/>
        <dsp:cNvSpPr/>
      </dsp:nvSpPr>
      <dsp:spPr>
        <a:xfrm>
          <a:off x="2461075" y="1584324"/>
          <a:ext cx="312899" cy="672732"/>
        </a:xfrm>
        <a:custGeom>
          <a:avLst/>
          <a:gdLst/>
          <a:ahLst/>
          <a:cxnLst/>
          <a:rect l="0" t="0" r="0" b="0"/>
          <a:pathLst>
            <a:path>
              <a:moveTo>
                <a:pt x="0" y="0"/>
              </a:moveTo>
              <a:lnTo>
                <a:pt x="156449" y="0"/>
              </a:lnTo>
              <a:lnTo>
                <a:pt x="156449" y="672732"/>
              </a:lnTo>
              <a:lnTo>
                <a:pt x="312899" y="672732"/>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B77734-8393-3849-8FAB-26080E96B721}">
      <dsp:nvSpPr>
        <dsp:cNvPr id="0" name=""/>
        <dsp:cNvSpPr/>
      </dsp:nvSpPr>
      <dsp:spPr>
        <a:xfrm>
          <a:off x="2461075" y="1538604"/>
          <a:ext cx="312899" cy="91440"/>
        </a:xfrm>
        <a:custGeom>
          <a:avLst/>
          <a:gdLst/>
          <a:ahLst/>
          <a:cxnLst/>
          <a:rect l="0" t="0" r="0" b="0"/>
          <a:pathLst>
            <a:path>
              <a:moveTo>
                <a:pt x="0" y="45720"/>
              </a:moveTo>
              <a:lnTo>
                <a:pt x="31289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20F896-F578-8D4A-9B6B-DF984A0AFE4C}">
      <dsp:nvSpPr>
        <dsp:cNvPr id="0" name=""/>
        <dsp:cNvSpPr/>
      </dsp:nvSpPr>
      <dsp:spPr>
        <a:xfrm>
          <a:off x="2461075" y="911591"/>
          <a:ext cx="312899" cy="672732"/>
        </a:xfrm>
        <a:custGeom>
          <a:avLst/>
          <a:gdLst/>
          <a:ahLst/>
          <a:cxnLst/>
          <a:rect l="0" t="0" r="0" b="0"/>
          <a:pathLst>
            <a:path>
              <a:moveTo>
                <a:pt x="0" y="672732"/>
              </a:moveTo>
              <a:lnTo>
                <a:pt x="156449" y="672732"/>
              </a:lnTo>
              <a:lnTo>
                <a:pt x="156449" y="0"/>
              </a:lnTo>
              <a:lnTo>
                <a:pt x="31289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8521E8-34B8-9047-8A48-6648CD06D207}">
      <dsp:nvSpPr>
        <dsp:cNvPr id="0" name=""/>
        <dsp:cNvSpPr/>
      </dsp:nvSpPr>
      <dsp:spPr>
        <a:xfrm>
          <a:off x="2461075" y="238858"/>
          <a:ext cx="312899" cy="1345465"/>
        </a:xfrm>
        <a:custGeom>
          <a:avLst/>
          <a:gdLst/>
          <a:ahLst/>
          <a:cxnLst/>
          <a:rect l="0" t="0" r="0" b="0"/>
          <a:pathLst>
            <a:path>
              <a:moveTo>
                <a:pt x="0" y="1345465"/>
              </a:moveTo>
              <a:lnTo>
                <a:pt x="156449" y="1345465"/>
              </a:lnTo>
              <a:lnTo>
                <a:pt x="156449" y="0"/>
              </a:lnTo>
              <a:lnTo>
                <a:pt x="31289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F1B224-F527-744B-9770-7EB474F83C8F}">
      <dsp:nvSpPr>
        <dsp:cNvPr id="0" name=""/>
        <dsp:cNvSpPr/>
      </dsp:nvSpPr>
      <dsp:spPr>
        <a:xfrm>
          <a:off x="896580" y="1345738"/>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五对范畴</a:t>
          </a:r>
        </a:p>
      </dsp:txBody>
      <dsp:txXfrm>
        <a:off x="896580" y="1345738"/>
        <a:ext cx="1564495" cy="477171"/>
      </dsp:txXfrm>
    </dsp:sp>
    <dsp:sp modelId="{CD6DB65C-CE61-0440-A26F-CC9A91D57462}">
      <dsp:nvSpPr>
        <dsp:cNvPr id="0" name=""/>
        <dsp:cNvSpPr/>
      </dsp:nvSpPr>
      <dsp:spPr>
        <a:xfrm>
          <a:off x="2773974" y="273"/>
          <a:ext cx="1564495" cy="477171"/>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原因和结果</a:t>
          </a:r>
        </a:p>
      </dsp:txBody>
      <dsp:txXfrm>
        <a:off x="2773974" y="273"/>
        <a:ext cx="1564495" cy="477171"/>
      </dsp:txXfrm>
    </dsp:sp>
    <dsp:sp modelId="{53CE7854-1D7B-B949-B060-813F96FF4ABF}">
      <dsp:nvSpPr>
        <dsp:cNvPr id="0" name=""/>
        <dsp:cNvSpPr/>
      </dsp:nvSpPr>
      <dsp:spPr>
        <a:xfrm>
          <a:off x="2773974" y="673006"/>
          <a:ext cx="2104762"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必然性和偶然性</a:t>
          </a:r>
        </a:p>
      </dsp:txBody>
      <dsp:txXfrm>
        <a:off x="2773974" y="673006"/>
        <a:ext cx="2104762" cy="477171"/>
      </dsp:txXfrm>
    </dsp:sp>
    <dsp:sp modelId="{795EDBB2-BEA3-0145-8A41-96B4E1E04EE9}">
      <dsp:nvSpPr>
        <dsp:cNvPr id="0" name=""/>
        <dsp:cNvSpPr/>
      </dsp:nvSpPr>
      <dsp:spPr>
        <a:xfrm>
          <a:off x="2773974" y="1345738"/>
          <a:ext cx="2367769" cy="477171"/>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可能性和现实性</a:t>
          </a:r>
        </a:p>
      </dsp:txBody>
      <dsp:txXfrm>
        <a:off x="2773974" y="1345738"/>
        <a:ext cx="2367769" cy="477171"/>
      </dsp:txXfrm>
    </dsp:sp>
    <dsp:sp modelId="{613E6BF2-F330-5944-B3FB-30BA09F32FF2}">
      <dsp:nvSpPr>
        <dsp:cNvPr id="0" name=""/>
        <dsp:cNvSpPr/>
      </dsp:nvSpPr>
      <dsp:spPr>
        <a:xfrm>
          <a:off x="2773974" y="2018471"/>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内容和形式</a:t>
          </a:r>
        </a:p>
      </dsp:txBody>
      <dsp:txXfrm>
        <a:off x="2773974" y="2018471"/>
        <a:ext cx="1564495" cy="477171"/>
      </dsp:txXfrm>
    </dsp:sp>
    <dsp:sp modelId="{1324FE1F-2A91-D142-94C8-E3E244A2114B}">
      <dsp:nvSpPr>
        <dsp:cNvPr id="0" name=""/>
        <dsp:cNvSpPr/>
      </dsp:nvSpPr>
      <dsp:spPr>
        <a:xfrm>
          <a:off x="2773974" y="2691204"/>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现象和本质</a:t>
          </a:r>
        </a:p>
      </dsp:txBody>
      <dsp:txXfrm>
        <a:off x="2773974" y="2691204"/>
        <a:ext cx="1564495" cy="477171"/>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3ED597-0CF6-1842-95A4-2A57C741FA99}">
      <dsp:nvSpPr>
        <dsp:cNvPr id="0" name=""/>
        <dsp:cNvSpPr/>
      </dsp:nvSpPr>
      <dsp:spPr>
        <a:xfrm>
          <a:off x="2461075" y="1584324"/>
          <a:ext cx="312899" cy="1345465"/>
        </a:xfrm>
        <a:custGeom>
          <a:avLst/>
          <a:gdLst/>
          <a:ahLst/>
          <a:cxnLst/>
          <a:rect l="0" t="0" r="0" b="0"/>
          <a:pathLst>
            <a:path>
              <a:moveTo>
                <a:pt x="0" y="0"/>
              </a:moveTo>
              <a:lnTo>
                <a:pt x="156449" y="0"/>
              </a:lnTo>
              <a:lnTo>
                <a:pt x="156449" y="1345465"/>
              </a:lnTo>
              <a:lnTo>
                <a:pt x="312899" y="1345465"/>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576439-5DE4-C647-BE11-C0310A974412}">
      <dsp:nvSpPr>
        <dsp:cNvPr id="0" name=""/>
        <dsp:cNvSpPr/>
      </dsp:nvSpPr>
      <dsp:spPr>
        <a:xfrm>
          <a:off x="2461075" y="1584324"/>
          <a:ext cx="312899" cy="672732"/>
        </a:xfrm>
        <a:custGeom>
          <a:avLst/>
          <a:gdLst/>
          <a:ahLst/>
          <a:cxnLst/>
          <a:rect l="0" t="0" r="0" b="0"/>
          <a:pathLst>
            <a:path>
              <a:moveTo>
                <a:pt x="0" y="0"/>
              </a:moveTo>
              <a:lnTo>
                <a:pt x="156449" y="0"/>
              </a:lnTo>
              <a:lnTo>
                <a:pt x="156449" y="672732"/>
              </a:lnTo>
              <a:lnTo>
                <a:pt x="312899" y="672732"/>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B77734-8393-3849-8FAB-26080E96B721}">
      <dsp:nvSpPr>
        <dsp:cNvPr id="0" name=""/>
        <dsp:cNvSpPr/>
      </dsp:nvSpPr>
      <dsp:spPr>
        <a:xfrm>
          <a:off x="2461075" y="1538604"/>
          <a:ext cx="312899" cy="91440"/>
        </a:xfrm>
        <a:custGeom>
          <a:avLst/>
          <a:gdLst/>
          <a:ahLst/>
          <a:cxnLst/>
          <a:rect l="0" t="0" r="0" b="0"/>
          <a:pathLst>
            <a:path>
              <a:moveTo>
                <a:pt x="0" y="45720"/>
              </a:moveTo>
              <a:lnTo>
                <a:pt x="31289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20F896-F578-8D4A-9B6B-DF984A0AFE4C}">
      <dsp:nvSpPr>
        <dsp:cNvPr id="0" name=""/>
        <dsp:cNvSpPr/>
      </dsp:nvSpPr>
      <dsp:spPr>
        <a:xfrm>
          <a:off x="2461075" y="911591"/>
          <a:ext cx="312899" cy="672732"/>
        </a:xfrm>
        <a:custGeom>
          <a:avLst/>
          <a:gdLst/>
          <a:ahLst/>
          <a:cxnLst/>
          <a:rect l="0" t="0" r="0" b="0"/>
          <a:pathLst>
            <a:path>
              <a:moveTo>
                <a:pt x="0" y="672732"/>
              </a:moveTo>
              <a:lnTo>
                <a:pt x="156449" y="672732"/>
              </a:lnTo>
              <a:lnTo>
                <a:pt x="156449" y="0"/>
              </a:lnTo>
              <a:lnTo>
                <a:pt x="31289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8521E8-34B8-9047-8A48-6648CD06D207}">
      <dsp:nvSpPr>
        <dsp:cNvPr id="0" name=""/>
        <dsp:cNvSpPr/>
      </dsp:nvSpPr>
      <dsp:spPr>
        <a:xfrm>
          <a:off x="2461075" y="238858"/>
          <a:ext cx="312899" cy="1345465"/>
        </a:xfrm>
        <a:custGeom>
          <a:avLst/>
          <a:gdLst/>
          <a:ahLst/>
          <a:cxnLst/>
          <a:rect l="0" t="0" r="0" b="0"/>
          <a:pathLst>
            <a:path>
              <a:moveTo>
                <a:pt x="0" y="1345465"/>
              </a:moveTo>
              <a:lnTo>
                <a:pt x="156449" y="1345465"/>
              </a:lnTo>
              <a:lnTo>
                <a:pt x="156449" y="0"/>
              </a:lnTo>
              <a:lnTo>
                <a:pt x="31289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F1B224-F527-744B-9770-7EB474F83C8F}">
      <dsp:nvSpPr>
        <dsp:cNvPr id="0" name=""/>
        <dsp:cNvSpPr/>
      </dsp:nvSpPr>
      <dsp:spPr>
        <a:xfrm>
          <a:off x="896580" y="1345738"/>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五对范畴</a:t>
          </a:r>
        </a:p>
      </dsp:txBody>
      <dsp:txXfrm>
        <a:off x="896580" y="1345738"/>
        <a:ext cx="1564495" cy="477171"/>
      </dsp:txXfrm>
    </dsp:sp>
    <dsp:sp modelId="{CD6DB65C-CE61-0440-A26F-CC9A91D57462}">
      <dsp:nvSpPr>
        <dsp:cNvPr id="0" name=""/>
        <dsp:cNvSpPr/>
      </dsp:nvSpPr>
      <dsp:spPr>
        <a:xfrm>
          <a:off x="2773974" y="273"/>
          <a:ext cx="1564495" cy="477171"/>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原因和结果</a:t>
          </a:r>
        </a:p>
      </dsp:txBody>
      <dsp:txXfrm>
        <a:off x="2773974" y="273"/>
        <a:ext cx="1564495" cy="477171"/>
      </dsp:txXfrm>
    </dsp:sp>
    <dsp:sp modelId="{53CE7854-1D7B-B949-B060-813F96FF4ABF}">
      <dsp:nvSpPr>
        <dsp:cNvPr id="0" name=""/>
        <dsp:cNvSpPr/>
      </dsp:nvSpPr>
      <dsp:spPr>
        <a:xfrm>
          <a:off x="2773974" y="673006"/>
          <a:ext cx="2104762"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必然性和偶然性</a:t>
          </a:r>
        </a:p>
      </dsp:txBody>
      <dsp:txXfrm>
        <a:off x="2773974" y="673006"/>
        <a:ext cx="2104762" cy="477171"/>
      </dsp:txXfrm>
    </dsp:sp>
    <dsp:sp modelId="{795EDBB2-BEA3-0145-8A41-96B4E1E04EE9}">
      <dsp:nvSpPr>
        <dsp:cNvPr id="0" name=""/>
        <dsp:cNvSpPr/>
      </dsp:nvSpPr>
      <dsp:spPr>
        <a:xfrm>
          <a:off x="2773974" y="1345738"/>
          <a:ext cx="2367769"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可能性和现实性</a:t>
          </a:r>
        </a:p>
      </dsp:txBody>
      <dsp:txXfrm>
        <a:off x="2773974" y="1345738"/>
        <a:ext cx="2367769" cy="477171"/>
      </dsp:txXfrm>
    </dsp:sp>
    <dsp:sp modelId="{613E6BF2-F330-5944-B3FB-30BA09F32FF2}">
      <dsp:nvSpPr>
        <dsp:cNvPr id="0" name=""/>
        <dsp:cNvSpPr/>
      </dsp:nvSpPr>
      <dsp:spPr>
        <a:xfrm>
          <a:off x="2773974" y="2018471"/>
          <a:ext cx="1564495" cy="477171"/>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内容和形式</a:t>
          </a:r>
        </a:p>
      </dsp:txBody>
      <dsp:txXfrm>
        <a:off x="2773974" y="2018471"/>
        <a:ext cx="1564495" cy="477171"/>
      </dsp:txXfrm>
    </dsp:sp>
    <dsp:sp modelId="{1324FE1F-2A91-D142-94C8-E3E244A2114B}">
      <dsp:nvSpPr>
        <dsp:cNvPr id="0" name=""/>
        <dsp:cNvSpPr/>
      </dsp:nvSpPr>
      <dsp:spPr>
        <a:xfrm>
          <a:off x="2773974" y="2691204"/>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现象和本质</a:t>
          </a:r>
        </a:p>
      </dsp:txBody>
      <dsp:txXfrm>
        <a:off x="2773974" y="2691204"/>
        <a:ext cx="1564495" cy="477171"/>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3ED597-0CF6-1842-95A4-2A57C741FA99}">
      <dsp:nvSpPr>
        <dsp:cNvPr id="0" name=""/>
        <dsp:cNvSpPr/>
      </dsp:nvSpPr>
      <dsp:spPr>
        <a:xfrm>
          <a:off x="2461075" y="1584324"/>
          <a:ext cx="312899" cy="1345465"/>
        </a:xfrm>
        <a:custGeom>
          <a:avLst/>
          <a:gdLst/>
          <a:ahLst/>
          <a:cxnLst/>
          <a:rect l="0" t="0" r="0" b="0"/>
          <a:pathLst>
            <a:path>
              <a:moveTo>
                <a:pt x="0" y="0"/>
              </a:moveTo>
              <a:lnTo>
                <a:pt x="156449" y="0"/>
              </a:lnTo>
              <a:lnTo>
                <a:pt x="156449" y="1345465"/>
              </a:lnTo>
              <a:lnTo>
                <a:pt x="312899" y="1345465"/>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576439-5DE4-C647-BE11-C0310A974412}">
      <dsp:nvSpPr>
        <dsp:cNvPr id="0" name=""/>
        <dsp:cNvSpPr/>
      </dsp:nvSpPr>
      <dsp:spPr>
        <a:xfrm>
          <a:off x="2461075" y="1584324"/>
          <a:ext cx="312899" cy="672732"/>
        </a:xfrm>
        <a:custGeom>
          <a:avLst/>
          <a:gdLst/>
          <a:ahLst/>
          <a:cxnLst/>
          <a:rect l="0" t="0" r="0" b="0"/>
          <a:pathLst>
            <a:path>
              <a:moveTo>
                <a:pt x="0" y="0"/>
              </a:moveTo>
              <a:lnTo>
                <a:pt x="156449" y="0"/>
              </a:lnTo>
              <a:lnTo>
                <a:pt x="156449" y="672732"/>
              </a:lnTo>
              <a:lnTo>
                <a:pt x="312899" y="672732"/>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B77734-8393-3849-8FAB-26080E96B721}">
      <dsp:nvSpPr>
        <dsp:cNvPr id="0" name=""/>
        <dsp:cNvSpPr/>
      </dsp:nvSpPr>
      <dsp:spPr>
        <a:xfrm>
          <a:off x="2461075" y="1538604"/>
          <a:ext cx="312899" cy="91440"/>
        </a:xfrm>
        <a:custGeom>
          <a:avLst/>
          <a:gdLst/>
          <a:ahLst/>
          <a:cxnLst/>
          <a:rect l="0" t="0" r="0" b="0"/>
          <a:pathLst>
            <a:path>
              <a:moveTo>
                <a:pt x="0" y="45720"/>
              </a:moveTo>
              <a:lnTo>
                <a:pt x="312899"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20F896-F578-8D4A-9B6B-DF984A0AFE4C}">
      <dsp:nvSpPr>
        <dsp:cNvPr id="0" name=""/>
        <dsp:cNvSpPr/>
      </dsp:nvSpPr>
      <dsp:spPr>
        <a:xfrm>
          <a:off x="2461075" y="911591"/>
          <a:ext cx="312899" cy="672732"/>
        </a:xfrm>
        <a:custGeom>
          <a:avLst/>
          <a:gdLst/>
          <a:ahLst/>
          <a:cxnLst/>
          <a:rect l="0" t="0" r="0" b="0"/>
          <a:pathLst>
            <a:path>
              <a:moveTo>
                <a:pt x="0" y="672732"/>
              </a:moveTo>
              <a:lnTo>
                <a:pt x="156449" y="672732"/>
              </a:lnTo>
              <a:lnTo>
                <a:pt x="156449" y="0"/>
              </a:lnTo>
              <a:lnTo>
                <a:pt x="31289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8521E8-34B8-9047-8A48-6648CD06D207}">
      <dsp:nvSpPr>
        <dsp:cNvPr id="0" name=""/>
        <dsp:cNvSpPr/>
      </dsp:nvSpPr>
      <dsp:spPr>
        <a:xfrm>
          <a:off x="2461075" y="238858"/>
          <a:ext cx="312899" cy="1345465"/>
        </a:xfrm>
        <a:custGeom>
          <a:avLst/>
          <a:gdLst/>
          <a:ahLst/>
          <a:cxnLst/>
          <a:rect l="0" t="0" r="0" b="0"/>
          <a:pathLst>
            <a:path>
              <a:moveTo>
                <a:pt x="0" y="1345465"/>
              </a:moveTo>
              <a:lnTo>
                <a:pt x="156449" y="1345465"/>
              </a:lnTo>
              <a:lnTo>
                <a:pt x="156449" y="0"/>
              </a:lnTo>
              <a:lnTo>
                <a:pt x="312899"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F1B224-F527-744B-9770-7EB474F83C8F}">
      <dsp:nvSpPr>
        <dsp:cNvPr id="0" name=""/>
        <dsp:cNvSpPr/>
      </dsp:nvSpPr>
      <dsp:spPr>
        <a:xfrm>
          <a:off x="896580" y="1345738"/>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五对范畴</a:t>
          </a:r>
        </a:p>
      </dsp:txBody>
      <dsp:txXfrm>
        <a:off x="896580" y="1345738"/>
        <a:ext cx="1564495" cy="477171"/>
      </dsp:txXfrm>
    </dsp:sp>
    <dsp:sp modelId="{CD6DB65C-CE61-0440-A26F-CC9A91D57462}">
      <dsp:nvSpPr>
        <dsp:cNvPr id="0" name=""/>
        <dsp:cNvSpPr/>
      </dsp:nvSpPr>
      <dsp:spPr>
        <a:xfrm>
          <a:off x="2773974" y="273"/>
          <a:ext cx="1564495" cy="477171"/>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原因和结果</a:t>
          </a:r>
        </a:p>
      </dsp:txBody>
      <dsp:txXfrm>
        <a:off x="2773974" y="273"/>
        <a:ext cx="1564495" cy="477171"/>
      </dsp:txXfrm>
    </dsp:sp>
    <dsp:sp modelId="{53CE7854-1D7B-B949-B060-813F96FF4ABF}">
      <dsp:nvSpPr>
        <dsp:cNvPr id="0" name=""/>
        <dsp:cNvSpPr/>
      </dsp:nvSpPr>
      <dsp:spPr>
        <a:xfrm>
          <a:off x="2773974" y="673006"/>
          <a:ext cx="2104762"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必然性和偶然性</a:t>
          </a:r>
        </a:p>
      </dsp:txBody>
      <dsp:txXfrm>
        <a:off x="2773974" y="673006"/>
        <a:ext cx="2104762" cy="477171"/>
      </dsp:txXfrm>
    </dsp:sp>
    <dsp:sp modelId="{795EDBB2-BEA3-0145-8A41-96B4E1E04EE9}">
      <dsp:nvSpPr>
        <dsp:cNvPr id="0" name=""/>
        <dsp:cNvSpPr/>
      </dsp:nvSpPr>
      <dsp:spPr>
        <a:xfrm>
          <a:off x="2773974" y="1345738"/>
          <a:ext cx="2367769"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可能性和现实性</a:t>
          </a:r>
        </a:p>
      </dsp:txBody>
      <dsp:txXfrm>
        <a:off x="2773974" y="1345738"/>
        <a:ext cx="2367769" cy="477171"/>
      </dsp:txXfrm>
    </dsp:sp>
    <dsp:sp modelId="{613E6BF2-F330-5944-B3FB-30BA09F32FF2}">
      <dsp:nvSpPr>
        <dsp:cNvPr id="0" name=""/>
        <dsp:cNvSpPr/>
      </dsp:nvSpPr>
      <dsp:spPr>
        <a:xfrm>
          <a:off x="2773974" y="2018471"/>
          <a:ext cx="1564495" cy="4771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内容和形式</a:t>
          </a:r>
        </a:p>
      </dsp:txBody>
      <dsp:txXfrm>
        <a:off x="2773974" y="2018471"/>
        <a:ext cx="1564495" cy="477171"/>
      </dsp:txXfrm>
    </dsp:sp>
    <dsp:sp modelId="{1324FE1F-2A91-D142-94C8-E3E244A2114B}">
      <dsp:nvSpPr>
        <dsp:cNvPr id="0" name=""/>
        <dsp:cNvSpPr/>
      </dsp:nvSpPr>
      <dsp:spPr>
        <a:xfrm>
          <a:off x="2773974" y="2691204"/>
          <a:ext cx="1564495" cy="477171"/>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现象和本质</a:t>
          </a:r>
        </a:p>
      </dsp:txBody>
      <dsp:txXfrm>
        <a:off x="2773974" y="2691204"/>
        <a:ext cx="1564495" cy="477171"/>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B24B45-7659-CA4F-B99A-58297F4F1DB9}">
      <dsp:nvSpPr>
        <dsp:cNvPr id="0" name=""/>
        <dsp:cNvSpPr/>
      </dsp:nvSpPr>
      <dsp:spPr>
        <a:xfrm>
          <a:off x="10400774" y="5884643"/>
          <a:ext cx="880636" cy="4260077"/>
        </a:xfrm>
        <a:custGeom>
          <a:avLst/>
          <a:gdLst/>
          <a:ahLst/>
          <a:cxnLst/>
          <a:rect l="0" t="0" r="0" b="0"/>
          <a:pathLst>
            <a:path>
              <a:moveTo>
                <a:pt x="0" y="0"/>
              </a:moveTo>
              <a:lnTo>
                <a:pt x="440318" y="0"/>
              </a:lnTo>
              <a:lnTo>
                <a:pt x="440318" y="4260077"/>
              </a:lnTo>
              <a:lnTo>
                <a:pt x="880636" y="4260077"/>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DFC4C1-1F24-444C-8EFF-D7DF2AE68217}">
      <dsp:nvSpPr>
        <dsp:cNvPr id="0" name=""/>
        <dsp:cNvSpPr/>
      </dsp:nvSpPr>
      <dsp:spPr>
        <a:xfrm>
          <a:off x="15684592" y="6357985"/>
          <a:ext cx="880636" cy="1893367"/>
        </a:xfrm>
        <a:custGeom>
          <a:avLst/>
          <a:gdLst/>
          <a:ahLst/>
          <a:cxnLst/>
          <a:rect l="0" t="0" r="0" b="0"/>
          <a:pathLst>
            <a:path>
              <a:moveTo>
                <a:pt x="0" y="0"/>
              </a:moveTo>
              <a:lnTo>
                <a:pt x="440318" y="0"/>
              </a:lnTo>
              <a:lnTo>
                <a:pt x="440318" y="1893367"/>
              </a:lnTo>
              <a:lnTo>
                <a:pt x="880636" y="1893367"/>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1580EC-45EE-D449-B8C8-11D3311064D1}">
      <dsp:nvSpPr>
        <dsp:cNvPr id="0" name=""/>
        <dsp:cNvSpPr/>
      </dsp:nvSpPr>
      <dsp:spPr>
        <a:xfrm>
          <a:off x="15684592" y="6312265"/>
          <a:ext cx="880636" cy="91440"/>
        </a:xfrm>
        <a:custGeom>
          <a:avLst/>
          <a:gdLst/>
          <a:ahLst/>
          <a:cxnLst/>
          <a:rect l="0" t="0" r="0" b="0"/>
          <a:pathLst>
            <a:path>
              <a:moveTo>
                <a:pt x="0" y="45720"/>
              </a:moveTo>
              <a:lnTo>
                <a:pt x="880636"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A40F92-641B-654E-A6CE-91B15D3DD322}">
      <dsp:nvSpPr>
        <dsp:cNvPr id="0" name=""/>
        <dsp:cNvSpPr/>
      </dsp:nvSpPr>
      <dsp:spPr>
        <a:xfrm>
          <a:off x="15684592" y="4464617"/>
          <a:ext cx="880636" cy="1893367"/>
        </a:xfrm>
        <a:custGeom>
          <a:avLst/>
          <a:gdLst/>
          <a:ahLst/>
          <a:cxnLst/>
          <a:rect l="0" t="0" r="0" b="0"/>
          <a:pathLst>
            <a:path>
              <a:moveTo>
                <a:pt x="0" y="1893367"/>
              </a:moveTo>
              <a:lnTo>
                <a:pt x="440318" y="1893367"/>
              </a:lnTo>
              <a:lnTo>
                <a:pt x="440318" y="0"/>
              </a:lnTo>
              <a:lnTo>
                <a:pt x="880636"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4F3573-428B-E543-B44A-8BBAB85D9E6F}">
      <dsp:nvSpPr>
        <dsp:cNvPr id="0" name=""/>
        <dsp:cNvSpPr/>
      </dsp:nvSpPr>
      <dsp:spPr>
        <a:xfrm>
          <a:off x="10400774" y="5884643"/>
          <a:ext cx="880636" cy="473341"/>
        </a:xfrm>
        <a:custGeom>
          <a:avLst/>
          <a:gdLst/>
          <a:ahLst/>
          <a:cxnLst/>
          <a:rect l="0" t="0" r="0" b="0"/>
          <a:pathLst>
            <a:path>
              <a:moveTo>
                <a:pt x="0" y="0"/>
              </a:moveTo>
              <a:lnTo>
                <a:pt x="440318" y="0"/>
              </a:lnTo>
              <a:lnTo>
                <a:pt x="440318" y="473341"/>
              </a:lnTo>
              <a:lnTo>
                <a:pt x="880636" y="473341"/>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C60055-0243-674C-AC7D-A4D66EF71D02}">
      <dsp:nvSpPr>
        <dsp:cNvPr id="0" name=""/>
        <dsp:cNvSpPr/>
      </dsp:nvSpPr>
      <dsp:spPr>
        <a:xfrm>
          <a:off x="15684592" y="1624565"/>
          <a:ext cx="880636" cy="946683"/>
        </a:xfrm>
        <a:custGeom>
          <a:avLst/>
          <a:gdLst/>
          <a:ahLst/>
          <a:cxnLst/>
          <a:rect l="0" t="0" r="0" b="0"/>
          <a:pathLst>
            <a:path>
              <a:moveTo>
                <a:pt x="0" y="0"/>
              </a:moveTo>
              <a:lnTo>
                <a:pt x="440318" y="0"/>
              </a:lnTo>
              <a:lnTo>
                <a:pt x="440318" y="946683"/>
              </a:lnTo>
              <a:lnTo>
                <a:pt x="880636" y="946683"/>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C7065B-5A48-2846-96C4-DB32F1AAC889}">
      <dsp:nvSpPr>
        <dsp:cNvPr id="0" name=""/>
        <dsp:cNvSpPr/>
      </dsp:nvSpPr>
      <dsp:spPr>
        <a:xfrm>
          <a:off x="15684592" y="677881"/>
          <a:ext cx="880636" cy="946683"/>
        </a:xfrm>
        <a:custGeom>
          <a:avLst/>
          <a:gdLst/>
          <a:ahLst/>
          <a:cxnLst/>
          <a:rect l="0" t="0" r="0" b="0"/>
          <a:pathLst>
            <a:path>
              <a:moveTo>
                <a:pt x="0" y="946683"/>
              </a:moveTo>
              <a:lnTo>
                <a:pt x="440318" y="946683"/>
              </a:lnTo>
              <a:lnTo>
                <a:pt x="440318" y="0"/>
              </a:lnTo>
              <a:lnTo>
                <a:pt x="880636"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0DC61F-38DD-B244-A445-5CF9C1685A3F}">
      <dsp:nvSpPr>
        <dsp:cNvPr id="0" name=""/>
        <dsp:cNvSpPr/>
      </dsp:nvSpPr>
      <dsp:spPr>
        <a:xfrm>
          <a:off x="10400774" y="1624565"/>
          <a:ext cx="880636" cy="4260077"/>
        </a:xfrm>
        <a:custGeom>
          <a:avLst/>
          <a:gdLst/>
          <a:ahLst/>
          <a:cxnLst/>
          <a:rect l="0" t="0" r="0" b="0"/>
          <a:pathLst>
            <a:path>
              <a:moveTo>
                <a:pt x="0" y="4260077"/>
              </a:moveTo>
              <a:lnTo>
                <a:pt x="440318" y="4260077"/>
              </a:lnTo>
              <a:lnTo>
                <a:pt x="440318" y="0"/>
              </a:lnTo>
              <a:lnTo>
                <a:pt x="880636"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C1A46A-12C6-3648-B91B-ADCF42B44646}">
      <dsp:nvSpPr>
        <dsp:cNvPr id="0" name=""/>
        <dsp:cNvSpPr/>
      </dsp:nvSpPr>
      <dsp:spPr>
        <a:xfrm>
          <a:off x="1450208" y="5213158"/>
          <a:ext cx="8950566" cy="13429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en-US" altLang="zh-CN" sz="4800" kern="1200" dirty="0">
              <a:latin typeface="微软雅黑" panose="020B0503020204020204" charset="-122"/>
              <a:ea typeface="微软雅黑" panose="020B0503020204020204" charset="-122"/>
              <a:cs typeface="微软雅黑" panose="020B0503020204020204" charset="-122"/>
            </a:rPr>
            <a:t>3.</a:t>
          </a:r>
          <a:r>
            <a:rPr lang="zh-CN" altLang="en-US" sz="4800" kern="1200" dirty="0">
              <a:latin typeface="微软雅黑" panose="020B0503020204020204" charset="-122"/>
              <a:ea typeface="微软雅黑" panose="020B0503020204020204" charset="-122"/>
              <a:cs typeface="微软雅黑" panose="020B0503020204020204" charset="-122"/>
            </a:rPr>
            <a:t>客观规律性与主观能动性</a:t>
          </a:r>
        </a:p>
      </dsp:txBody>
      <dsp:txXfrm>
        <a:off x="1450208" y="5213158"/>
        <a:ext cx="8950566" cy="1342970"/>
      </dsp:txXfrm>
    </dsp:sp>
    <dsp:sp modelId="{01D9CC06-6CAC-5E4F-B35A-9BC249165B1E}">
      <dsp:nvSpPr>
        <dsp:cNvPr id="0" name=""/>
        <dsp:cNvSpPr/>
      </dsp:nvSpPr>
      <dsp:spPr>
        <a:xfrm>
          <a:off x="11281411" y="953080"/>
          <a:ext cx="4403181" cy="13429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zh-CN" altLang="en-US" sz="4800" kern="1200" dirty="0">
              <a:latin typeface="微软雅黑" panose="020B0503020204020204" charset="-122"/>
              <a:ea typeface="微软雅黑" panose="020B0503020204020204" charset="-122"/>
              <a:cs typeface="微软雅黑" panose="020B0503020204020204" charset="-122"/>
            </a:rPr>
            <a:t>规律</a:t>
          </a:r>
        </a:p>
      </dsp:txBody>
      <dsp:txXfrm>
        <a:off x="11281411" y="953080"/>
        <a:ext cx="4403181" cy="1342970"/>
      </dsp:txXfrm>
    </dsp:sp>
    <dsp:sp modelId="{23F6233E-6431-8543-A720-08B116F0EDEA}">
      <dsp:nvSpPr>
        <dsp:cNvPr id="0" name=""/>
        <dsp:cNvSpPr/>
      </dsp:nvSpPr>
      <dsp:spPr>
        <a:xfrm>
          <a:off x="16565228" y="6396"/>
          <a:ext cx="4403181" cy="13429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zh-CN" altLang="en-US" sz="4800" kern="1200" dirty="0">
              <a:latin typeface="微软雅黑" panose="020B0503020204020204" charset="-122"/>
              <a:ea typeface="微软雅黑" panose="020B0503020204020204" charset="-122"/>
              <a:cs typeface="微软雅黑" panose="020B0503020204020204" charset="-122"/>
            </a:rPr>
            <a:t>含义</a:t>
          </a:r>
        </a:p>
      </dsp:txBody>
      <dsp:txXfrm>
        <a:off x="16565228" y="6396"/>
        <a:ext cx="4403181" cy="1342970"/>
      </dsp:txXfrm>
    </dsp:sp>
    <dsp:sp modelId="{518B3F96-9F44-0648-8856-B1885995C30D}">
      <dsp:nvSpPr>
        <dsp:cNvPr id="0" name=""/>
        <dsp:cNvSpPr/>
      </dsp:nvSpPr>
      <dsp:spPr>
        <a:xfrm>
          <a:off x="16565228" y="1899764"/>
          <a:ext cx="4403181" cy="13429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zh-CN" altLang="en-US" sz="4800" kern="1200" dirty="0">
              <a:latin typeface="微软雅黑" panose="020B0503020204020204" charset="-122"/>
              <a:ea typeface="微软雅黑" panose="020B0503020204020204" charset="-122"/>
              <a:cs typeface="微软雅黑" panose="020B0503020204020204" charset="-122"/>
            </a:rPr>
            <a:t>特征</a:t>
          </a:r>
        </a:p>
      </dsp:txBody>
      <dsp:txXfrm>
        <a:off x="16565228" y="1899764"/>
        <a:ext cx="4403181" cy="1342970"/>
      </dsp:txXfrm>
    </dsp:sp>
    <dsp:sp modelId="{47D30D3E-439B-4642-A41D-DA9550FBF220}">
      <dsp:nvSpPr>
        <dsp:cNvPr id="0" name=""/>
        <dsp:cNvSpPr/>
      </dsp:nvSpPr>
      <dsp:spPr>
        <a:xfrm>
          <a:off x="11281411" y="5686500"/>
          <a:ext cx="4403181" cy="13429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zh-CN" altLang="en-US" sz="4800" kern="1200" dirty="0">
              <a:latin typeface="微软雅黑" panose="020B0503020204020204" charset="-122"/>
              <a:ea typeface="微软雅黑" panose="020B0503020204020204" charset="-122"/>
              <a:cs typeface="微软雅黑" panose="020B0503020204020204" charset="-122"/>
            </a:rPr>
            <a:t>意识</a:t>
          </a:r>
        </a:p>
      </dsp:txBody>
      <dsp:txXfrm>
        <a:off x="11281411" y="5686500"/>
        <a:ext cx="4403181" cy="1342970"/>
      </dsp:txXfrm>
    </dsp:sp>
    <dsp:sp modelId="{46698088-EAB7-0548-B389-D490ECF5B4CD}">
      <dsp:nvSpPr>
        <dsp:cNvPr id="0" name=""/>
        <dsp:cNvSpPr/>
      </dsp:nvSpPr>
      <dsp:spPr>
        <a:xfrm>
          <a:off x="16565228" y="3793132"/>
          <a:ext cx="4403181" cy="13429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zh-CN" altLang="en-US" sz="4800" kern="1200" dirty="0">
              <a:latin typeface="微软雅黑" panose="020B0503020204020204" charset="-122"/>
              <a:ea typeface="微软雅黑" panose="020B0503020204020204" charset="-122"/>
              <a:cs typeface="微软雅黑" panose="020B0503020204020204" charset="-122"/>
            </a:rPr>
            <a:t>起源</a:t>
          </a:r>
        </a:p>
      </dsp:txBody>
      <dsp:txXfrm>
        <a:off x="16565228" y="3793132"/>
        <a:ext cx="4403181" cy="1342970"/>
      </dsp:txXfrm>
    </dsp:sp>
    <dsp:sp modelId="{E1936815-CE87-414E-AA31-745E9C74446D}">
      <dsp:nvSpPr>
        <dsp:cNvPr id="0" name=""/>
        <dsp:cNvSpPr/>
      </dsp:nvSpPr>
      <dsp:spPr>
        <a:xfrm>
          <a:off x="16565228" y="5686500"/>
          <a:ext cx="4403181" cy="13429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zh-CN" altLang="en-US" sz="4800" kern="1200" dirty="0">
              <a:latin typeface="微软雅黑" panose="020B0503020204020204" charset="-122"/>
              <a:ea typeface="微软雅黑" panose="020B0503020204020204" charset="-122"/>
              <a:cs typeface="微软雅黑" panose="020B0503020204020204" charset="-122"/>
            </a:rPr>
            <a:t>本质</a:t>
          </a:r>
        </a:p>
      </dsp:txBody>
      <dsp:txXfrm>
        <a:off x="16565228" y="5686500"/>
        <a:ext cx="4403181" cy="1342970"/>
      </dsp:txXfrm>
    </dsp:sp>
    <dsp:sp modelId="{CDED7B2B-8196-4D45-85BB-B63A7F174565}">
      <dsp:nvSpPr>
        <dsp:cNvPr id="0" name=""/>
        <dsp:cNvSpPr/>
      </dsp:nvSpPr>
      <dsp:spPr>
        <a:xfrm>
          <a:off x="16565228" y="7579868"/>
          <a:ext cx="4403181" cy="13429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zh-CN" altLang="en-US" sz="4800" kern="1200" dirty="0">
              <a:latin typeface="微软雅黑" panose="020B0503020204020204" charset="-122"/>
              <a:ea typeface="微软雅黑" panose="020B0503020204020204" charset="-122"/>
              <a:cs typeface="微软雅黑" panose="020B0503020204020204" charset="-122"/>
            </a:rPr>
            <a:t>能动作用</a:t>
          </a:r>
        </a:p>
      </dsp:txBody>
      <dsp:txXfrm>
        <a:off x="16565228" y="7579868"/>
        <a:ext cx="4403181" cy="1342970"/>
      </dsp:txXfrm>
    </dsp:sp>
    <dsp:sp modelId="{C36B1629-AB69-DE41-856F-F8E338C10155}">
      <dsp:nvSpPr>
        <dsp:cNvPr id="0" name=""/>
        <dsp:cNvSpPr/>
      </dsp:nvSpPr>
      <dsp:spPr>
        <a:xfrm>
          <a:off x="11281411" y="9473236"/>
          <a:ext cx="10061973" cy="134297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2133600">
            <a:lnSpc>
              <a:spcPct val="90000"/>
            </a:lnSpc>
            <a:spcBef>
              <a:spcPct val="0"/>
            </a:spcBef>
            <a:spcAft>
              <a:spcPct val="35000"/>
            </a:spcAft>
          </a:pPr>
          <a:r>
            <a:rPr lang="zh-CN" altLang="en-US" sz="4800" kern="1200" dirty="0">
              <a:latin typeface="微软雅黑" panose="020B0503020204020204" charset="-122"/>
              <a:ea typeface="微软雅黑" panose="020B0503020204020204" charset="-122"/>
              <a:cs typeface="微软雅黑" panose="020B0503020204020204" charset="-122"/>
            </a:rPr>
            <a:t>客观规律与主观能动性之间的关系</a:t>
          </a:r>
        </a:p>
      </dsp:txBody>
      <dsp:txXfrm>
        <a:off x="11281411" y="9473236"/>
        <a:ext cx="10061973" cy="134297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B24B45-7659-CA4F-B99A-58297F4F1DB9}">
      <dsp:nvSpPr>
        <dsp:cNvPr id="0" name=""/>
        <dsp:cNvSpPr/>
      </dsp:nvSpPr>
      <dsp:spPr>
        <a:xfrm>
          <a:off x="2543911" y="1395003"/>
          <a:ext cx="249748" cy="536959"/>
        </a:xfrm>
        <a:custGeom>
          <a:avLst/>
          <a:gdLst/>
          <a:ahLst/>
          <a:cxnLst/>
          <a:rect l="0" t="0" r="0" b="0"/>
          <a:pathLst>
            <a:path>
              <a:moveTo>
                <a:pt x="0" y="0"/>
              </a:moveTo>
              <a:lnTo>
                <a:pt x="124874" y="0"/>
              </a:lnTo>
              <a:lnTo>
                <a:pt x="124874" y="536959"/>
              </a:lnTo>
              <a:lnTo>
                <a:pt x="249748" y="53695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4F3573-428B-E543-B44A-8BBAB85D9E6F}">
      <dsp:nvSpPr>
        <dsp:cNvPr id="0" name=""/>
        <dsp:cNvSpPr/>
      </dsp:nvSpPr>
      <dsp:spPr>
        <a:xfrm>
          <a:off x="2543911" y="1344912"/>
          <a:ext cx="249748" cy="91440"/>
        </a:xfrm>
        <a:custGeom>
          <a:avLst/>
          <a:gdLst/>
          <a:ahLst/>
          <a:cxnLst/>
          <a:rect l="0" t="0" r="0" b="0"/>
          <a:pathLst>
            <a:path>
              <a:moveTo>
                <a:pt x="0" y="50090"/>
              </a:moveTo>
              <a:lnTo>
                <a:pt x="124874" y="50090"/>
              </a:lnTo>
              <a:lnTo>
                <a:pt x="124874" y="45720"/>
              </a:lnTo>
              <a:lnTo>
                <a:pt x="249748"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C60055-0243-674C-AC7D-A4D66EF71D02}">
      <dsp:nvSpPr>
        <dsp:cNvPr id="0" name=""/>
        <dsp:cNvSpPr/>
      </dsp:nvSpPr>
      <dsp:spPr>
        <a:xfrm>
          <a:off x="4042403" y="853673"/>
          <a:ext cx="249748" cy="268479"/>
        </a:xfrm>
        <a:custGeom>
          <a:avLst/>
          <a:gdLst/>
          <a:ahLst/>
          <a:cxnLst/>
          <a:rect l="0" t="0" r="0" b="0"/>
          <a:pathLst>
            <a:path>
              <a:moveTo>
                <a:pt x="0" y="0"/>
              </a:moveTo>
              <a:lnTo>
                <a:pt x="124874" y="0"/>
              </a:lnTo>
              <a:lnTo>
                <a:pt x="124874" y="268479"/>
              </a:lnTo>
              <a:lnTo>
                <a:pt x="249748" y="268479"/>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C7065B-5A48-2846-96C4-DB32F1AAC889}">
      <dsp:nvSpPr>
        <dsp:cNvPr id="0" name=""/>
        <dsp:cNvSpPr/>
      </dsp:nvSpPr>
      <dsp:spPr>
        <a:xfrm>
          <a:off x="4042403" y="585193"/>
          <a:ext cx="249748" cy="268479"/>
        </a:xfrm>
        <a:custGeom>
          <a:avLst/>
          <a:gdLst/>
          <a:ahLst/>
          <a:cxnLst/>
          <a:rect l="0" t="0" r="0" b="0"/>
          <a:pathLst>
            <a:path>
              <a:moveTo>
                <a:pt x="0" y="268479"/>
              </a:moveTo>
              <a:lnTo>
                <a:pt x="124874" y="268479"/>
              </a:lnTo>
              <a:lnTo>
                <a:pt x="124874" y="0"/>
              </a:lnTo>
              <a:lnTo>
                <a:pt x="24974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0DC61F-38DD-B244-A445-5CF9C1685A3F}">
      <dsp:nvSpPr>
        <dsp:cNvPr id="0" name=""/>
        <dsp:cNvSpPr/>
      </dsp:nvSpPr>
      <dsp:spPr>
        <a:xfrm>
          <a:off x="2543911" y="853673"/>
          <a:ext cx="249748" cy="541330"/>
        </a:xfrm>
        <a:custGeom>
          <a:avLst/>
          <a:gdLst/>
          <a:ahLst/>
          <a:cxnLst/>
          <a:rect l="0" t="0" r="0" b="0"/>
          <a:pathLst>
            <a:path>
              <a:moveTo>
                <a:pt x="0" y="541330"/>
              </a:moveTo>
              <a:lnTo>
                <a:pt x="124874" y="541330"/>
              </a:lnTo>
              <a:lnTo>
                <a:pt x="124874" y="0"/>
              </a:lnTo>
              <a:lnTo>
                <a:pt x="249748"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C1A46A-12C6-3648-B91B-ADCF42B44646}">
      <dsp:nvSpPr>
        <dsp:cNvPr id="0" name=""/>
        <dsp:cNvSpPr/>
      </dsp:nvSpPr>
      <dsp:spPr>
        <a:xfrm>
          <a:off x="5528" y="991328"/>
          <a:ext cx="2538382" cy="80734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latin typeface="微软雅黑" panose="020B0503020204020204" charset="-122"/>
              <a:ea typeface="微软雅黑" panose="020B0503020204020204" charset="-122"/>
              <a:cs typeface="微软雅黑" panose="020B0503020204020204" charset="-122"/>
            </a:rPr>
            <a:t>3.</a:t>
          </a:r>
          <a:r>
            <a:rPr lang="zh-CN" altLang="en-US" sz="1800" kern="1200" dirty="0">
              <a:latin typeface="微软雅黑" panose="020B0503020204020204" charset="-122"/>
              <a:ea typeface="微软雅黑" panose="020B0503020204020204" charset="-122"/>
              <a:cs typeface="微软雅黑" panose="020B0503020204020204" charset="-122"/>
            </a:rPr>
            <a:t>客观规律性与</a:t>
          </a:r>
        </a:p>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主观能动性</a:t>
          </a:r>
        </a:p>
      </dsp:txBody>
      <dsp:txXfrm>
        <a:off x="5528" y="991328"/>
        <a:ext cx="2538382" cy="807349"/>
      </dsp:txXfrm>
    </dsp:sp>
    <dsp:sp modelId="{01D9CC06-6CAC-5E4F-B35A-9BC249165B1E}">
      <dsp:nvSpPr>
        <dsp:cNvPr id="0" name=""/>
        <dsp:cNvSpPr/>
      </dsp:nvSpPr>
      <dsp:spPr>
        <a:xfrm>
          <a:off x="2793660" y="663239"/>
          <a:ext cx="1248743" cy="38086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规律</a:t>
          </a:r>
        </a:p>
      </dsp:txBody>
      <dsp:txXfrm>
        <a:off x="2793660" y="663239"/>
        <a:ext cx="1248743" cy="380866"/>
      </dsp:txXfrm>
    </dsp:sp>
    <dsp:sp modelId="{23F6233E-6431-8543-A720-08B116F0EDEA}">
      <dsp:nvSpPr>
        <dsp:cNvPr id="0" name=""/>
        <dsp:cNvSpPr/>
      </dsp:nvSpPr>
      <dsp:spPr>
        <a:xfrm>
          <a:off x="4292152" y="394760"/>
          <a:ext cx="1248743" cy="380866"/>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含义</a:t>
          </a:r>
        </a:p>
      </dsp:txBody>
      <dsp:txXfrm>
        <a:off x="4292152" y="394760"/>
        <a:ext cx="1248743" cy="380866"/>
      </dsp:txXfrm>
    </dsp:sp>
    <dsp:sp modelId="{518B3F96-9F44-0648-8856-B1885995C30D}">
      <dsp:nvSpPr>
        <dsp:cNvPr id="0" name=""/>
        <dsp:cNvSpPr/>
      </dsp:nvSpPr>
      <dsp:spPr>
        <a:xfrm>
          <a:off x="4292152" y="931719"/>
          <a:ext cx="1248743" cy="38086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特征</a:t>
          </a:r>
        </a:p>
      </dsp:txBody>
      <dsp:txXfrm>
        <a:off x="4292152" y="931719"/>
        <a:ext cx="1248743" cy="380866"/>
      </dsp:txXfrm>
    </dsp:sp>
    <dsp:sp modelId="{47D30D3E-439B-4642-A41D-DA9550FBF220}">
      <dsp:nvSpPr>
        <dsp:cNvPr id="0" name=""/>
        <dsp:cNvSpPr/>
      </dsp:nvSpPr>
      <dsp:spPr>
        <a:xfrm>
          <a:off x="2793660" y="1200199"/>
          <a:ext cx="1248743" cy="38086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意识</a:t>
          </a:r>
        </a:p>
      </dsp:txBody>
      <dsp:txXfrm>
        <a:off x="2793660" y="1200199"/>
        <a:ext cx="1248743" cy="380866"/>
      </dsp:txXfrm>
    </dsp:sp>
    <dsp:sp modelId="{C36B1629-AB69-DE41-856F-F8E338C10155}">
      <dsp:nvSpPr>
        <dsp:cNvPr id="0" name=""/>
        <dsp:cNvSpPr/>
      </dsp:nvSpPr>
      <dsp:spPr>
        <a:xfrm>
          <a:off x="2793660" y="1737159"/>
          <a:ext cx="4255779" cy="38960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客观规律与主观能动性之间的关系</a:t>
          </a:r>
        </a:p>
      </dsp:txBody>
      <dsp:txXfrm>
        <a:off x="2793660" y="1737159"/>
        <a:ext cx="4255779" cy="389607"/>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B24B45-7659-CA4F-B99A-58297F4F1DB9}">
      <dsp:nvSpPr>
        <dsp:cNvPr id="0" name=""/>
        <dsp:cNvSpPr/>
      </dsp:nvSpPr>
      <dsp:spPr>
        <a:xfrm>
          <a:off x="2543911" y="1395003"/>
          <a:ext cx="249748" cy="536959"/>
        </a:xfrm>
        <a:custGeom>
          <a:avLst/>
          <a:gdLst/>
          <a:ahLst/>
          <a:cxnLst/>
          <a:rect l="0" t="0" r="0" b="0"/>
          <a:pathLst>
            <a:path>
              <a:moveTo>
                <a:pt x="0" y="0"/>
              </a:moveTo>
              <a:lnTo>
                <a:pt x="124874" y="0"/>
              </a:lnTo>
              <a:lnTo>
                <a:pt x="124874" y="536959"/>
              </a:lnTo>
              <a:lnTo>
                <a:pt x="249748" y="53695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4F3573-428B-E543-B44A-8BBAB85D9E6F}">
      <dsp:nvSpPr>
        <dsp:cNvPr id="0" name=""/>
        <dsp:cNvSpPr/>
      </dsp:nvSpPr>
      <dsp:spPr>
        <a:xfrm>
          <a:off x="2543911" y="1344912"/>
          <a:ext cx="249748" cy="91440"/>
        </a:xfrm>
        <a:custGeom>
          <a:avLst/>
          <a:gdLst/>
          <a:ahLst/>
          <a:cxnLst/>
          <a:rect l="0" t="0" r="0" b="0"/>
          <a:pathLst>
            <a:path>
              <a:moveTo>
                <a:pt x="0" y="50090"/>
              </a:moveTo>
              <a:lnTo>
                <a:pt x="124874" y="50090"/>
              </a:lnTo>
              <a:lnTo>
                <a:pt x="124874" y="45720"/>
              </a:lnTo>
              <a:lnTo>
                <a:pt x="249748" y="4572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C60055-0243-674C-AC7D-A4D66EF71D02}">
      <dsp:nvSpPr>
        <dsp:cNvPr id="0" name=""/>
        <dsp:cNvSpPr/>
      </dsp:nvSpPr>
      <dsp:spPr>
        <a:xfrm>
          <a:off x="4042403" y="853673"/>
          <a:ext cx="249748" cy="268479"/>
        </a:xfrm>
        <a:custGeom>
          <a:avLst/>
          <a:gdLst/>
          <a:ahLst/>
          <a:cxnLst/>
          <a:rect l="0" t="0" r="0" b="0"/>
          <a:pathLst>
            <a:path>
              <a:moveTo>
                <a:pt x="0" y="0"/>
              </a:moveTo>
              <a:lnTo>
                <a:pt x="124874" y="0"/>
              </a:lnTo>
              <a:lnTo>
                <a:pt x="124874" y="268479"/>
              </a:lnTo>
              <a:lnTo>
                <a:pt x="249748" y="268479"/>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C7065B-5A48-2846-96C4-DB32F1AAC889}">
      <dsp:nvSpPr>
        <dsp:cNvPr id="0" name=""/>
        <dsp:cNvSpPr/>
      </dsp:nvSpPr>
      <dsp:spPr>
        <a:xfrm>
          <a:off x="4042403" y="585193"/>
          <a:ext cx="249748" cy="268479"/>
        </a:xfrm>
        <a:custGeom>
          <a:avLst/>
          <a:gdLst/>
          <a:ahLst/>
          <a:cxnLst/>
          <a:rect l="0" t="0" r="0" b="0"/>
          <a:pathLst>
            <a:path>
              <a:moveTo>
                <a:pt x="0" y="268479"/>
              </a:moveTo>
              <a:lnTo>
                <a:pt x="124874" y="268479"/>
              </a:lnTo>
              <a:lnTo>
                <a:pt x="124874" y="0"/>
              </a:lnTo>
              <a:lnTo>
                <a:pt x="24974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0DC61F-38DD-B244-A445-5CF9C1685A3F}">
      <dsp:nvSpPr>
        <dsp:cNvPr id="0" name=""/>
        <dsp:cNvSpPr/>
      </dsp:nvSpPr>
      <dsp:spPr>
        <a:xfrm>
          <a:off x="2543911" y="853673"/>
          <a:ext cx="249748" cy="541330"/>
        </a:xfrm>
        <a:custGeom>
          <a:avLst/>
          <a:gdLst/>
          <a:ahLst/>
          <a:cxnLst/>
          <a:rect l="0" t="0" r="0" b="0"/>
          <a:pathLst>
            <a:path>
              <a:moveTo>
                <a:pt x="0" y="541330"/>
              </a:moveTo>
              <a:lnTo>
                <a:pt x="124874" y="541330"/>
              </a:lnTo>
              <a:lnTo>
                <a:pt x="124874" y="0"/>
              </a:lnTo>
              <a:lnTo>
                <a:pt x="249748"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C1A46A-12C6-3648-B91B-ADCF42B44646}">
      <dsp:nvSpPr>
        <dsp:cNvPr id="0" name=""/>
        <dsp:cNvSpPr/>
      </dsp:nvSpPr>
      <dsp:spPr>
        <a:xfrm>
          <a:off x="5528" y="991328"/>
          <a:ext cx="2538382" cy="80734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latin typeface="微软雅黑" panose="020B0503020204020204" charset="-122"/>
              <a:ea typeface="微软雅黑" panose="020B0503020204020204" charset="-122"/>
              <a:cs typeface="微软雅黑" panose="020B0503020204020204" charset="-122"/>
            </a:rPr>
            <a:t>3.</a:t>
          </a:r>
          <a:r>
            <a:rPr lang="zh-CN" altLang="en-US" sz="1800" kern="1200" dirty="0">
              <a:latin typeface="微软雅黑" panose="020B0503020204020204" charset="-122"/>
              <a:ea typeface="微软雅黑" panose="020B0503020204020204" charset="-122"/>
              <a:cs typeface="微软雅黑" panose="020B0503020204020204" charset="-122"/>
            </a:rPr>
            <a:t>客观规律性与</a:t>
          </a:r>
        </a:p>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主观能动性</a:t>
          </a:r>
        </a:p>
      </dsp:txBody>
      <dsp:txXfrm>
        <a:off x="5528" y="991328"/>
        <a:ext cx="2538382" cy="807349"/>
      </dsp:txXfrm>
    </dsp:sp>
    <dsp:sp modelId="{01D9CC06-6CAC-5E4F-B35A-9BC249165B1E}">
      <dsp:nvSpPr>
        <dsp:cNvPr id="0" name=""/>
        <dsp:cNvSpPr/>
      </dsp:nvSpPr>
      <dsp:spPr>
        <a:xfrm>
          <a:off x="2793660" y="663239"/>
          <a:ext cx="1248743" cy="38086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规律</a:t>
          </a:r>
        </a:p>
      </dsp:txBody>
      <dsp:txXfrm>
        <a:off x="2793660" y="663239"/>
        <a:ext cx="1248743" cy="380866"/>
      </dsp:txXfrm>
    </dsp:sp>
    <dsp:sp modelId="{23F6233E-6431-8543-A720-08B116F0EDEA}">
      <dsp:nvSpPr>
        <dsp:cNvPr id="0" name=""/>
        <dsp:cNvSpPr/>
      </dsp:nvSpPr>
      <dsp:spPr>
        <a:xfrm>
          <a:off x="4292152" y="394760"/>
          <a:ext cx="1248743" cy="380866"/>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latin typeface="微软雅黑" panose="020B0503020204020204" charset="-122"/>
              <a:ea typeface="微软雅黑" panose="020B0503020204020204" charset="-122"/>
              <a:cs typeface="微软雅黑" panose="020B0503020204020204" charset="-122"/>
            </a:rPr>
            <a:t>含义</a:t>
          </a:r>
        </a:p>
      </dsp:txBody>
      <dsp:txXfrm>
        <a:off x="4292152" y="394760"/>
        <a:ext cx="1248743" cy="380866"/>
      </dsp:txXfrm>
    </dsp:sp>
    <dsp:sp modelId="{518B3F96-9F44-0648-8856-B1885995C30D}">
      <dsp:nvSpPr>
        <dsp:cNvPr id="0" name=""/>
        <dsp:cNvSpPr/>
      </dsp:nvSpPr>
      <dsp:spPr>
        <a:xfrm>
          <a:off x="4292152" y="931719"/>
          <a:ext cx="1248743" cy="380866"/>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特征</a:t>
          </a:r>
        </a:p>
      </dsp:txBody>
      <dsp:txXfrm>
        <a:off x="4292152" y="931719"/>
        <a:ext cx="1248743" cy="380866"/>
      </dsp:txXfrm>
    </dsp:sp>
    <dsp:sp modelId="{47D30D3E-439B-4642-A41D-DA9550FBF220}">
      <dsp:nvSpPr>
        <dsp:cNvPr id="0" name=""/>
        <dsp:cNvSpPr/>
      </dsp:nvSpPr>
      <dsp:spPr>
        <a:xfrm>
          <a:off x="2793660" y="1200199"/>
          <a:ext cx="1248743" cy="38086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意识</a:t>
          </a:r>
        </a:p>
      </dsp:txBody>
      <dsp:txXfrm>
        <a:off x="2793660" y="1200199"/>
        <a:ext cx="1248743" cy="380866"/>
      </dsp:txXfrm>
    </dsp:sp>
    <dsp:sp modelId="{C36B1629-AB69-DE41-856F-F8E338C10155}">
      <dsp:nvSpPr>
        <dsp:cNvPr id="0" name=""/>
        <dsp:cNvSpPr/>
      </dsp:nvSpPr>
      <dsp:spPr>
        <a:xfrm>
          <a:off x="2793660" y="1737159"/>
          <a:ext cx="4255779" cy="38960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客观规律与主观能动性之间的关系</a:t>
          </a:r>
        </a:p>
      </dsp:txBody>
      <dsp:txXfrm>
        <a:off x="2793660" y="1737159"/>
        <a:ext cx="4255779" cy="389607"/>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B24B45-7659-CA4F-B99A-58297F4F1DB9}">
      <dsp:nvSpPr>
        <dsp:cNvPr id="0" name=""/>
        <dsp:cNvSpPr/>
      </dsp:nvSpPr>
      <dsp:spPr>
        <a:xfrm>
          <a:off x="2667983" y="1429922"/>
          <a:ext cx="254113" cy="819516"/>
        </a:xfrm>
        <a:custGeom>
          <a:avLst/>
          <a:gdLst/>
          <a:ahLst/>
          <a:cxnLst/>
          <a:rect l="0" t="0" r="0" b="0"/>
          <a:pathLst>
            <a:path>
              <a:moveTo>
                <a:pt x="0" y="0"/>
              </a:moveTo>
              <a:lnTo>
                <a:pt x="127056" y="0"/>
              </a:lnTo>
              <a:lnTo>
                <a:pt x="127056" y="819516"/>
              </a:lnTo>
              <a:lnTo>
                <a:pt x="254113" y="819516"/>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DFC4C1-1F24-444C-8EFF-D7DF2AE68217}">
      <dsp:nvSpPr>
        <dsp:cNvPr id="0" name=""/>
        <dsp:cNvSpPr/>
      </dsp:nvSpPr>
      <dsp:spPr>
        <a:xfrm>
          <a:off x="4192665" y="1209467"/>
          <a:ext cx="254113" cy="546344"/>
        </a:xfrm>
        <a:custGeom>
          <a:avLst/>
          <a:gdLst/>
          <a:ahLst/>
          <a:cxnLst/>
          <a:rect l="0" t="0" r="0" b="0"/>
          <a:pathLst>
            <a:path>
              <a:moveTo>
                <a:pt x="0" y="0"/>
              </a:moveTo>
              <a:lnTo>
                <a:pt x="127056" y="0"/>
              </a:lnTo>
              <a:lnTo>
                <a:pt x="127056" y="546344"/>
              </a:lnTo>
              <a:lnTo>
                <a:pt x="254113" y="54634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1580EC-45EE-D449-B8C8-11D3311064D1}">
      <dsp:nvSpPr>
        <dsp:cNvPr id="0" name=""/>
        <dsp:cNvSpPr/>
      </dsp:nvSpPr>
      <dsp:spPr>
        <a:xfrm>
          <a:off x="4192665" y="1163747"/>
          <a:ext cx="254113" cy="91440"/>
        </a:xfrm>
        <a:custGeom>
          <a:avLst/>
          <a:gdLst/>
          <a:ahLst/>
          <a:cxnLst/>
          <a:rect l="0" t="0" r="0" b="0"/>
          <a:pathLst>
            <a:path>
              <a:moveTo>
                <a:pt x="0" y="45720"/>
              </a:moveTo>
              <a:lnTo>
                <a:pt x="254113"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A40F92-641B-654E-A6CE-91B15D3DD322}">
      <dsp:nvSpPr>
        <dsp:cNvPr id="0" name=""/>
        <dsp:cNvSpPr/>
      </dsp:nvSpPr>
      <dsp:spPr>
        <a:xfrm>
          <a:off x="4192665" y="663123"/>
          <a:ext cx="254113" cy="546344"/>
        </a:xfrm>
        <a:custGeom>
          <a:avLst/>
          <a:gdLst/>
          <a:ahLst/>
          <a:cxnLst/>
          <a:rect l="0" t="0" r="0" b="0"/>
          <a:pathLst>
            <a:path>
              <a:moveTo>
                <a:pt x="0" y="546344"/>
              </a:moveTo>
              <a:lnTo>
                <a:pt x="127056" y="546344"/>
              </a:lnTo>
              <a:lnTo>
                <a:pt x="127056" y="0"/>
              </a:lnTo>
              <a:lnTo>
                <a:pt x="254113"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4F3573-428B-E543-B44A-8BBAB85D9E6F}">
      <dsp:nvSpPr>
        <dsp:cNvPr id="0" name=""/>
        <dsp:cNvSpPr/>
      </dsp:nvSpPr>
      <dsp:spPr>
        <a:xfrm>
          <a:off x="2667983" y="1209467"/>
          <a:ext cx="254113" cy="220455"/>
        </a:xfrm>
        <a:custGeom>
          <a:avLst/>
          <a:gdLst/>
          <a:ahLst/>
          <a:cxnLst/>
          <a:rect l="0" t="0" r="0" b="0"/>
          <a:pathLst>
            <a:path>
              <a:moveTo>
                <a:pt x="0" y="220455"/>
              </a:moveTo>
              <a:lnTo>
                <a:pt x="127056" y="220455"/>
              </a:lnTo>
              <a:lnTo>
                <a:pt x="127056" y="0"/>
              </a:lnTo>
              <a:lnTo>
                <a:pt x="25411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0DC61F-38DD-B244-A445-5CF9C1685A3F}">
      <dsp:nvSpPr>
        <dsp:cNvPr id="0" name=""/>
        <dsp:cNvSpPr/>
      </dsp:nvSpPr>
      <dsp:spPr>
        <a:xfrm>
          <a:off x="2667983" y="663123"/>
          <a:ext cx="254113" cy="766799"/>
        </a:xfrm>
        <a:custGeom>
          <a:avLst/>
          <a:gdLst/>
          <a:ahLst/>
          <a:cxnLst/>
          <a:rect l="0" t="0" r="0" b="0"/>
          <a:pathLst>
            <a:path>
              <a:moveTo>
                <a:pt x="0" y="766799"/>
              </a:moveTo>
              <a:lnTo>
                <a:pt x="127056" y="766799"/>
              </a:lnTo>
              <a:lnTo>
                <a:pt x="127056" y="0"/>
              </a:lnTo>
              <a:lnTo>
                <a:pt x="25411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C1A46A-12C6-3648-B91B-ADCF42B44646}">
      <dsp:nvSpPr>
        <dsp:cNvPr id="0" name=""/>
        <dsp:cNvSpPr/>
      </dsp:nvSpPr>
      <dsp:spPr>
        <a:xfrm>
          <a:off x="2395" y="927194"/>
          <a:ext cx="2665587" cy="100545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latin typeface="微软雅黑" panose="020B0503020204020204" charset="-122"/>
              <a:ea typeface="微软雅黑" panose="020B0503020204020204" charset="-122"/>
              <a:cs typeface="微软雅黑" panose="020B0503020204020204" charset="-122"/>
            </a:rPr>
            <a:t>3.</a:t>
          </a:r>
          <a:r>
            <a:rPr lang="zh-CN" altLang="en-US" sz="1800" kern="1200" dirty="0">
              <a:latin typeface="微软雅黑" panose="020B0503020204020204" charset="-122"/>
              <a:ea typeface="微软雅黑" panose="020B0503020204020204" charset="-122"/>
              <a:cs typeface="微软雅黑" panose="020B0503020204020204" charset="-122"/>
            </a:rPr>
            <a:t>客观规律性与</a:t>
          </a:r>
        </a:p>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主观能动性</a:t>
          </a:r>
        </a:p>
      </dsp:txBody>
      <dsp:txXfrm>
        <a:off x="2395" y="927194"/>
        <a:ext cx="2665587" cy="1005456"/>
      </dsp:txXfrm>
    </dsp:sp>
    <dsp:sp modelId="{01D9CC06-6CAC-5E4F-B35A-9BC249165B1E}">
      <dsp:nvSpPr>
        <dsp:cNvPr id="0" name=""/>
        <dsp:cNvSpPr/>
      </dsp:nvSpPr>
      <dsp:spPr>
        <a:xfrm>
          <a:off x="2922097" y="469361"/>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规律</a:t>
          </a:r>
        </a:p>
      </dsp:txBody>
      <dsp:txXfrm>
        <a:off x="2922097" y="469361"/>
        <a:ext cx="1270567" cy="387523"/>
      </dsp:txXfrm>
    </dsp:sp>
    <dsp:sp modelId="{47D30D3E-439B-4642-A41D-DA9550FBF220}">
      <dsp:nvSpPr>
        <dsp:cNvPr id="0" name=""/>
        <dsp:cNvSpPr/>
      </dsp:nvSpPr>
      <dsp:spPr>
        <a:xfrm>
          <a:off x="2922097" y="1015706"/>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意识</a:t>
          </a:r>
        </a:p>
      </dsp:txBody>
      <dsp:txXfrm>
        <a:off x="2922097" y="1015706"/>
        <a:ext cx="1270567" cy="387523"/>
      </dsp:txXfrm>
    </dsp:sp>
    <dsp:sp modelId="{46698088-EAB7-0548-B389-D490ECF5B4CD}">
      <dsp:nvSpPr>
        <dsp:cNvPr id="0" name=""/>
        <dsp:cNvSpPr/>
      </dsp:nvSpPr>
      <dsp:spPr>
        <a:xfrm>
          <a:off x="4446778" y="469361"/>
          <a:ext cx="1270567" cy="387523"/>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起源</a:t>
          </a:r>
        </a:p>
      </dsp:txBody>
      <dsp:txXfrm>
        <a:off x="4446778" y="469361"/>
        <a:ext cx="1270567" cy="387523"/>
      </dsp:txXfrm>
    </dsp:sp>
    <dsp:sp modelId="{E1936815-CE87-414E-AA31-745E9C74446D}">
      <dsp:nvSpPr>
        <dsp:cNvPr id="0" name=""/>
        <dsp:cNvSpPr/>
      </dsp:nvSpPr>
      <dsp:spPr>
        <a:xfrm>
          <a:off x="4446778" y="1015706"/>
          <a:ext cx="1270567" cy="387523"/>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本质</a:t>
          </a:r>
        </a:p>
      </dsp:txBody>
      <dsp:txXfrm>
        <a:off x="4446778" y="1015706"/>
        <a:ext cx="1270567" cy="387523"/>
      </dsp:txXfrm>
    </dsp:sp>
    <dsp:sp modelId="{CDED7B2B-8196-4D45-85BB-B63A7F174565}">
      <dsp:nvSpPr>
        <dsp:cNvPr id="0" name=""/>
        <dsp:cNvSpPr/>
      </dsp:nvSpPr>
      <dsp:spPr>
        <a:xfrm>
          <a:off x="4446778" y="1562050"/>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能动作用</a:t>
          </a:r>
        </a:p>
      </dsp:txBody>
      <dsp:txXfrm>
        <a:off x="4446778" y="1562050"/>
        <a:ext cx="1270567" cy="387523"/>
      </dsp:txXfrm>
    </dsp:sp>
    <dsp:sp modelId="{C36B1629-AB69-DE41-856F-F8E338C10155}">
      <dsp:nvSpPr>
        <dsp:cNvPr id="0" name=""/>
        <dsp:cNvSpPr/>
      </dsp:nvSpPr>
      <dsp:spPr>
        <a:xfrm>
          <a:off x="2922097" y="2108394"/>
          <a:ext cx="3790662" cy="28208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客观规律与主观能动性之间的关系</a:t>
          </a:r>
        </a:p>
      </dsp:txBody>
      <dsp:txXfrm>
        <a:off x="2922097" y="2108394"/>
        <a:ext cx="3790662" cy="282089"/>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B24B45-7659-CA4F-B99A-58297F4F1DB9}">
      <dsp:nvSpPr>
        <dsp:cNvPr id="0" name=""/>
        <dsp:cNvSpPr/>
      </dsp:nvSpPr>
      <dsp:spPr>
        <a:xfrm>
          <a:off x="2667983" y="1429922"/>
          <a:ext cx="254113" cy="819516"/>
        </a:xfrm>
        <a:custGeom>
          <a:avLst/>
          <a:gdLst/>
          <a:ahLst/>
          <a:cxnLst/>
          <a:rect l="0" t="0" r="0" b="0"/>
          <a:pathLst>
            <a:path>
              <a:moveTo>
                <a:pt x="0" y="0"/>
              </a:moveTo>
              <a:lnTo>
                <a:pt x="127056" y="0"/>
              </a:lnTo>
              <a:lnTo>
                <a:pt x="127056" y="819516"/>
              </a:lnTo>
              <a:lnTo>
                <a:pt x="254113" y="819516"/>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DFC4C1-1F24-444C-8EFF-D7DF2AE68217}">
      <dsp:nvSpPr>
        <dsp:cNvPr id="0" name=""/>
        <dsp:cNvSpPr/>
      </dsp:nvSpPr>
      <dsp:spPr>
        <a:xfrm>
          <a:off x="4192665" y="1209467"/>
          <a:ext cx="254113" cy="546344"/>
        </a:xfrm>
        <a:custGeom>
          <a:avLst/>
          <a:gdLst/>
          <a:ahLst/>
          <a:cxnLst/>
          <a:rect l="0" t="0" r="0" b="0"/>
          <a:pathLst>
            <a:path>
              <a:moveTo>
                <a:pt x="0" y="0"/>
              </a:moveTo>
              <a:lnTo>
                <a:pt x="127056" y="0"/>
              </a:lnTo>
              <a:lnTo>
                <a:pt x="127056" y="546344"/>
              </a:lnTo>
              <a:lnTo>
                <a:pt x="254113" y="54634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1580EC-45EE-D449-B8C8-11D3311064D1}">
      <dsp:nvSpPr>
        <dsp:cNvPr id="0" name=""/>
        <dsp:cNvSpPr/>
      </dsp:nvSpPr>
      <dsp:spPr>
        <a:xfrm>
          <a:off x="4192665" y="1163747"/>
          <a:ext cx="254113" cy="91440"/>
        </a:xfrm>
        <a:custGeom>
          <a:avLst/>
          <a:gdLst/>
          <a:ahLst/>
          <a:cxnLst/>
          <a:rect l="0" t="0" r="0" b="0"/>
          <a:pathLst>
            <a:path>
              <a:moveTo>
                <a:pt x="0" y="45720"/>
              </a:moveTo>
              <a:lnTo>
                <a:pt x="254113"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A40F92-641B-654E-A6CE-91B15D3DD322}">
      <dsp:nvSpPr>
        <dsp:cNvPr id="0" name=""/>
        <dsp:cNvSpPr/>
      </dsp:nvSpPr>
      <dsp:spPr>
        <a:xfrm>
          <a:off x="4192665" y="663123"/>
          <a:ext cx="254113" cy="546344"/>
        </a:xfrm>
        <a:custGeom>
          <a:avLst/>
          <a:gdLst/>
          <a:ahLst/>
          <a:cxnLst/>
          <a:rect l="0" t="0" r="0" b="0"/>
          <a:pathLst>
            <a:path>
              <a:moveTo>
                <a:pt x="0" y="546344"/>
              </a:moveTo>
              <a:lnTo>
                <a:pt x="127056" y="546344"/>
              </a:lnTo>
              <a:lnTo>
                <a:pt x="127056" y="0"/>
              </a:lnTo>
              <a:lnTo>
                <a:pt x="254113"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4F3573-428B-E543-B44A-8BBAB85D9E6F}">
      <dsp:nvSpPr>
        <dsp:cNvPr id="0" name=""/>
        <dsp:cNvSpPr/>
      </dsp:nvSpPr>
      <dsp:spPr>
        <a:xfrm>
          <a:off x="2667983" y="1209467"/>
          <a:ext cx="254113" cy="220455"/>
        </a:xfrm>
        <a:custGeom>
          <a:avLst/>
          <a:gdLst/>
          <a:ahLst/>
          <a:cxnLst/>
          <a:rect l="0" t="0" r="0" b="0"/>
          <a:pathLst>
            <a:path>
              <a:moveTo>
                <a:pt x="0" y="220455"/>
              </a:moveTo>
              <a:lnTo>
                <a:pt x="127056" y="220455"/>
              </a:lnTo>
              <a:lnTo>
                <a:pt x="127056" y="0"/>
              </a:lnTo>
              <a:lnTo>
                <a:pt x="25411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0DC61F-38DD-B244-A445-5CF9C1685A3F}">
      <dsp:nvSpPr>
        <dsp:cNvPr id="0" name=""/>
        <dsp:cNvSpPr/>
      </dsp:nvSpPr>
      <dsp:spPr>
        <a:xfrm>
          <a:off x="2667983" y="663123"/>
          <a:ext cx="254113" cy="766799"/>
        </a:xfrm>
        <a:custGeom>
          <a:avLst/>
          <a:gdLst/>
          <a:ahLst/>
          <a:cxnLst/>
          <a:rect l="0" t="0" r="0" b="0"/>
          <a:pathLst>
            <a:path>
              <a:moveTo>
                <a:pt x="0" y="766799"/>
              </a:moveTo>
              <a:lnTo>
                <a:pt x="127056" y="766799"/>
              </a:lnTo>
              <a:lnTo>
                <a:pt x="127056" y="0"/>
              </a:lnTo>
              <a:lnTo>
                <a:pt x="25411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C1A46A-12C6-3648-B91B-ADCF42B44646}">
      <dsp:nvSpPr>
        <dsp:cNvPr id="0" name=""/>
        <dsp:cNvSpPr/>
      </dsp:nvSpPr>
      <dsp:spPr>
        <a:xfrm>
          <a:off x="2395" y="927194"/>
          <a:ext cx="2665587" cy="100545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latin typeface="微软雅黑" panose="020B0503020204020204" charset="-122"/>
              <a:ea typeface="微软雅黑" panose="020B0503020204020204" charset="-122"/>
              <a:cs typeface="微软雅黑" panose="020B0503020204020204" charset="-122"/>
            </a:rPr>
            <a:t>3.</a:t>
          </a:r>
          <a:r>
            <a:rPr lang="zh-CN" altLang="en-US" sz="1800" kern="1200" dirty="0">
              <a:latin typeface="微软雅黑" panose="020B0503020204020204" charset="-122"/>
              <a:ea typeface="微软雅黑" panose="020B0503020204020204" charset="-122"/>
              <a:cs typeface="微软雅黑" panose="020B0503020204020204" charset="-122"/>
            </a:rPr>
            <a:t>客观规律性与</a:t>
          </a:r>
        </a:p>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主观能动性</a:t>
          </a:r>
        </a:p>
      </dsp:txBody>
      <dsp:txXfrm>
        <a:off x="2395" y="927194"/>
        <a:ext cx="2665587" cy="1005456"/>
      </dsp:txXfrm>
    </dsp:sp>
    <dsp:sp modelId="{01D9CC06-6CAC-5E4F-B35A-9BC249165B1E}">
      <dsp:nvSpPr>
        <dsp:cNvPr id="0" name=""/>
        <dsp:cNvSpPr/>
      </dsp:nvSpPr>
      <dsp:spPr>
        <a:xfrm>
          <a:off x="2922097" y="469361"/>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规律</a:t>
          </a:r>
        </a:p>
      </dsp:txBody>
      <dsp:txXfrm>
        <a:off x="2922097" y="469361"/>
        <a:ext cx="1270567" cy="387523"/>
      </dsp:txXfrm>
    </dsp:sp>
    <dsp:sp modelId="{47D30D3E-439B-4642-A41D-DA9550FBF220}">
      <dsp:nvSpPr>
        <dsp:cNvPr id="0" name=""/>
        <dsp:cNvSpPr/>
      </dsp:nvSpPr>
      <dsp:spPr>
        <a:xfrm>
          <a:off x="2922097" y="1015706"/>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意识</a:t>
          </a:r>
        </a:p>
      </dsp:txBody>
      <dsp:txXfrm>
        <a:off x="2922097" y="1015706"/>
        <a:ext cx="1270567" cy="387523"/>
      </dsp:txXfrm>
    </dsp:sp>
    <dsp:sp modelId="{46698088-EAB7-0548-B389-D490ECF5B4CD}">
      <dsp:nvSpPr>
        <dsp:cNvPr id="0" name=""/>
        <dsp:cNvSpPr/>
      </dsp:nvSpPr>
      <dsp:spPr>
        <a:xfrm>
          <a:off x="4446778" y="469361"/>
          <a:ext cx="1270567" cy="387523"/>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起源</a:t>
          </a:r>
        </a:p>
      </dsp:txBody>
      <dsp:txXfrm>
        <a:off x="4446778" y="469361"/>
        <a:ext cx="1270567" cy="387523"/>
      </dsp:txXfrm>
    </dsp:sp>
    <dsp:sp modelId="{E1936815-CE87-414E-AA31-745E9C74446D}">
      <dsp:nvSpPr>
        <dsp:cNvPr id="0" name=""/>
        <dsp:cNvSpPr/>
      </dsp:nvSpPr>
      <dsp:spPr>
        <a:xfrm>
          <a:off x="4446778" y="1015706"/>
          <a:ext cx="1270567" cy="387523"/>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本质</a:t>
          </a:r>
        </a:p>
      </dsp:txBody>
      <dsp:txXfrm>
        <a:off x="4446778" y="1015706"/>
        <a:ext cx="1270567" cy="387523"/>
      </dsp:txXfrm>
    </dsp:sp>
    <dsp:sp modelId="{CDED7B2B-8196-4D45-85BB-B63A7F174565}">
      <dsp:nvSpPr>
        <dsp:cNvPr id="0" name=""/>
        <dsp:cNvSpPr/>
      </dsp:nvSpPr>
      <dsp:spPr>
        <a:xfrm>
          <a:off x="4446778" y="1562050"/>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能动作用</a:t>
          </a:r>
        </a:p>
      </dsp:txBody>
      <dsp:txXfrm>
        <a:off x="4446778" y="1562050"/>
        <a:ext cx="1270567" cy="387523"/>
      </dsp:txXfrm>
    </dsp:sp>
    <dsp:sp modelId="{C36B1629-AB69-DE41-856F-F8E338C10155}">
      <dsp:nvSpPr>
        <dsp:cNvPr id="0" name=""/>
        <dsp:cNvSpPr/>
      </dsp:nvSpPr>
      <dsp:spPr>
        <a:xfrm>
          <a:off x="2922097" y="2108394"/>
          <a:ext cx="3790662" cy="28208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客观规律与主观能动性之间的关系</a:t>
          </a:r>
        </a:p>
      </dsp:txBody>
      <dsp:txXfrm>
        <a:off x="2922097" y="2108394"/>
        <a:ext cx="3790662" cy="28208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1810727" y="1911291"/>
          <a:ext cx="236078" cy="253784"/>
        </a:xfrm>
        <a:custGeom>
          <a:avLst/>
          <a:gdLst/>
          <a:ahLst/>
          <a:cxnLst/>
          <a:rect l="0" t="0" r="0" b="0"/>
          <a:pathLst>
            <a:path>
              <a:moveTo>
                <a:pt x="0" y="0"/>
              </a:moveTo>
              <a:lnTo>
                <a:pt x="118039" y="0"/>
              </a:lnTo>
              <a:lnTo>
                <a:pt x="118039" y="253784"/>
              </a:lnTo>
              <a:lnTo>
                <a:pt x="236078" y="253784"/>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3227199" y="1657506"/>
          <a:ext cx="236078" cy="868362"/>
        </a:xfrm>
        <a:custGeom>
          <a:avLst/>
          <a:gdLst/>
          <a:ahLst/>
          <a:cxnLst/>
          <a:rect l="0" t="0" r="0" b="0"/>
          <a:pathLst>
            <a:path>
              <a:moveTo>
                <a:pt x="0" y="0"/>
              </a:moveTo>
              <a:lnTo>
                <a:pt x="118039" y="0"/>
              </a:lnTo>
              <a:lnTo>
                <a:pt x="118039" y="868362"/>
              </a:lnTo>
              <a:lnTo>
                <a:pt x="236078" y="868362"/>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3227199" y="1657506"/>
          <a:ext cx="236078" cy="253784"/>
        </a:xfrm>
        <a:custGeom>
          <a:avLst/>
          <a:gdLst/>
          <a:ahLst/>
          <a:cxnLst/>
          <a:rect l="0" t="0" r="0" b="0"/>
          <a:pathLst>
            <a:path>
              <a:moveTo>
                <a:pt x="0" y="0"/>
              </a:moveTo>
              <a:lnTo>
                <a:pt x="118039" y="0"/>
              </a:lnTo>
              <a:lnTo>
                <a:pt x="118039" y="253784"/>
              </a:lnTo>
              <a:lnTo>
                <a:pt x="236078" y="25378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3227199" y="1296713"/>
          <a:ext cx="236078" cy="360793"/>
        </a:xfrm>
        <a:custGeom>
          <a:avLst/>
          <a:gdLst/>
          <a:ahLst/>
          <a:cxnLst/>
          <a:rect l="0" t="0" r="0" b="0"/>
          <a:pathLst>
            <a:path>
              <a:moveTo>
                <a:pt x="0" y="360793"/>
              </a:moveTo>
              <a:lnTo>
                <a:pt x="118039" y="360793"/>
              </a:lnTo>
              <a:lnTo>
                <a:pt x="118039" y="0"/>
              </a:lnTo>
              <a:lnTo>
                <a:pt x="23607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3227199" y="789144"/>
          <a:ext cx="236078" cy="868362"/>
        </a:xfrm>
        <a:custGeom>
          <a:avLst/>
          <a:gdLst/>
          <a:ahLst/>
          <a:cxnLst/>
          <a:rect l="0" t="0" r="0" b="0"/>
          <a:pathLst>
            <a:path>
              <a:moveTo>
                <a:pt x="0" y="868362"/>
              </a:moveTo>
              <a:lnTo>
                <a:pt x="118039" y="868362"/>
              </a:lnTo>
              <a:lnTo>
                <a:pt x="118039" y="0"/>
              </a:lnTo>
              <a:lnTo>
                <a:pt x="23607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1810727" y="1657506"/>
          <a:ext cx="236078" cy="253784"/>
        </a:xfrm>
        <a:custGeom>
          <a:avLst/>
          <a:gdLst/>
          <a:ahLst/>
          <a:cxnLst/>
          <a:rect l="0" t="0" r="0" b="0"/>
          <a:pathLst>
            <a:path>
              <a:moveTo>
                <a:pt x="0" y="253784"/>
              </a:moveTo>
              <a:lnTo>
                <a:pt x="118039" y="253784"/>
              </a:lnTo>
              <a:lnTo>
                <a:pt x="118039" y="0"/>
              </a:lnTo>
              <a:lnTo>
                <a:pt x="236078"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357" y="1524008"/>
          <a:ext cx="1807370" cy="77456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对立统一规律</a:t>
          </a:r>
        </a:p>
      </dsp:txBody>
      <dsp:txXfrm>
        <a:off x="3357" y="1524008"/>
        <a:ext cx="1807370" cy="774564"/>
      </dsp:txXfrm>
    </dsp:sp>
    <dsp:sp modelId="{B5ADED03-983F-C440-A97C-6506BE0202D9}">
      <dsp:nvSpPr>
        <dsp:cNvPr id="0" name=""/>
        <dsp:cNvSpPr/>
      </dsp:nvSpPr>
      <dsp:spPr>
        <a:xfrm>
          <a:off x="2046806" y="1477496"/>
          <a:ext cx="1180393" cy="360019"/>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含义</a:t>
          </a:r>
        </a:p>
      </dsp:txBody>
      <dsp:txXfrm>
        <a:off x="2046806" y="1477496"/>
        <a:ext cx="1180393" cy="360019"/>
      </dsp:txXfrm>
    </dsp:sp>
    <dsp:sp modelId="{43C66485-8588-5746-B2A0-622E6FF09A5E}">
      <dsp:nvSpPr>
        <dsp:cNvPr id="0" name=""/>
        <dsp:cNvSpPr/>
      </dsp:nvSpPr>
      <dsp:spPr>
        <a:xfrm>
          <a:off x="3463278" y="609134"/>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基本属性</a:t>
          </a:r>
        </a:p>
      </dsp:txBody>
      <dsp:txXfrm>
        <a:off x="3463278" y="609134"/>
        <a:ext cx="1180393" cy="360019"/>
      </dsp:txXfrm>
    </dsp:sp>
    <dsp:sp modelId="{F1869B29-FD66-BA45-89E4-3385665239ED}">
      <dsp:nvSpPr>
        <dsp:cNvPr id="0" name=""/>
        <dsp:cNvSpPr/>
      </dsp:nvSpPr>
      <dsp:spPr>
        <a:xfrm>
          <a:off x="3463278" y="1116703"/>
          <a:ext cx="1180393" cy="360019"/>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内外因</a:t>
          </a:r>
        </a:p>
      </dsp:txBody>
      <dsp:txXfrm>
        <a:off x="3463278" y="1116703"/>
        <a:ext cx="1180393" cy="360019"/>
      </dsp:txXfrm>
    </dsp:sp>
    <dsp:sp modelId="{D3D03A26-174D-3A4F-B16C-84E0173CE231}">
      <dsp:nvSpPr>
        <dsp:cNvPr id="0" name=""/>
        <dsp:cNvSpPr/>
      </dsp:nvSpPr>
      <dsp:spPr>
        <a:xfrm>
          <a:off x="3463278" y="1624272"/>
          <a:ext cx="2263604" cy="574037"/>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普遍性与特殊性</a:t>
          </a:r>
        </a:p>
      </dsp:txBody>
      <dsp:txXfrm>
        <a:off x="3463278" y="1624272"/>
        <a:ext cx="2263604" cy="574037"/>
      </dsp:txXfrm>
    </dsp:sp>
    <dsp:sp modelId="{D60323CC-D001-064E-B062-9FFB6B4EFADD}">
      <dsp:nvSpPr>
        <dsp:cNvPr id="0" name=""/>
        <dsp:cNvSpPr/>
      </dsp:nvSpPr>
      <dsp:spPr>
        <a:xfrm>
          <a:off x="3463278" y="2345858"/>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不平衡性</a:t>
          </a:r>
        </a:p>
      </dsp:txBody>
      <dsp:txXfrm>
        <a:off x="3463278" y="2345858"/>
        <a:ext cx="1180393" cy="360019"/>
      </dsp:txXfrm>
    </dsp:sp>
    <dsp:sp modelId="{73AC88D7-9C05-3541-9188-2FB0EAF9A7B0}">
      <dsp:nvSpPr>
        <dsp:cNvPr id="0" name=""/>
        <dsp:cNvSpPr/>
      </dsp:nvSpPr>
      <dsp:spPr>
        <a:xfrm>
          <a:off x="2046806" y="1985065"/>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地位</a:t>
          </a:r>
        </a:p>
      </dsp:txBody>
      <dsp:txXfrm>
        <a:off x="2046806" y="1985065"/>
        <a:ext cx="1180393" cy="360019"/>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B24B45-7659-CA4F-B99A-58297F4F1DB9}">
      <dsp:nvSpPr>
        <dsp:cNvPr id="0" name=""/>
        <dsp:cNvSpPr/>
      </dsp:nvSpPr>
      <dsp:spPr>
        <a:xfrm>
          <a:off x="2667983" y="1429922"/>
          <a:ext cx="254113" cy="819516"/>
        </a:xfrm>
        <a:custGeom>
          <a:avLst/>
          <a:gdLst/>
          <a:ahLst/>
          <a:cxnLst/>
          <a:rect l="0" t="0" r="0" b="0"/>
          <a:pathLst>
            <a:path>
              <a:moveTo>
                <a:pt x="0" y="0"/>
              </a:moveTo>
              <a:lnTo>
                <a:pt x="127056" y="0"/>
              </a:lnTo>
              <a:lnTo>
                <a:pt x="127056" y="819516"/>
              </a:lnTo>
              <a:lnTo>
                <a:pt x="254113" y="819516"/>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DFC4C1-1F24-444C-8EFF-D7DF2AE68217}">
      <dsp:nvSpPr>
        <dsp:cNvPr id="0" name=""/>
        <dsp:cNvSpPr/>
      </dsp:nvSpPr>
      <dsp:spPr>
        <a:xfrm>
          <a:off x="4192665" y="1209467"/>
          <a:ext cx="254113" cy="546344"/>
        </a:xfrm>
        <a:custGeom>
          <a:avLst/>
          <a:gdLst/>
          <a:ahLst/>
          <a:cxnLst/>
          <a:rect l="0" t="0" r="0" b="0"/>
          <a:pathLst>
            <a:path>
              <a:moveTo>
                <a:pt x="0" y="0"/>
              </a:moveTo>
              <a:lnTo>
                <a:pt x="127056" y="0"/>
              </a:lnTo>
              <a:lnTo>
                <a:pt x="127056" y="546344"/>
              </a:lnTo>
              <a:lnTo>
                <a:pt x="254113" y="54634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1580EC-45EE-D449-B8C8-11D3311064D1}">
      <dsp:nvSpPr>
        <dsp:cNvPr id="0" name=""/>
        <dsp:cNvSpPr/>
      </dsp:nvSpPr>
      <dsp:spPr>
        <a:xfrm>
          <a:off x="4192665" y="1163747"/>
          <a:ext cx="254113" cy="91440"/>
        </a:xfrm>
        <a:custGeom>
          <a:avLst/>
          <a:gdLst/>
          <a:ahLst/>
          <a:cxnLst/>
          <a:rect l="0" t="0" r="0" b="0"/>
          <a:pathLst>
            <a:path>
              <a:moveTo>
                <a:pt x="0" y="45720"/>
              </a:moveTo>
              <a:lnTo>
                <a:pt x="254113"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A40F92-641B-654E-A6CE-91B15D3DD322}">
      <dsp:nvSpPr>
        <dsp:cNvPr id="0" name=""/>
        <dsp:cNvSpPr/>
      </dsp:nvSpPr>
      <dsp:spPr>
        <a:xfrm>
          <a:off x="4192665" y="663123"/>
          <a:ext cx="254113" cy="546344"/>
        </a:xfrm>
        <a:custGeom>
          <a:avLst/>
          <a:gdLst/>
          <a:ahLst/>
          <a:cxnLst/>
          <a:rect l="0" t="0" r="0" b="0"/>
          <a:pathLst>
            <a:path>
              <a:moveTo>
                <a:pt x="0" y="546344"/>
              </a:moveTo>
              <a:lnTo>
                <a:pt x="127056" y="546344"/>
              </a:lnTo>
              <a:lnTo>
                <a:pt x="127056" y="0"/>
              </a:lnTo>
              <a:lnTo>
                <a:pt x="254113"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4F3573-428B-E543-B44A-8BBAB85D9E6F}">
      <dsp:nvSpPr>
        <dsp:cNvPr id="0" name=""/>
        <dsp:cNvSpPr/>
      </dsp:nvSpPr>
      <dsp:spPr>
        <a:xfrm>
          <a:off x="2667983" y="1209467"/>
          <a:ext cx="254113" cy="220455"/>
        </a:xfrm>
        <a:custGeom>
          <a:avLst/>
          <a:gdLst/>
          <a:ahLst/>
          <a:cxnLst/>
          <a:rect l="0" t="0" r="0" b="0"/>
          <a:pathLst>
            <a:path>
              <a:moveTo>
                <a:pt x="0" y="220455"/>
              </a:moveTo>
              <a:lnTo>
                <a:pt x="127056" y="220455"/>
              </a:lnTo>
              <a:lnTo>
                <a:pt x="127056" y="0"/>
              </a:lnTo>
              <a:lnTo>
                <a:pt x="25411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0DC61F-38DD-B244-A445-5CF9C1685A3F}">
      <dsp:nvSpPr>
        <dsp:cNvPr id="0" name=""/>
        <dsp:cNvSpPr/>
      </dsp:nvSpPr>
      <dsp:spPr>
        <a:xfrm>
          <a:off x="2667983" y="663123"/>
          <a:ext cx="254113" cy="766799"/>
        </a:xfrm>
        <a:custGeom>
          <a:avLst/>
          <a:gdLst/>
          <a:ahLst/>
          <a:cxnLst/>
          <a:rect l="0" t="0" r="0" b="0"/>
          <a:pathLst>
            <a:path>
              <a:moveTo>
                <a:pt x="0" y="766799"/>
              </a:moveTo>
              <a:lnTo>
                <a:pt x="127056" y="766799"/>
              </a:lnTo>
              <a:lnTo>
                <a:pt x="127056" y="0"/>
              </a:lnTo>
              <a:lnTo>
                <a:pt x="25411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C1A46A-12C6-3648-B91B-ADCF42B44646}">
      <dsp:nvSpPr>
        <dsp:cNvPr id="0" name=""/>
        <dsp:cNvSpPr/>
      </dsp:nvSpPr>
      <dsp:spPr>
        <a:xfrm>
          <a:off x="2395" y="927194"/>
          <a:ext cx="2665587" cy="100545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latin typeface="微软雅黑" panose="020B0503020204020204" charset="-122"/>
              <a:ea typeface="微软雅黑" panose="020B0503020204020204" charset="-122"/>
              <a:cs typeface="微软雅黑" panose="020B0503020204020204" charset="-122"/>
            </a:rPr>
            <a:t>3.</a:t>
          </a:r>
          <a:r>
            <a:rPr lang="zh-CN" altLang="en-US" sz="1800" kern="1200" dirty="0">
              <a:latin typeface="微软雅黑" panose="020B0503020204020204" charset="-122"/>
              <a:ea typeface="微软雅黑" panose="020B0503020204020204" charset="-122"/>
              <a:cs typeface="微软雅黑" panose="020B0503020204020204" charset="-122"/>
            </a:rPr>
            <a:t>客观规律性与</a:t>
          </a:r>
        </a:p>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主观能动性</a:t>
          </a:r>
        </a:p>
      </dsp:txBody>
      <dsp:txXfrm>
        <a:off x="2395" y="927194"/>
        <a:ext cx="2665587" cy="1005456"/>
      </dsp:txXfrm>
    </dsp:sp>
    <dsp:sp modelId="{01D9CC06-6CAC-5E4F-B35A-9BC249165B1E}">
      <dsp:nvSpPr>
        <dsp:cNvPr id="0" name=""/>
        <dsp:cNvSpPr/>
      </dsp:nvSpPr>
      <dsp:spPr>
        <a:xfrm>
          <a:off x="2922097" y="469361"/>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规律</a:t>
          </a:r>
        </a:p>
      </dsp:txBody>
      <dsp:txXfrm>
        <a:off x="2922097" y="469361"/>
        <a:ext cx="1270567" cy="387523"/>
      </dsp:txXfrm>
    </dsp:sp>
    <dsp:sp modelId="{47D30D3E-439B-4642-A41D-DA9550FBF220}">
      <dsp:nvSpPr>
        <dsp:cNvPr id="0" name=""/>
        <dsp:cNvSpPr/>
      </dsp:nvSpPr>
      <dsp:spPr>
        <a:xfrm>
          <a:off x="2922097" y="1015706"/>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意识</a:t>
          </a:r>
        </a:p>
      </dsp:txBody>
      <dsp:txXfrm>
        <a:off x="2922097" y="1015706"/>
        <a:ext cx="1270567" cy="387523"/>
      </dsp:txXfrm>
    </dsp:sp>
    <dsp:sp modelId="{46698088-EAB7-0548-B389-D490ECF5B4CD}">
      <dsp:nvSpPr>
        <dsp:cNvPr id="0" name=""/>
        <dsp:cNvSpPr/>
      </dsp:nvSpPr>
      <dsp:spPr>
        <a:xfrm>
          <a:off x="4446778" y="469361"/>
          <a:ext cx="1270567" cy="387523"/>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起源</a:t>
          </a:r>
        </a:p>
      </dsp:txBody>
      <dsp:txXfrm>
        <a:off x="4446778" y="469361"/>
        <a:ext cx="1270567" cy="387523"/>
      </dsp:txXfrm>
    </dsp:sp>
    <dsp:sp modelId="{E1936815-CE87-414E-AA31-745E9C74446D}">
      <dsp:nvSpPr>
        <dsp:cNvPr id="0" name=""/>
        <dsp:cNvSpPr/>
      </dsp:nvSpPr>
      <dsp:spPr>
        <a:xfrm>
          <a:off x="4446778" y="1015706"/>
          <a:ext cx="1270567" cy="387523"/>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本质</a:t>
          </a:r>
        </a:p>
      </dsp:txBody>
      <dsp:txXfrm>
        <a:off x="4446778" y="1015706"/>
        <a:ext cx="1270567" cy="387523"/>
      </dsp:txXfrm>
    </dsp:sp>
    <dsp:sp modelId="{CDED7B2B-8196-4D45-85BB-B63A7F174565}">
      <dsp:nvSpPr>
        <dsp:cNvPr id="0" name=""/>
        <dsp:cNvSpPr/>
      </dsp:nvSpPr>
      <dsp:spPr>
        <a:xfrm>
          <a:off x="4446778" y="1562050"/>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能动作用</a:t>
          </a:r>
        </a:p>
      </dsp:txBody>
      <dsp:txXfrm>
        <a:off x="4446778" y="1562050"/>
        <a:ext cx="1270567" cy="387523"/>
      </dsp:txXfrm>
    </dsp:sp>
    <dsp:sp modelId="{C36B1629-AB69-DE41-856F-F8E338C10155}">
      <dsp:nvSpPr>
        <dsp:cNvPr id="0" name=""/>
        <dsp:cNvSpPr/>
      </dsp:nvSpPr>
      <dsp:spPr>
        <a:xfrm>
          <a:off x="2922097" y="2108394"/>
          <a:ext cx="3790662" cy="28208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客观规律与主观能动性之间的关系</a:t>
          </a:r>
        </a:p>
      </dsp:txBody>
      <dsp:txXfrm>
        <a:off x="2922097" y="2108394"/>
        <a:ext cx="3790662" cy="282089"/>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B24B45-7659-CA4F-B99A-58297F4F1DB9}">
      <dsp:nvSpPr>
        <dsp:cNvPr id="0" name=""/>
        <dsp:cNvSpPr/>
      </dsp:nvSpPr>
      <dsp:spPr>
        <a:xfrm>
          <a:off x="2974442" y="1699544"/>
          <a:ext cx="283302" cy="913650"/>
        </a:xfrm>
        <a:custGeom>
          <a:avLst/>
          <a:gdLst/>
          <a:ahLst/>
          <a:cxnLst/>
          <a:rect l="0" t="0" r="0" b="0"/>
          <a:pathLst>
            <a:path>
              <a:moveTo>
                <a:pt x="0" y="0"/>
              </a:moveTo>
              <a:lnTo>
                <a:pt x="141651" y="0"/>
              </a:lnTo>
              <a:lnTo>
                <a:pt x="141651" y="913650"/>
              </a:lnTo>
              <a:lnTo>
                <a:pt x="283302" y="91365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DFC4C1-1F24-444C-8EFF-D7DF2AE68217}">
      <dsp:nvSpPr>
        <dsp:cNvPr id="0" name=""/>
        <dsp:cNvSpPr/>
      </dsp:nvSpPr>
      <dsp:spPr>
        <a:xfrm>
          <a:off x="4674256" y="1453765"/>
          <a:ext cx="283302" cy="609100"/>
        </a:xfrm>
        <a:custGeom>
          <a:avLst/>
          <a:gdLst/>
          <a:ahLst/>
          <a:cxnLst/>
          <a:rect l="0" t="0" r="0" b="0"/>
          <a:pathLst>
            <a:path>
              <a:moveTo>
                <a:pt x="0" y="0"/>
              </a:moveTo>
              <a:lnTo>
                <a:pt x="141651" y="0"/>
              </a:lnTo>
              <a:lnTo>
                <a:pt x="141651" y="609100"/>
              </a:lnTo>
              <a:lnTo>
                <a:pt x="283302" y="60910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1580EC-45EE-D449-B8C8-11D3311064D1}">
      <dsp:nvSpPr>
        <dsp:cNvPr id="0" name=""/>
        <dsp:cNvSpPr/>
      </dsp:nvSpPr>
      <dsp:spPr>
        <a:xfrm>
          <a:off x="4674256" y="1408045"/>
          <a:ext cx="283302" cy="91440"/>
        </a:xfrm>
        <a:custGeom>
          <a:avLst/>
          <a:gdLst/>
          <a:ahLst/>
          <a:cxnLst/>
          <a:rect l="0" t="0" r="0" b="0"/>
          <a:pathLst>
            <a:path>
              <a:moveTo>
                <a:pt x="0" y="45720"/>
              </a:moveTo>
              <a:lnTo>
                <a:pt x="283302"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A40F92-641B-654E-A6CE-91B15D3DD322}">
      <dsp:nvSpPr>
        <dsp:cNvPr id="0" name=""/>
        <dsp:cNvSpPr/>
      </dsp:nvSpPr>
      <dsp:spPr>
        <a:xfrm>
          <a:off x="4674256" y="844665"/>
          <a:ext cx="283302" cy="609100"/>
        </a:xfrm>
        <a:custGeom>
          <a:avLst/>
          <a:gdLst/>
          <a:ahLst/>
          <a:cxnLst/>
          <a:rect l="0" t="0" r="0" b="0"/>
          <a:pathLst>
            <a:path>
              <a:moveTo>
                <a:pt x="0" y="609100"/>
              </a:moveTo>
              <a:lnTo>
                <a:pt x="141651" y="609100"/>
              </a:lnTo>
              <a:lnTo>
                <a:pt x="141651" y="0"/>
              </a:lnTo>
              <a:lnTo>
                <a:pt x="283302"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4F3573-428B-E543-B44A-8BBAB85D9E6F}">
      <dsp:nvSpPr>
        <dsp:cNvPr id="0" name=""/>
        <dsp:cNvSpPr/>
      </dsp:nvSpPr>
      <dsp:spPr>
        <a:xfrm>
          <a:off x="2974442" y="1453765"/>
          <a:ext cx="283302" cy="245778"/>
        </a:xfrm>
        <a:custGeom>
          <a:avLst/>
          <a:gdLst/>
          <a:ahLst/>
          <a:cxnLst/>
          <a:rect l="0" t="0" r="0" b="0"/>
          <a:pathLst>
            <a:path>
              <a:moveTo>
                <a:pt x="0" y="245778"/>
              </a:moveTo>
              <a:lnTo>
                <a:pt x="141651" y="245778"/>
              </a:lnTo>
              <a:lnTo>
                <a:pt x="141651" y="0"/>
              </a:lnTo>
              <a:lnTo>
                <a:pt x="283302"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0DC61F-38DD-B244-A445-5CF9C1685A3F}">
      <dsp:nvSpPr>
        <dsp:cNvPr id="0" name=""/>
        <dsp:cNvSpPr/>
      </dsp:nvSpPr>
      <dsp:spPr>
        <a:xfrm>
          <a:off x="2974442" y="844665"/>
          <a:ext cx="283302" cy="854878"/>
        </a:xfrm>
        <a:custGeom>
          <a:avLst/>
          <a:gdLst/>
          <a:ahLst/>
          <a:cxnLst/>
          <a:rect l="0" t="0" r="0" b="0"/>
          <a:pathLst>
            <a:path>
              <a:moveTo>
                <a:pt x="0" y="854878"/>
              </a:moveTo>
              <a:lnTo>
                <a:pt x="141651" y="854878"/>
              </a:lnTo>
              <a:lnTo>
                <a:pt x="141651" y="0"/>
              </a:lnTo>
              <a:lnTo>
                <a:pt x="283302"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C1A46A-12C6-3648-B91B-ADCF42B44646}">
      <dsp:nvSpPr>
        <dsp:cNvPr id="0" name=""/>
        <dsp:cNvSpPr/>
      </dsp:nvSpPr>
      <dsp:spPr>
        <a:xfrm>
          <a:off x="2671" y="1139069"/>
          <a:ext cx="2971771" cy="112094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latin typeface="微软雅黑" panose="020B0503020204020204" charset="-122"/>
              <a:ea typeface="微软雅黑" panose="020B0503020204020204" charset="-122"/>
              <a:cs typeface="微软雅黑" panose="020B0503020204020204" charset="-122"/>
            </a:rPr>
            <a:t>3.</a:t>
          </a:r>
          <a:r>
            <a:rPr lang="zh-CN" altLang="en-US" sz="1800" kern="1200" dirty="0">
              <a:latin typeface="微软雅黑" panose="020B0503020204020204" charset="-122"/>
              <a:ea typeface="微软雅黑" panose="020B0503020204020204" charset="-122"/>
              <a:cs typeface="微软雅黑" panose="020B0503020204020204" charset="-122"/>
            </a:rPr>
            <a:t>客观规律性与</a:t>
          </a:r>
        </a:p>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主观能动性</a:t>
          </a:r>
        </a:p>
      </dsp:txBody>
      <dsp:txXfrm>
        <a:off x="2671" y="1139069"/>
        <a:ext cx="2971771" cy="1120948"/>
      </dsp:txXfrm>
    </dsp:sp>
    <dsp:sp modelId="{01D9CC06-6CAC-5E4F-B35A-9BC249165B1E}">
      <dsp:nvSpPr>
        <dsp:cNvPr id="0" name=""/>
        <dsp:cNvSpPr/>
      </dsp:nvSpPr>
      <dsp:spPr>
        <a:xfrm>
          <a:off x="3257744" y="628647"/>
          <a:ext cx="1416511" cy="43203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规律</a:t>
          </a:r>
        </a:p>
      </dsp:txBody>
      <dsp:txXfrm>
        <a:off x="3257744" y="628647"/>
        <a:ext cx="1416511" cy="432036"/>
      </dsp:txXfrm>
    </dsp:sp>
    <dsp:sp modelId="{47D30D3E-439B-4642-A41D-DA9550FBF220}">
      <dsp:nvSpPr>
        <dsp:cNvPr id="0" name=""/>
        <dsp:cNvSpPr/>
      </dsp:nvSpPr>
      <dsp:spPr>
        <a:xfrm>
          <a:off x="3257744" y="1237747"/>
          <a:ext cx="1416511" cy="43203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意识</a:t>
          </a:r>
        </a:p>
      </dsp:txBody>
      <dsp:txXfrm>
        <a:off x="3257744" y="1237747"/>
        <a:ext cx="1416511" cy="432036"/>
      </dsp:txXfrm>
    </dsp:sp>
    <dsp:sp modelId="{46698088-EAB7-0548-B389-D490ECF5B4CD}">
      <dsp:nvSpPr>
        <dsp:cNvPr id="0" name=""/>
        <dsp:cNvSpPr/>
      </dsp:nvSpPr>
      <dsp:spPr>
        <a:xfrm>
          <a:off x="4957558" y="628647"/>
          <a:ext cx="1416511" cy="432036"/>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latin typeface="微软雅黑" panose="020B0503020204020204" charset="-122"/>
              <a:ea typeface="微软雅黑" panose="020B0503020204020204" charset="-122"/>
              <a:cs typeface="微软雅黑" panose="020B0503020204020204" charset="-122"/>
            </a:rPr>
            <a:t>起源</a:t>
          </a:r>
        </a:p>
      </dsp:txBody>
      <dsp:txXfrm>
        <a:off x="4957558" y="628647"/>
        <a:ext cx="1416511" cy="432036"/>
      </dsp:txXfrm>
    </dsp:sp>
    <dsp:sp modelId="{E1936815-CE87-414E-AA31-745E9C74446D}">
      <dsp:nvSpPr>
        <dsp:cNvPr id="0" name=""/>
        <dsp:cNvSpPr/>
      </dsp:nvSpPr>
      <dsp:spPr>
        <a:xfrm>
          <a:off x="4957558" y="1237747"/>
          <a:ext cx="1416511" cy="432036"/>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latin typeface="微软雅黑" panose="020B0503020204020204" charset="-122"/>
              <a:ea typeface="微软雅黑" panose="020B0503020204020204" charset="-122"/>
              <a:cs typeface="微软雅黑" panose="020B0503020204020204" charset="-122"/>
            </a:rPr>
            <a:t>本质</a:t>
          </a:r>
        </a:p>
      </dsp:txBody>
      <dsp:txXfrm>
        <a:off x="4957558" y="1237747"/>
        <a:ext cx="1416511" cy="432036"/>
      </dsp:txXfrm>
    </dsp:sp>
    <dsp:sp modelId="{CDED7B2B-8196-4D45-85BB-B63A7F174565}">
      <dsp:nvSpPr>
        <dsp:cNvPr id="0" name=""/>
        <dsp:cNvSpPr/>
      </dsp:nvSpPr>
      <dsp:spPr>
        <a:xfrm>
          <a:off x="4957558" y="1846848"/>
          <a:ext cx="1416511" cy="432036"/>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能动作用</a:t>
          </a:r>
        </a:p>
      </dsp:txBody>
      <dsp:txXfrm>
        <a:off x="4957558" y="1846848"/>
        <a:ext cx="1416511" cy="432036"/>
      </dsp:txXfrm>
    </dsp:sp>
    <dsp:sp modelId="{C36B1629-AB69-DE41-856F-F8E338C10155}">
      <dsp:nvSpPr>
        <dsp:cNvPr id="0" name=""/>
        <dsp:cNvSpPr/>
      </dsp:nvSpPr>
      <dsp:spPr>
        <a:xfrm>
          <a:off x="3257744" y="2455948"/>
          <a:ext cx="4226078" cy="31449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客观规律与主观能动性之间的关系</a:t>
          </a:r>
        </a:p>
      </dsp:txBody>
      <dsp:txXfrm>
        <a:off x="3257744" y="2455948"/>
        <a:ext cx="4226078" cy="314492"/>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B24B45-7659-CA4F-B99A-58297F4F1DB9}">
      <dsp:nvSpPr>
        <dsp:cNvPr id="0" name=""/>
        <dsp:cNvSpPr/>
      </dsp:nvSpPr>
      <dsp:spPr>
        <a:xfrm>
          <a:off x="2667983" y="1429922"/>
          <a:ext cx="254113" cy="819516"/>
        </a:xfrm>
        <a:custGeom>
          <a:avLst/>
          <a:gdLst/>
          <a:ahLst/>
          <a:cxnLst/>
          <a:rect l="0" t="0" r="0" b="0"/>
          <a:pathLst>
            <a:path>
              <a:moveTo>
                <a:pt x="0" y="0"/>
              </a:moveTo>
              <a:lnTo>
                <a:pt x="127056" y="0"/>
              </a:lnTo>
              <a:lnTo>
                <a:pt x="127056" y="819516"/>
              </a:lnTo>
              <a:lnTo>
                <a:pt x="254113" y="819516"/>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DFC4C1-1F24-444C-8EFF-D7DF2AE68217}">
      <dsp:nvSpPr>
        <dsp:cNvPr id="0" name=""/>
        <dsp:cNvSpPr/>
      </dsp:nvSpPr>
      <dsp:spPr>
        <a:xfrm>
          <a:off x="4192665" y="1209467"/>
          <a:ext cx="254113" cy="546344"/>
        </a:xfrm>
        <a:custGeom>
          <a:avLst/>
          <a:gdLst/>
          <a:ahLst/>
          <a:cxnLst/>
          <a:rect l="0" t="0" r="0" b="0"/>
          <a:pathLst>
            <a:path>
              <a:moveTo>
                <a:pt x="0" y="0"/>
              </a:moveTo>
              <a:lnTo>
                <a:pt x="127056" y="0"/>
              </a:lnTo>
              <a:lnTo>
                <a:pt x="127056" y="546344"/>
              </a:lnTo>
              <a:lnTo>
                <a:pt x="254113" y="54634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1580EC-45EE-D449-B8C8-11D3311064D1}">
      <dsp:nvSpPr>
        <dsp:cNvPr id="0" name=""/>
        <dsp:cNvSpPr/>
      </dsp:nvSpPr>
      <dsp:spPr>
        <a:xfrm>
          <a:off x="4192665" y="1163747"/>
          <a:ext cx="254113" cy="91440"/>
        </a:xfrm>
        <a:custGeom>
          <a:avLst/>
          <a:gdLst/>
          <a:ahLst/>
          <a:cxnLst/>
          <a:rect l="0" t="0" r="0" b="0"/>
          <a:pathLst>
            <a:path>
              <a:moveTo>
                <a:pt x="0" y="45720"/>
              </a:moveTo>
              <a:lnTo>
                <a:pt x="254113"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A40F92-641B-654E-A6CE-91B15D3DD322}">
      <dsp:nvSpPr>
        <dsp:cNvPr id="0" name=""/>
        <dsp:cNvSpPr/>
      </dsp:nvSpPr>
      <dsp:spPr>
        <a:xfrm>
          <a:off x="4192665" y="663123"/>
          <a:ext cx="254113" cy="546344"/>
        </a:xfrm>
        <a:custGeom>
          <a:avLst/>
          <a:gdLst/>
          <a:ahLst/>
          <a:cxnLst/>
          <a:rect l="0" t="0" r="0" b="0"/>
          <a:pathLst>
            <a:path>
              <a:moveTo>
                <a:pt x="0" y="546344"/>
              </a:moveTo>
              <a:lnTo>
                <a:pt x="127056" y="546344"/>
              </a:lnTo>
              <a:lnTo>
                <a:pt x="127056" y="0"/>
              </a:lnTo>
              <a:lnTo>
                <a:pt x="254113"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4F3573-428B-E543-B44A-8BBAB85D9E6F}">
      <dsp:nvSpPr>
        <dsp:cNvPr id="0" name=""/>
        <dsp:cNvSpPr/>
      </dsp:nvSpPr>
      <dsp:spPr>
        <a:xfrm>
          <a:off x="2667983" y="1209467"/>
          <a:ext cx="254113" cy="220455"/>
        </a:xfrm>
        <a:custGeom>
          <a:avLst/>
          <a:gdLst/>
          <a:ahLst/>
          <a:cxnLst/>
          <a:rect l="0" t="0" r="0" b="0"/>
          <a:pathLst>
            <a:path>
              <a:moveTo>
                <a:pt x="0" y="220455"/>
              </a:moveTo>
              <a:lnTo>
                <a:pt x="127056" y="220455"/>
              </a:lnTo>
              <a:lnTo>
                <a:pt x="127056" y="0"/>
              </a:lnTo>
              <a:lnTo>
                <a:pt x="25411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0DC61F-38DD-B244-A445-5CF9C1685A3F}">
      <dsp:nvSpPr>
        <dsp:cNvPr id="0" name=""/>
        <dsp:cNvSpPr/>
      </dsp:nvSpPr>
      <dsp:spPr>
        <a:xfrm>
          <a:off x="2667983" y="663123"/>
          <a:ext cx="254113" cy="766799"/>
        </a:xfrm>
        <a:custGeom>
          <a:avLst/>
          <a:gdLst/>
          <a:ahLst/>
          <a:cxnLst/>
          <a:rect l="0" t="0" r="0" b="0"/>
          <a:pathLst>
            <a:path>
              <a:moveTo>
                <a:pt x="0" y="766799"/>
              </a:moveTo>
              <a:lnTo>
                <a:pt x="127056" y="766799"/>
              </a:lnTo>
              <a:lnTo>
                <a:pt x="127056" y="0"/>
              </a:lnTo>
              <a:lnTo>
                <a:pt x="25411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C1A46A-12C6-3648-B91B-ADCF42B44646}">
      <dsp:nvSpPr>
        <dsp:cNvPr id="0" name=""/>
        <dsp:cNvSpPr/>
      </dsp:nvSpPr>
      <dsp:spPr>
        <a:xfrm>
          <a:off x="2395" y="927194"/>
          <a:ext cx="2665587" cy="100545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latin typeface="微软雅黑" panose="020B0503020204020204" charset="-122"/>
              <a:ea typeface="微软雅黑" panose="020B0503020204020204" charset="-122"/>
              <a:cs typeface="微软雅黑" panose="020B0503020204020204" charset="-122"/>
            </a:rPr>
            <a:t>3.</a:t>
          </a:r>
          <a:r>
            <a:rPr lang="zh-CN" altLang="en-US" sz="1800" kern="1200" dirty="0">
              <a:latin typeface="微软雅黑" panose="020B0503020204020204" charset="-122"/>
              <a:ea typeface="微软雅黑" panose="020B0503020204020204" charset="-122"/>
              <a:cs typeface="微软雅黑" panose="020B0503020204020204" charset="-122"/>
            </a:rPr>
            <a:t>客观规律性与</a:t>
          </a:r>
        </a:p>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主观能动性</a:t>
          </a:r>
        </a:p>
      </dsp:txBody>
      <dsp:txXfrm>
        <a:off x="2395" y="927194"/>
        <a:ext cx="2665587" cy="1005456"/>
      </dsp:txXfrm>
    </dsp:sp>
    <dsp:sp modelId="{01D9CC06-6CAC-5E4F-B35A-9BC249165B1E}">
      <dsp:nvSpPr>
        <dsp:cNvPr id="0" name=""/>
        <dsp:cNvSpPr/>
      </dsp:nvSpPr>
      <dsp:spPr>
        <a:xfrm>
          <a:off x="2922097" y="469361"/>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规律</a:t>
          </a:r>
        </a:p>
      </dsp:txBody>
      <dsp:txXfrm>
        <a:off x="2922097" y="469361"/>
        <a:ext cx="1270567" cy="387523"/>
      </dsp:txXfrm>
    </dsp:sp>
    <dsp:sp modelId="{47D30D3E-439B-4642-A41D-DA9550FBF220}">
      <dsp:nvSpPr>
        <dsp:cNvPr id="0" name=""/>
        <dsp:cNvSpPr/>
      </dsp:nvSpPr>
      <dsp:spPr>
        <a:xfrm>
          <a:off x="2922097" y="1015706"/>
          <a:ext cx="1270567" cy="387523"/>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意识</a:t>
          </a:r>
        </a:p>
      </dsp:txBody>
      <dsp:txXfrm>
        <a:off x="2922097" y="1015706"/>
        <a:ext cx="1270567" cy="387523"/>
      </dsp:txXfrm>
    </dsp:sp>
    <dsp:sp modelId="{46698088-EAB7-0548-B389-D490ECF5B4CD}">
      <dsp:nvSpPr>
        <dsp:cNvPr id="0" name=""/>
        <dsp:cNvSpPr/>
      </dsp:nvSpPr>
      <dsp:spPr>
        <a:xfrm>
          <a:off x="4446778" y="469361"/>
          <a:ext cx="1270567" cy="387523"/>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latin typeface="微软雅黑" panose="020B0503020204020204" charset="-122"/>
              <a:ea typeface="微软雅黑" panose="020B0503020204020204" charset="-122"/>
              <a:cs typeface="微软雅黑" panose="020B0503020204020204" charset="-122"/>
            </a:rPr>
            <a:t>起源</a:t>
          </a:r>
        </a:p>
      </dsp:txBody>
      <dsp:txXfrm>
        <a:off x="4446778" y="469361"/>
        <a:ext cx="1270567" cy="387523"/>
      </dsp:txXfrm>
    </dsp:sp>
    <dsp:sp modelId="{E1936815-CE87-414E-AA31-745E9C74446D}">
      <dsp:nvSpPr>
        <dsp:cNvPr id="0" name=""/>
        <dsp:cNvSpPr/>
      </dsp:nvSpPr>
      <dsp:spPr>
        <a:xfrm>
          <a:off x="4446778" y="1015706"/>
          <a:ext cx="1270567" cy="387523"/>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latin typeface="微软雅黑" panose="020B0503020204020204" charset="-122"/>
              <a:ea typeface="微软雅黑" panose="020B0503020204020204" charset="-122"/>
              <a:cs typeface="微软雅黑" panose="020B0503020204020204" charset="-122"/>
            </a:rPr>
            <a:t>本质</a:t>
          </a:r>
        </a:p>
      </dsp:txBody>
      <dsp:txXfrm>
        <a:off x="4446778" y="1015706"/>
        <a:ext cx="1270567" cy="387523"/>
      </dsp:txXfrm>
    </dsp:sp>
    <dsp:sp modelId="{CDED7B2B-8196-4D45-85BB-B63A7F174565}">
      <dsp:nvSpPr>
        <dsp:cNvPr id="0" name=""/>
        <dsp:cNvSpPr/>
      </dsp:nvSpPr>
      <dsp:spPr>
        <a:xfrm>
          <a:off x="4446778" y="1562050"/>
          <a:ext cx="1270567" cy="387523"/>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latin typeface="微软雅黑" panose="020B0503020204020204" charset="-122"/>
              <a:ea typeface="微软雅黑" panose="020B0503020204020204" charset="-122"/>
              <a:cs typeface="微软雅黑" panose="020B0503020204020204" charset="-122"/>
            </a:rPr>
            <a:t>能动作用</a:t>
          </a:r>
        </a:p>
      </dsp:txBody>
      <dsp:txXfrm>
        <a:off x="4446778" y="1562050"/>
        <a:ext cx="1270567" cy="387523"/>
      </dsp:txXfrm>
    </dsp:sp>
    <dsp:sp modelId="{C36B1629-AB69-DE41-856F-F8E338C10155}">
      <dsp:nvSpPr>
        <dsp:cNvPr id="0" name=""/>
        <dsp:cNvSpPr/>
      </dsp:nvSpPr>
      <dsp:spPr>
        <a:xfrm>
          <a:off x="2922097" y="2108394"/>
          <a:ext cx="3790662" cy="28208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latin typeface="微软雅黑" panose="020B0503020204020204" charset="-122"/>
              <a:ea typeface="微软雅黑" panose="020B0503020204020204" charset="-122"/>
              <a:cs typeface="微软雅黑" panose="020B0503020204020204" charset="-122"/>
            </a:rPr>
            <a:t>客观规律与主观能动性之间的关系</a:t>
          </a:r>
        </a:p>
      </dsp:txBody>
      <dsp:txXfrm>
        <a:off x="2922097" y="2108394"/>
        <a:ext cx="3790662" cy="282089"/>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B14CBE-529C-8E48-A2A0-783193B3FBE8}">
      <dsp:nvSpPr>
        <dsp:cNvPr id="0" name=""/>
        <dsp:cNvSpPr/>
      </dsp:nvSpPr>
      <dsp:spPr>
        <a:xfrm>
          <a:off x="16642616" y="5742423"/>
          <a:ext cx="943571" cy="1014339"/>
        </a:xfrm>
        <a:custGeom>
          <a:avLst/>
          <a:gdLst/>
          <a:ahLst/>
          <a:cxnLst/>
          <a:rect l="0" t="0" r="0" b="0"/>
          <a:pathLst>
            <a:path>
              <a:moveTo>
                <a:pt x="0" y="0"/>
              </a:moveTo>
              <a:lnTo>
                <a:pt x="471785" y="0"/>
              </a:lnTo>
              <a:lnTo>
                <a:pt x="471785" y="1014339"/>
              </a:lnTo>
              <a:lnTo>
                <a:pt x="943571" y="1014339"/>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8F1D2D-38B4-A647-AC87-0202C731EA91}">
      <dsp:nvSpPr>
        <dsp:cNvPr id="0" name=""/>
        <dsp:cNvSpPr/>
      </dsp:nvSpPr>
      <dsp:spPr>
        <a:xfrm>
          <a:off x="16642616" y="4728083"/>
          <a:ext cx="943571" cy="1014339"/>
        </a:xfrm>
        <a:custGeom>
          <a:avLst/>
          <a:gdLst/>
          <a:ahLst/>
          <a:cxnLst/>
          <a:rect l="0" t="0" r="0" b="0"/>
          <a:pathLst>
            <a:path>
              <a:moveTo>
                <a:pt x="0" y="1014339"/>
              </a:moveTo>
              <a:lnTo>
                <a:pt x="471785" y="1014339"/>
              </a:lnTo>
              <a:lnTo>
                <a:pt x="471785" y="0"/>
              </a:lnTo>
              <a:lnTo>
                <a:pt x="943571"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7ACC16D-5DCD-5F4D-BC63-DA73418970F1}">
      <dsp:nvSpPr>
        <dsp:cNvPr id="0" name=""/>
        <dsp:cNvSpPr/>
      </dsp:nvSpPr>
      <dsp:spPr>
        <a:xfrm>
          <a:off x="6739076" y="4728083"/>
          <a:ext cx="943571" cy="1014339"/>
        </a:xfrm>
        <a:custGeom>
          <a:avLst/>
          <a:gdLst/>
          <a:ahLst/>
          <a:cxnLst/>
          <a:rect l="0" t="0" r="0" b="0"/>
          <a:pathLst>
            <a:path>
              <a:moveTo>
                <a:pt x="0" y="0"/>
              </a:moveTo>
              <a:lnTo>
                <a:pt x="471785" y="0"/>
              </a:lnTo>
              <a:lnTo>
                <a:pt x="471785" y="1014339"/>
              </a:lnTo>
              <a:lnTo>
                <a:pt x="943571" y="1014339"/>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2BEFF1-4FCB-294C-BFC9-5E635443E937}">
      <dsp:nvSpPr>
        <dsp:cNvPr id="0" name=""/>
        <dsp:cNvSpPr/>
      </dsp:nvSpPr>
      <dsp:spPr>
        <a:xfrm>
          <a:off x="6739076" y="3713744"/>
          <a:ext cx="943571" cy="1014339"/>
        </a:xfrm>
        <a:custGeom>
          <a:avLst/>
          <a:gdLst/>
          <a:ahLst/>
          <a:cxnLst/>
          <a:rect l="0" t="0" r="0" b="0"/>
          <a:pathLst>
            <a:path>
              <a:moveTo>
                <a:pt x="0" y="1014339"/>
              </a:moveTo>
              <a:lnTo>
                <a:pt x="471785" y="1014339"/>
              </a:lnTo>
              <a:lnTo>
                <a:pt x="471785" y="0"/>
              </a:lnTo>
              <a:lnTo>
                <a:pt x="943571"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5D60662-DA61-DD4D-A543-885B1C9C0EFE}">
      <dsp:nvSpPr>
        <dsp:cNvPr id="0" name=""/>
        <dsp:cNvSpPr/>
      </dsp:nvSpPr>
      <dsp:spPr>
        <a:xfrm>
          <a:off x="4003" y="4008610"/>
          <a:ext cx="6735073" cy="143894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en-US" altLang="zh-CN" sz="5200" kern="1200" dirty="0"/>
            <a:t>4.</a:t>
          </a:r>
          <a:r>
            <a:rPr lang="zh-CN" altLang="en-US" sz="5200" kern="1200" dirty="0"/>
            <a:t>解放思想、实事求是</a:t>
          </a:r>
        </a:p>
      </dsp:txBody>
      <dsp:txXfrm>
        <a:off x="4003" y="4008610"/>
        <a:ext cx="6735073" cy="1438946"/>
      </dsp:txXfrm>
    </dsp:sp>
    <dsp:sp modelId="{E2DA3E9C-2931-2D47-A752-4A78356FBCFB}">
      <dsp:nvSpPr>
        <dsp:cNvPr id="0" name=""/>
        <dsp:cNvSpPr/>
      </dsp:nvSpPr>
      <dsp:spPr>
        <a:xfrm>
          <a:off x="7682648" y="2994270"/>
          <a:ext cx="8927273" cy="143894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zh-CN" altLang="en-US" sz="5200" kern="1200" dirty="0"/>
            <a:t>实事求是是马克思主义哲学的精髓</a:t>
          </a:r>
        </a:p>
      </dsp:txBody>
      <dsp:txXfrm>
        <a:off x="7682648" y="2994270"/>
        <a:ext cx="8927273" cy="1438946"/>
      </dsp:txXfrm>
    </dsp:sp>
    <dsp:sp modelId="{77DDB2F6-C22E-C34F-9171-5B8D6CB25E78}">
      <dsp:nvSpPr>
        <dsp:cNvPr id="0" name=""/>
        <dsp:cNvSpPr/>
      </dsp:nvSpPr>
      <dsp:spPr>
        <a:xfrm>
          <a:off x="7682648" y="5022949"/>
          <a:ext cx="8959968" cy="143894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zh-CN" altLang="en-US" sz="5200" kern="1200" dirty="0"/>
            <a:t>解放思想和实事求是的辩证关系</a:t>
          </a:r>
        </a:p>
      </dsp:txBody>
      <dsp:txXfrm>
        <a:off x="7682648" y="5022949"/>
        <a:ext cx="8959968" cy="1438946"/>
      </dsp:txXfrm>
    </dsp:sp>
    <dsp:sp modelId="{9EEBD564-35C9-DB4B-A382-34182CF0E7CC}">
      <dsp:nvSpPr>
        <dsp:cNvPr id="0" name=""/>
        <dsp:cNvSpPr/>
      </dsp:nvSpPr>
      <dsp:spPr>
        <a:xfrm>
          <a:off x="17586188" y="4008610"/>
          <a:ext cx="4717858" cy="143894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zh-CN" altLang="en-US" sz="5200" kern="1200" dirty="0"/>
            <a:t>解放思想是前提</a:t>
          </a:r>
        </a:p>
      </dsp:txBody>
      <dsp:txXfrm>
        <a:off x="17586188" y="4008610"/>
        <a:ext cx="4717858" cy="1438946"/>
      </dsp:txXfrm>
    </dsp:sp>
    <dsp:sp modelId="{F6D08396-222C-E947-9BD7-0EDE18DC64AF}">
      <dsp:nvSpPr>
        <dsp:cNvPr id="0" name=""/>
        <dsp:cNvSpPr/>
      </dsp:nvSpPr>
      <dsp:spPr>
        <a:xfrm>
          <a:off x="17586188" y="6037289"/>
          <a:ext cx="4717858" cy="1438946"/>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2311400">
            <a:lnSpc>
              <a:spcPct val="90000"/>
            </a:lnSpc>
            <a:spcBef>
              <a:spcPct val="0"/>
            </a:spcBef>
            <a:spcAft>
              <a:spcPct val="35000"/>
            </a:spcAft>
          </a:pPr>
          <a:r>
            <a:rPr lang="zh-CN" altLang="en-US" sz="5200" kern="1200" dirty="0"/>
            <a:t>实事求是是目的</a:t>
          </a:r>
        </a:p>
      </dsp:txBody>
      <dsp:txXfrm>
        <a:off x="17586188" y="6037289"/>
        <a:ext cx="4717858" cy="1438946"/>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ACC16D-5DCD-5F4D-BC63-DA73418970F1}">
      <dsp:nvSpPr>
        <dsp:cNvPr id="0" name=""/>
        <dsp:cNvSpPr/>
      </dsp:nvSpPr>
      <dsp:spPr>
        <a:xfrm>
          <a:off x="2942795" y="1047608"/>
          <a:ext cx="480833" cy="516896"/>
        </a:xfrm>
        <a:custGeom>
          <a:avLst/>
          <a:gdLst/>
          <a:ahLst/>
          <a:cxnLst/>
          <a:rect l="0" t="0" r="0" b="0"/>
          <a:pathLst>
            <a:path>
              <a:moveTo>
                <a:pt x="0" y="0"/>
              </a:moveTo>
              <a:lnTo>
                <a:pt x="240416" y="0"/>
              </a:lnTo>
              <a:lnTo>
                <a:pt x="240416" y="516896"/>
              </a:lnTo>
              <a:lnTo>
                <a:pt x="480833" y="516896"/>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2BEFF1-4FCB-294C-BFC9-5E635443E937}">
      <dsp:nvSpPr>
        <dsp:cNvPr id="0" name=""/>
        <dsp:cNvSpPr/>
      </dsp:nvSpPr>
      <dsp:spPr>
        <a:xfrm>
          <a:off x="2942795" y="530712"/>
          <a:ext cx="480833" cy="516896"/>
        </a:xfrm>
        <a:custGeom>
          <a:avLst/>
          <a:gdLst/>
          <a:ahLst/>
          <a:cxnLst/>
          <a:rect l="0" t="0" r="0" b="0"/>
          <a:pathLst>
            <a:path>
              <a:moveTo>
                <a:pt x="0" y="516896"/>
              </a:moveTo>
              <a:lnTo>
                <a:pt x="240416" y="516896"/>
              </a:lnTo>
              <a:lnTo>
                <a:pt x="240416" y="0"/>
              </a:lnTo>
              <a:lnTo>
                <a:pt x="48083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5D60662-DA61-DD4D-A543-885B1C9C0EFE}">
      <dsp:nvSpPr>
        <dsp:cNvPr id="0" name=""/>
        <dsp:cNvSpPr/>
      </dsp:nvSpPr>
      <dsp:spPr>
        <a:xfrm>
          <a:off x="308" y="680973"/>
          <a:ext cx="2942486" cy="7332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altLang="zh-CN" sz="2600" kern="1200" dirty="0"/>
            <a:t>4.</a:t>
          </a:r>
          <a:r>
            <a:rPr lang="zh-CN" altLang="en-US" sz="2600" kern="1200" dirty="0"/>
            <a:t>解放思想、实事求是</a:t>
          </a:r>
        </a:p>
      </dsp:txBody>
      <dsp:txXfrm>
        <a:off x="308" y="680973"/>
        <a:ext cx="2942486" cy="733271"/>
      </dsp:txXfrm>
    </dsp:sp>
    <dsp:sp modelId="{E2DA3E9C-2931-2D47-A752-4A78356FBCFB}">
      <dsp:nvSpPr>
        <dsp:cNvPr id="0" name=""/>
        <dsp:cNvSpPr/>
      </dsp:nvSpPr>
      <dsp:spPr>
        <a:xfrm>
          <a:off x="3423629" y="164076"/>
          <a:ext cx="4549241" cy="733271"/>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CN" altLang="en-US" sz="2600" kern="1200" dirty="0">
              <a:solidFill>
                <a:schemeClr val="bg1"/>
              </a:solidFill>
            </a:rPr>
            <a:t>实事求是是马克思主义哲学的精髓</a:t>
          </a:r>
        </a:p>
      </dsp:txBody>
      <dsp:txXfrm>
        <a:off x="3423629" y="164076"/>
        <a:ext cx="4549241" cy="733271"/>
      </dsp:txXfrm>
    </dsp:sp>
    <dsp:sp modelId="{77DDB2F6-C22E-C34F-9171-5B8D6CB25E78}">
      <dsp:nvSpPr>
        <dsp:cNvPr id="0" name=""/>
        <dsp:cNvSpPr/>
      </dsp:nvSpPr>
      <dsp:spPr>
        <a:xfrm>
          <a:off x="3423629" y="1197869"/>
          <a:ext cx="4565902" cy="7332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CN" altLang="en-US" sz="2600" kern="1200" dirty="0"/>
            <a:t>解放思想和实事求是的辩证关系</a:t>
          </a:r>
        </a:p>
      </dsp:txBody>
      <dsp:txXfrm>
        <a:off x="3423629" y="1197869"/>
        <a:ext cx="4565902" cy="733271"/>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ACC16D-5DCD-5F4D-BC63-DA73418970F1}">
      <dsp:nvSpPr>
        <dsp:cNvPr id="0" name=""/>
        <dsp:cNvSpPr/>
      </dsp:nvSpPr>
      <dsp:spPr>
        <a:xfrm>
          <a:off x="2942795" y="1047608"/>
          <a:ext cx="480833" cy="516896"/>
        </a:xfrm>
        <a:custGeom>
          <a:avLst/>
          <a:gdLst/>
          <a:ahLst/>
          <a:cxnLst/>
          <a:rect l="0" t="0" r="0" b="0"/>
          <a:pathLst>
            <a:path>
              <a:moveTo>
                <a:pt x="0" y="0"/>
              </a:moveTo>
              <a:lnTo>
                <a:pt x="240416" y="0"/>
              </a:lnTo>
              <a:lnTo>
                <a:pt x="240416" y="516896"/>
              </a:lnTo>
              <a:lnTo>
                <a:pt x="480833" y="516896"/>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2BEFF1-4FCB-294C-BFC9-5E635443E937}">
      <dsp:nvSpPr>
        <dsp:cNvPr id="0" name=""/>
        <dsp:cNvSpPr/>
      </dsp:nvSpPr>
      <dsp:spPr>
        <a:xfrm>
          <a:off x="2942795" y="530712"/>
          <a:ext cx="480833" cy="516896"/>
        </a:xfrm>
        <a:custGeom>
          <a:avLst/>
          <a:gdLst/>
          <a:ahLst/>
          <a:cxnLst/>
          <a:rect l="0" t="0" r="0" b="0"/>
          <a:pathLst>
            <a:path>
              <a:moveTo>
                <a:pt x="0" y="516896"/>
              </a:moveTo>
              <a:lnTo>
                <a:pt x="240416" y="516896"/>
              </a:lnTo>
              <a:lnTo>
                <a:pt x="240416" y="0"/>
              </a:lnTo>
              <a:lnTo>
                <a:pt x="480833"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5D60662-DA61-DD4D-A543-885B1C9C0EFE}">
      <dsp:nvSpPr>
        <dsp:cNvPr id="0" name=""/>
        <dsp:cNvSpPr/>
      </dsp:nvSpPr>
      <dsp:spPr>
        <a:xfrm>
          <a:off x="308" y="680973"/>
          <a:ext cx="2942486" cy="73327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altLang="zh-CN" sz="2600" kern="1200" dirty="0"/>
            <a:t>4.</a:t>
          </a:r>
          <a:r>
            <a:rPr lang="zh-CN" altLang="en-US" sz="2600" kern="1200" dirty="0"/>
            <a:t>解放思想、实事求是</a:t>
          </a:r>
        </a:p>
      </dsp:txBody>
      <dsp:txXfrm>
        <a:off x="308" y="680973"/>
        <a:ext cx="2942486" cy="733271"/>
      </dsp:txXfrm>
    </dsp:sp>
    <dsp:sp modelId="{E2DA3E9C-2931-2D47-A752-4A78356FBCFB}">
      <dsp:nvSpPr>
        <dsp:cNvPr id="0" name=""/>
        <dsp:cNvSpPr/>
      </dsp:nvSpPr>
      <dsp:spPr>
        <a:xfrm>
          <a:off x="3423629" y="164076"/>
          <a:ext cx="4549241" cy="733271"/>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CN" altLang="en-US" sz="2600" kern="1200" dirty="0">
              <a:solidFill>
                <a:schemeClr val="tx1"/>
              </a:solidFill>
            </a:rPr>
            <a:t>实事求是是马克思主义哲学的精髓</a:t>
          </a:r>
        </a:p>
      </dsp:txBody>
      <dsp:txXfrm>
        <a:off x="3423629" y="164076"/>
        <a:ext cx="4549241" cy="733271"/>
      </dsp:txXfrm>
    </dsp:sp>
    <dsp:sp modelId="{77DDB2F6-C22E-C34F-9171-5B8D6CB25E78}">
      <dsp:nvSpPr>
        <dsp:cNvPr id="0" name=""/>
        <dsp:cNvSpPr/>
      </dsp:nvSpPr>
      <dsp:spPr>
        <a:xfrm>
          <a:off x="3423629" y="1197869"/>
          <a:ext cx="4565902" cy="733271"/>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zh-CN" altLang="en-US" sz="2600" kern="1200" dirty="0">
              <a:solidFill>
                <a:schemeClr val="bg1"/>
              </a:solidFill>
            </a:rPr>
            <a:t>解放思想和实事求是的辩证关系</a:t>
          </a:r>
        </a:p>
      </dsp:txBody>
      <dsp:txXfrm>
        <a:off x="3423629" y="1197869"/>
        <a:ext cx="4565902" cy="733271"/>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F5AF26-7B9D-8548-9091-016B1445B683}">
      <dsp:nvSpPr>
        <dsp:cNvPr id="0" name=""/>
        <dsp:cNvSpPr/>
      </dsp:nvSpPr>
      <dsp:spPr>
        <a:xfrm>
          <a:off x="11733823" y="10523348"/>
          <a:ext cx="568247" cy="541394"/>
        </a:xfrm>
        <a:custGeom>
          <a:avLst/>
          <a:gdLst/>
          <a:ahLst/>
          <a:cxnLst/>
          <a:rect l="0" t="0" r="0" b="0"/>
          <a:pathLst>
            <a:path>
              <a:moveTo>
                <a:pt x="0" y="0"/>
              </a:moveTo>
              <a:lnTo>
                <a:pt x="284123" y="0"/>
              </a:lnTo>
              <a:lnTo>
                <a:pt x="284123" y="541394"/>
              </a:lnTo>
              <a:lnTo>
                <a:pt x="568247" y="54139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1998325" y="10774423"/>
        <a:ext cx="39243" cy="39243"/>
      </dsp:txXfrm>
    </dsp:sp>
    <dsp:sp modelId="{47072EF0-94A0-BB46-8A08-C277709D5E4F}">
      <dsp:nvSpPr>
        <dsp:cNvPr id="0" name=""/>
        <dsp:cNvSpPr/>
      </dsp:nvSpPr>
      <dsp:spPr>
        <a:xfrm>
          <a:off x="11733823" y="9981954"/>
          <a:ext cx="568247" cy="541394"/>
        </a:xfrm>
        <a:custGeom>
          <a:avLst/>
          <a:gdLst/>
          <a:ahLst/>
          <a:cxnLst/>
          <a:rect l="0" t="0" r="0" b="0"/>
          <a:pathLst>
            <a:path>
              <a:moveTo>
                <a:pt x="0" y="541394"/>
              </a:moveTo>
              <a:lnTo>
                <a:pt x="284123" y="541394"/>
              </a:lnTo>
              <a:lnTo>
                <a:pt x="284123" y="0"/>
              </a:lnTo>
              <a:lnTo>
                <a:pt x="568247"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1998325" y="10233029"/>
        <a:ext cx="39243" cy="39243"/>
      </dsp:txXfrm>
    </dsp:sp>
    <dsp:sp modelId="{0142D332-8EEE-0646-8D1B-6A0B5DFA9808}">
      <dsp:nvSpPr>
        <dsp:cNvPr id="0" name=""/>
        <dsp:cNvSpPr/>
      </dsp:nvSpPr>
      <dsp:spPr>
        <a:xfrm>
          <a:off x="3838822" y="5995174"/>
          <a:ext cx="568247" cy="4528173"/>
        </a:xfrm>
        <a:custGeom>
          <a:avLst/>
          <a:gdLst/>
          <a:ahLst/>
          <a:cxnLst/>
          <a:rect l="0" t="0" r="0" b="0"/>
          <a:pathLst>
            <a:path>
              <a:moveTo>
                <a:pt x="0" y="0"/>
              </a:moveTo>
              <a:lnTo>
                <a:pt x="284123" y="0"/>
              </a:lnTo>
              <a:lnTo>
                <a:pt x="284123" y="4528173"/>
              </a:lnTo>
              <a:lnTo>
                <a:pt x="568247" y="4528173"/>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755650">
            <a:lnSpc>
              <a:spcPct val="90000"/>
            </a:lnSpc>
            <a:spcBef>
              <a:spcPct val="0"/>
            </a:spcBef>
            <a:spcAft>
              <a:spcPct val="35000"/>
            </a:spcAft>
          </a:pPr>
          <a:endParaRPr lang="zh-CN" altLang="en-US" sz="1700" kern="1200"/>
        </a:p>
      </dsp:txBody>
      <dsp:txXfrm>
        <a:off x="4008853" y="8145169"/>
        <a:ext cx="228184" cy="228184"/>
      </dsp:txXfrm>
    </dsp:sp>
    <dsp:sp modelId="{969C93E6-0A77-F846-BA08-A6F242BB0343}">
      <dsp:nvSpPr>
        <dsp:cNvPr id="0" name=""/>
        <dsp:cNvSpPr/>
      </dsp:nvSpPr>
      <dsp:spPr>
        <a:xfrm>
          <a:off x="11998371" y="7816377"/>
          <a:ext cx="568247" cy="1082788"/>
        </a:xfrm>
        <a:custGeom>
          <a:avLst/>
          <a:gdLst/>
          <a:ahLst/>
          <a:cxnLst/>
          <a:rect l="0" t="0" r="0" b="0"/>
          <a:pathLst>
            <a:path>
              <a:moveTo>
                <a:pt x="0" y="0"/>
              </a:moveTo>
              <a:lnTo>
                <a:pt x="284123" y="0"/>
              </a:lnTo>
              <a:lnTo>
                <a:pt x="284123" y="1082788"/>
              </a:lnTo>
              <a:lnTo>
                <a:pt x="568247" y="1082788"/>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2251924" y="8327200"/>
        <a:ext cx="61141" cy="61141"/>
      </dsp:txXfrm>
    </dsp:sp>
    <dsp:sp modelId="{C6281613-6DE4-E047-93A1-F6C9A235E4AC}">
      <dsp:nvSpPr>
        <dsp:cNvPr id="0" name=""/>
        <dsp:cNvSpPr/>
      </dsp:nvSpPr>
      <dsp:spPr>
        <a:xfrm>
          <a:off x="11998371" y="7770657"/>
          <a:ext cx="568247" cy="91440"/>
        </a:xfrm>
        <a:custGeom>
          <a:avLst/>
          <a:gdLst/>
          <a:ahLst/>
          <a:cxnLst/>
          <a:rect l="0" t="0" r="0" b="0"/>
          <a:pathLst>
            <a:path>
              <a:moveTo>
                <a:pt x="0" y="45720"/>
              </a:moveTo>
              <a:lnTo>
                <a:pt x="568247"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2268288" y="7802171"/>
        <a:ext cx="28412" cy="28412"/>
      </dsp:txXfrm>
    </dsp:sp>
    <dsp:sp modelId="{6078438D-AEA2-B346-9F5A-F87DA63C2294}">
      <dsp:nvSpPr>
        <dsp:cNvPr id="0" name=""/>
        <dsp:cNvSpPr/>
      </dsp:nvSpPr>
      <dsp:spPr>
        <a:xfrm>
          <a:off x="11998371" y="6733589"/>
          <a:ext cx="568247" cy="1082788"/>
        </a:xfrm>
        <a:custGeom>
          <a:avLst/>
          <a:gdLst/>
          <a:ahLst/>
          <a:cxnLst/>
          <a:rect l="0" t="0" r="0" b="0"/>
          <a:pathLst>
            <a:path>
              <a:moveTo>
                <a:pt x="0" y="1082788"/>
              </a:moveTo>
              <a:lnTo>
                <a:pt x="284123" y="1082788"/>
              </a:lnTo>
              <a:lnTo>
                <a:pt x="284123" y="0"/>
              </a:lnTo>
              <a:lnTo>
                <a:pt x="568247"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2251924" y="7244412"/>
        <a:ext cx="61141" cy="61141"/>
      </dsp:txXfrm>
    </dsp:sp>
    <dsp:sp modelId="{3834AAAE-0F76-2647-A062-5FE004B63652}">
      <dsp:nvSpPr>
        <dsp:cNvPr id="0" name=""/>
        <dsp:cNvSpPr/>
      </dsp:nvSpPr>
      <dsp:spPr>
        <a:xfrm>
          <a:off x="3838822" y="5995174"/>
          <a:ext cx="568247" cy="1821202"/>
        </a:xfrm>
        <a:custGeom>
          <a:avLst/>
          <a:gdLst/>
          <a:ahLst/>
          <a:cxnLst/>
          <a:rect l="0" t="0" r="0" b="0"/>
          <a:pathLst>
            <a:path>
              <a:moveTo>
                <a:pt x="0" y="0"/>
              </a:moveTo>
              <a:lnTo>
                <a:pt x="284123" y="0"/>
              </a:lnTo>
              <a:lnTo>
                <a:pt x="284123" y="1821202"/>
              </a:lnTo>
              <a:lnTo>
                <a:pt x="568247" y="1821202"/>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311150">
            <a:lnSpc>
              <a:spcPct val="90000"/>
            </a:lnSpc>
            <a:spcBef>
              <a:spcPct val="0"/>
            </a:spcBef>
            <a:spcAft>
              <a:spcPct val="35000"/>
            </a:spcAft>
          </a:pPr>
          <a:endParaRPr lang="zh-CN" altLang="en-US" sz="700" kern="1200"/>
        </a:p>
      </dsp:txBody>
      <dsp:txXfrm>
        <a:off x="4075251" y="6858081"/>
        <a:ext cx="95389" cy="95389"/>
      </dsp:txXfrm>
    </dsp:sp>
    <dsp:sp modelId="{9459EF34-83E2-5B40-8332-8D46053AB9D3}">
      <dsp:nvSpPr>
        <dsp:cNvPr id="0" name=""/>
        <dsp:cNvSpPr/>
      </dsp:nvSpPr>
      <dsp:spPr>
        <a:xfrm>
          <a:off x="10404721" y="4568012"/>
          <a:ext cx="568247" cy="1082788"/>
        </a:xfrm>
        <a:custGeom>
          <a:avLst/>
          <a:gdLst/>
          <a:ahLst/>
          <a:cxnLst/>
          <a:rect l="0" t="0" r="0" b="0"/>
          <a:pathLst>
            <a:path>
              <a:moveTo>
                <a:pt x="0" y="0"/>
              </a:moveTo>
              <a:lnTo>
                <a:pt x="284123" y="0"/>
              </a:lnTo>
              <a:lnTo>
                <a:pt x="284123" y="1082788"/>
              </a:lnTo>
              <a:lnTo>
                <a:pt x="568247" y="1082788"/>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0658274" y="5078835"/>
        <a:ext cx="61141" cy="61141"/>
      </dsp:txXfrm>
    </dsp:sp>
    <dsp:sp modelId="{FF38C69E-CF32-4F49-9AF0-C7B7EACA0110}">
      <dsp:nvSpPr>
        <dsp:cNvPr id="0" name=""/>
        <dsp:cNvSpPr/>
      </dsp:nvSpPr>
      <dsp:spPr>
        <a:xfrm>
          <a:off x="10404721" y="4522292"/>
          <a:ext cx="568247" cy="91440"/>
        </a:xfrm>
        <a:custGeom>
          <a:avLst/>
          <a:gdLst/>
          <a:ahLst/>
          <a:cxnLst/>
          <a:rect l="0" t="0" r="0" b="0"/>
          <a:pathLst>
            <a:path>
              <a:moveTo>
                <a:pt x="0" y="45720"/>
              </a:moveTo>
              <a:lnTo>
                <a:pt x="568247"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0674639" y="4553806"/>
        <a:ext cx="28412" cy="28412"/>
      </dsp:txXfrm>
    </dsp:sp>
    <dsp:sp modelId="{6B601103-9894-C343-AEC5-FD6E9D3AF8F4}">
      <dsp:nvSpPr>
        <dsp:cNvPr id="0" name=""/>
        <dsp:cNvSpPr/>
      </dsp:nvSpPr>
      <dsp:spPr>
        <a:xfrm>
          <a:off x="10404721" y="3485223"/>
          <a:ext cx="568247" cy="1082788"/>
        </a:xfrm>
        <a:custGeom>
          <a:avLst/>
          <a:gdLst/>
          <a:ahLst/>
          <a:cxnLst/>
          <a:rect l="0" t="0" r="0" b="0"/>
          <a:pathLst>
            <a:path>
              <a:moveTo>
                <a:pt x="0" y="1082788"/>
              </a:moveTo>
              <a:lnTo>
                <a:pt x="284123" y="1082788"/>
              </a:lnTo>
              <a:lnTo>
                <a:pt x="284123" y="0"/>
              </a:lnTo>
              <a:lnTo>
                <a:pt x="568247"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10658274" y="3996047"/>
        <a:ext cx="61141" cy="61141"/>
      </dsp:txXfrm>
    </dsp:sp>
    <dsp:sp modelId="{A0053664-29B4-6F41-BDF1-2D5BE6197F11}">
      <dsp:nvSpPr>
        <dsp:cNvPr id="0" name=""/>
        <dsp:cNvSpPr/>
      </dsp:nvSpPr>
      <dsp:spPr>
        <a:xfrm>
          <a:off x="3838822" y="4568012"/>
          <a:ext cx="568247" cy="1427162"/>
        </a:xfrm>
        <a:custGeom>
          <a:avLst/>
          <a:gdLst/>
          <a:ahLst/>
          <a:cxnLst/>
          <a:rect l="0" t="0" r="0" b="0"/>
          <a:pathLst>
            <a:path>
              <a:moveTo>
                <a:pt x="0" y="1427162"/>
              </a:moveTo>
              <a:lnTo>
                <a:pt x="284123" y="1427162"/>
              </a:lnTo>
              <a:lnTo>
                <a:pt x="284123" y="0"/>
              </a:lnTo>
              <a:lnTo>
                <a:pt x="568247"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4084542" y="5243190"/>
        <a:ext cx="76806" cy="76806"/>
      </dsp:txXfrm>
    </dsp:sp>
    <dsp:sp modelId="{BD316F1F-0D83-994A-B1EA-F93718340549}">
      <dsp:nvSpPr>
        <dsp:cNvPr id="0" name=""/>
        <dsp:cNvSpPr/>
      </dsp:nvSpPr>
      <dsp:spPr>
        <a:xfrm>
          <a:off x="9376762" y="1423884"/>
          <a:ext cx="568247" cy="908208"/>
        </a:xfrm>
        <a:custGeom>
          <a:avLst/>
          <a:gdLst/>
          <a:ahLst/>
          <a:cxnLst/>
          <a:rect l="0" t="0" r="0" b="0"/>
          <a:pathLst>
            <a:path>
              <a:moveTo>
                <a:pt x="0" y="0"/>
              </a:moveTo>
              <a:lnTo>
                <a:pt x="284123" y="0"/>
              </a:lnTo>
              <a:lnTo>
                <a:pt x="284123" y="908208"/>
              </a:lnTo>
              <a:lnTo>
                <a:pt x="568247" y="908208"/>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9634102" y="1851205"/>
        <a:ext cx="53566" cy="53566"/>
      </dsp:txXfrm>
    </dsp:sp>
    <dsp:sp modelId="{951924F9-E6D9-EC4D-9C14-C1C3C696017C}">
      <dsp:nvSpPr>
        <dsp:cNvPr id="0" name=""/>
        <dsp:cNvSpPr/>
      </dsp:nvSpPr>
      <dsp:spPr>
        <a:xfrm>
          <a:off x="9376762" y="812148"/>
          <a:ext cx="568247" cy="611736"/>
        </a:xfrm>
        <a:custGeom>
          <a:avLst/>
          <a:gdLst/>
          <a:ahLst/>
          <a:cxnLst/>
          <a:rect l="0" t="0" r="0" b="0"/>
          <a:pathLst>
            <a:path>
              <a:moveTo>
                <a:pt x="0" y="611736"/>
              </a:moveTo>
              <a:lnTo>
                <a:pt x="284123" y="611736"/>
              </a:lnTo>
              <a:lnTo>
                <a:pt x="284123" y="0"/>
              </a:lnTo>
              <a:lnTo>
                <a:pt x="568247"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222250">
            <a:lnSpc>
              <a:spcPct val="90000"/>
            </a:lnSpc>
            <a:spcBef>
              <a:spcPct val="0"/>
            </a:spcBef>
            <a:spcAft>
              <a:spcPct val="35000"/>
            </a:spcAft>
          </a:pPr>
          <a:endParaRPr lang="zh-CN" altLang="en-US" sz="500" kern="1200"/>
        </a:p>
      </dsp:txBody>
      <dsp:txXfrm>
        <a:off x="9640012" y="1097143"/>
        <a:ext cx="41747" cy="41747"/>
      </dsp:txXfrm>
    </dsp:sp>
    <dsp:sp modelId="{63075E5E-C35A-B442-812F-52B4CA83D722}">
      <dsp:nvSpPr>
        <dsp:cNvPr id="0" name=""/>
        <dsp:cNvSpPr/>
      </dsp:nvSpPr>
      <dsp:spPr>
        <a:xfrm>
          <a:off x="3838822" y="1423884"/>
          <a:ext cx="568247" cy="4571290"/>
        </a:xfrm>
        <a:custGeom>
          <a:avLst/>
          <a:gdLst/>
          <a:ahLst/>
          <a:cxnLst/>
          <a:rect l="0" t="0" r="0" b="0"/>
          <a:pathLst>
            <a:path>
              <a:moveTo>
                <a:pt x="0" y="4571290"/>
              </a:moveTo>
              <a:lnTo>
                <a:pt x="284123" y="4571290"/>
              </a:lnTo>
              <a:lnTo>
                <a:pt x="284123" y="0"/>
              </a:lnTo>
              <a:lnTo>
                <a:pt x="568247"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l" defTabSz="755650">
            <a:lnSpc>
              <a:spcPct val="90000"/>
            </a:lnSpc>
            <a:spcBef>
              <a:spcPct val="0"/>
            </a:spcBef>
            <a:spcAft>
              <a:spcPct val="35000"/>
            </a:spcAft>
          </a:pPr>
          <a:endParaRPr lang="zh-CN" altLang="en-US" sz="1700" kern="1200"/>
        </a:p>
      </dsp:txBody>
      <dsp:txXfrm>
        <a:off x="4007784" y="3594368"/>
        <a:ext cx="230323" cy="230323"/>
      </dsp:txXfrm>
    </dsp:sp>
    <dsp:sp modelId="{D83D0D67-E9DA-3A4F-AA9F-431964750935}">
      <dsp:nvSpPr>
        <dsp:cNvPr id="0" name=""/>
        <dsp:cNvSpPr/>
      </dsp:nvSpPr>
      <dsp:spPr>
        <a:xfrm rot="5400000">
          <a:off x="-1622217" y="5201750"/>
          <a:ext cx="9335231" cy="158684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1-</a:t>
          </a:r>
          <a:r>
            <a:rPr lang="zh-CN" altLang="en-US" sz="3200" kern="1200" dirty="0">
              <a:latin typeface="微软雅黑" panose="020B0503020204020204" charset="-122"/>
              <a:ea typeface="微软雅黑" panose="020B0503020204020204" charset="-122"/>
              <a:cs typeface="微软雅黑" panose="020B0503020204020204" charset="-122"/>
            </a:rPr>
            <a:t>物质世界及其规律</a:t>
          </a:r>
        </a:p>
      </dsp:txBody>
      <dsp:txXfrm>
        <a:off x="-1622217" y="5201750"/>
        <a:ext cx="9335231" cy="1586848"/>
      </dsp:txXfrm>
    </dsp:sp>
    <dsp:sp modelId="{AB7A1AE6-EFE6-9F40-A48B-48CD2D291418}">
      <dsp:nvSpPr>
        <dsp:cNvPr id="0" name=""/>
        <dsp:cNvSpPr/>
      </dsp:nvSpPr>
      <dsp:spPr>
        <a:xfrm>
          <a:off x="4407069" y="678683"/>
          <a:ext cx="4969692" cy="149040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1.</a:t>
          </a:r>
          <a:r>
            <a:rPr lang="zh-CN" altLang="en-US" sz="3200" kern="1200" dirty="0">
              <a:latin typeface="微软雅黑" panose="020B0503020204020204" charset="-122"/>
              <a:ea typeface="微软雅黑" panose="020B0503020204020204" charset="-122"/>
              <a:cs typeface="微软雅黑" panose="020B0503020204020204" charset="-122"/>
            </a:rPr>
            <a:t>物质世界和实践</a:t>
          </a:r>
        </a:p>
      </dsp:txBody>
      <dsp:txXfrm>
        <a:off x="4407069" y="678683"/>
        <a:ext cx="4969692" cy="1490401"/>
      </dsp:txXfrm>
    </dsp:sp>
    <dsp:sp modelId="{284CE771-87A2-0B47-A1A9-1E651819675F}">
      <dsp:nvSpPr>
        <dsp:cNvPr id="0" name=""/>
        <dsp:cNvSpPr/>
      </dsp:nvSpPr>
      <dsp:spPr>
        <a:xfrm>
          <a:off x="9945009" y="12218"/>
          <a:ext cx="3584930" cy="1599858"/>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世界是物质的</a:t>
          </a:r>
        </a:p>
      </dsp:txBody>
      <dsp:txXfrm>
        <a:off x="9945009" y="12218"/>
        <a:ext cx="3584930" cy="1599858"/>
      </dsp:txXfrm>
    </dsp:sp>
    <dsp:sp modelId="{B1E8EB6D-D9BE-1944-829D-5A699836276B}">
      <dsp:nvSpPr>
        <dsp:cNvPr id="0" name=""/>
        <dsp:cNvSpPr/>
      </dsp:nvSpPr>
      <dsp:spPr>
        <a:xfrm>
          <a:off x="9945009" y="1828635"/>
          <a:ext cx="3812002" cy="100691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世界是实践的</a:t>
          </a:r>
        </a:p>
      </dsp:txBody>
      <dsp:txXfrm>
        <a:off x="9945009" y="1828635"/>
        <a:ext cx="3812002" cy="1006915"/>
      </dsp:txXfrm>
    </dsp:sp>
    <dsp:sp modelId="{13922FB8-4D09-3F4D-B281-27F33832BC2A}">
      <dsp:nvSpPr>
        <dsp:cNvPr id="0" name=""/>
        <dsp:cNvSpPr/>
      </dsp:nvSpPr>
      <dsp:spPr>
        <a:xfrm>
          <a:off x="4407069" y="3835207"/>
          <a:ext cx="5997651" cy="146561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2.</a:t>
          </a:r>
          <a:r>
            <a:rPr lang="zh-CN" altLang="en-US" sz="3200" kern="1200" dirty="0">
              <a:latin typeface="微软雅黑" panose="020B0503020204020204" charset="-122"/>
              <a:ea typeface="微软雅黑" panose="020B0503020204020204" charset="-122"/>
              <a:cs typeface="微软雅黑" panose="020B0503020204020204" charset="-122"/>
            </a:rPr>
            <a:t>普遍联系和永恒发展</a:t>
          </a:r>
        </a:p>
      </dsp:txBody>
      <dsp:txXfrm>
        <a:off x="4407069" y="3835207"/>
        <a:ext cx="5997651" cy="1465610"/>
      </dsp:txXfrm>
    </dsp:sp>
    <dsp:sp modelId="{A36D1905-0D57-F24B-8B25-B09FCC4C9399}">
      <dsp:nvSpPr>
        <dsp:cNvPr id="0" name=""/>
        <dsp:cNvSpPr/>
      </dsp:nvSpPr>
      <dsp:spPr>
        <a:xfrm>
          <a:off x="10972969" y="3052108"/>
          <a:ext cx="2841236" cy="86623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两大特点</a:t>
          </a:r>
        </a:p>
      </dsp:txBody>
      <dsp:txXfrm>
        <a:off x="10972969" y="3052108"/>
        <a:ext cx="2841236" cy="866230"/>
      </dsp:txXfrm>
    </dsp:sp>
    <dsp:sp modelId="{3978A087-84E4-4349-A148-1E0DD75FCACD}">
      <dsp:nvSpPr>
        <dsp:cNvPr id="0" name=""/>
        <dsp:cNvSpPr/>
      </dsp:nvSpPr>
      <dsp:spPr>
        <a:xfrm>
          <a:off x="10972969" y="4134896"/>
          <a:ext cx="2841236" cy="86623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三大规律</a:t>
          </a:r>
        </a:p>
      </dsp:txBody>
      <dsp:txXfrm>
        <a:off x="10972969" y="4134896"/>
        <a:ext cx="2841236" cy="866230"/>
      </dsp:txXfrm>
    </dsp:sp>
    <dsp:sp modelId="{63B9FD1C-DD04-ED4C-9F23-1286D503DB9D}">
      <dsp:nvSpPr>
        <dsp:cNvPr id="0" name=""/>
        <dsp:cNvSpPr/>
      </dsp:nvSpPr>
      <dsp:spPr>
        <a:xfrm>
          <a:off x="10972969" y="5217685"/>
          <a:ext cx="2841236" cy="86623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五对范畴</a:t>
          </a:r>
        </a:p>
      </dsp:txBody>
      <dsp:txXfrm>
        <a:off x="10972969" y="5217685"/>
        <a:ext cx="2841236" cy="866230"/>
      </dsp:txXfrm>
    </dsp:sp>
    <dsp:sp modelId="{6A3B718E-093B-1A4C-A2ED-D3017C9684E0}">
      <dsp:nvSpPr>
        <dsp:cNvPr id="0" name=""/>
        <dsp:cNvSpPr/>
      </dsp:nvSpPr>
      <dsp:spPr>
        <a:xfrm>
          <a:off x="4407069" y="7071037"/>
          <a:ext cx="7591301" cy="149067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3.</a:t>
          </a:r>
          <a:r>
            <a:rPr lang="zh-CN" altLang="en-US" sz="3200" kern="1200" dirty="0">
              <a:latin typeface="微软雅黑" panose="020B0503020204020204" charset="-122"/>
              <a:ea typeface="微软雅黑" panose="020B0503020204020204" charset="-122"/>
              <a:cs typeface="微软雅黑" panose="020B0503020204020204" charset="-122"/>
            </a:rPr>
            <a:t>客观规律性和主观能动性</a:t>
          </a:r>
        </a:p>
      </dsp:txBody>
      <dsp:txXfrm>
        <a:off x="4407069" y="7071037"/>
        <a:ext cx="7591301" cy="1490679"/>
      </dsp:txXfrm>
    </dsp:sp>
    <dsp:sp modelId="{B7E8C5F1-535C-E240-8CC7-2EB137356619}">
      <dsp:nvSpPr>
        <dsp:cNvPr id="0" name=""/>
        <dsp:cNvSpPr/>
      </dsp:nvSpPr>
      <dsp:spPr>
        <a:xfrm>
          <a:off x="12566618" y="6300473"/>
          <a:ext cx="2841236" cy="86623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规律</a:t>
          </a:r>
        </a:p>
      </dsp:txBody>
      <dsp:txXfrm>
        <a:off x="12566618" y="6300473"/>
        <a:ext cx="2841236" cy="866230"/>
      </dsp:txXfrm>
    </dsp:sp>
    <dsp:sp modelId="{E5C61F33-C51A-8542-9636-095A82F3FCFE}">
      <dsp:nvSpPr>
        <dsp:cNvPr id="0" name=""/>
        <dsp:cNvSpPr/>
      </dsp:nvSpPr>
      <dsp:spPr>
        <a:xfrm>
          <a:off x="12566618" y="7383262"/>
          <a:ext cx="2841236" cy="86623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意识</a:t>
          </a:r>
        </a:p>
      </dsp:txBody>
      <dsp:txXfrm>
        <a:off x="12566618" y="7383262"/>
        <a:ext cx="2841236" cy="866230"/>
      </dsp:txXfrm>
    </dsp:sp>
    <dsp:sp modelId="{8E7A4EDA-B01A-B24B-84FF-ED7BD6E9E0F4}">
      <dsp:nvSpPr>
        <dsp:cNvPr id="0" name=""/>
        <dsp:cNvSpPr/>
      </dsp:nvSpPr>
      <dsp:spPr>
        <a:xfrm>
          <a:off x="12566618" y="8466050"/>
          <a:ext cx="7205660" cy="86623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客观规律性与主观能动性的关系</a:t>
          </a:r>
        </a:p>
      </dsp:txBody>
      <dsp:txXfrm>
        <a:off x="12566618" y="8466050"/>
        <a:ext cx="7205660" cy="866230"/>
      </dsp:txXfrm>
    </dsp:sp>
    <dsp:sp modelId="{641C4E92-26BF-7B4E-8C42-00F4AEF1FAC3}">
      <dsp:nvSpPr>
        <dsp:cNvPr id="0" name=""/>
        <dsp:cNvSpPr/>
      </dsp:nvSpPr>
      <dsp:spPr>
        <a:xfrm>
          <a:off x="4407069" y="9735030"/>
          <a:ext cx="7326754" cy="1576635"/>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en-US" altLang="zh-CN" sz="3200" kern="1200" dirty="0">
              <a:latin typeface="微软雅黑" panose="020B0503020204020204" charset="-122"/>
              <a:ea typeface="微软雅黑" panose="020B0503020204020204" charset="-122"/>
              <a:cs typeface="微软雅黑" panose="020B0503020204020204" charset="-122"/>
            </a:rPr>
            <a:t>4.</a:t>
          </a:r>
          <a:r>
            <a:rPr lang="zh-CN" altLang="en-US" sz="3200" kern="1200" dirty="0">
              <a:latin typeface="微软雅黑" panose="020B0503020204020204" charset="-122"/>
              <a:ea typeface="微软雅黑" panose="020B0503020204020204" charset="-122"/>
              <a:cs typeface="微软雅黑" panose="020B0503020204020204" charset="-122"/>
            </a:rPr>
            <a:t>解放思想、实事求是</a:t>
          </a:r>
        </a:p>
      </dsp:txBody>
      <dsp:txXfrm>
        <a:off x="4407069" y="9735030"/>
        <a:ext cx="7326754" cy="1576635"/>
      </dsp:txXfrm>
    </dsp:sp>
    <dsp:sp modelId="{01213809-FB19-5149-992B-110EDB1F637C}">
      <dsp:nvSpPr>
        <dsp:cNvPr id="0" name=""/>
        <dsp:cNvSpPr/>
      </dsp:nvSpPr>
      <dsp:spPr>
        <a:xfrm>
          <a:off x="12302071" y="9548838"/>
          <a:ext cx="8661936" cy="86623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实事求是是马克思主义哲学的精髓</a:t>
          </a:r>
        </a:p>
      </dsp:txBody>
      <dsp:txXfrm>
        <a:off x="12302071" y="9548838"/>
        <a:ext cx="8661936" cy="866230"/>
      </dsp:txXfrm>
    </dsp:sp>
    <dsp:sp modelId="{E34EB366-EA89-CC47-A0B9-4982F2A5C815}">
      <dsp:nvSpPr>
        <dsp:cNvPr id="0" name=""/>
        <dsp:cNvSpPr/>
      </dsp:nvSpPr>
      <dsp:spPr>
        <a:xfrm>
          <a:off x="12302071" y="10631627"/>
          <a:ext cx="8549054" cy="866230"/>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l" defTabSz="1422400">
            <a:lnSpc>
              <a:spcPct val="90000"/>
            </a:lnSpc>
            <a:spcBef>
              <a:spcPct val="0"/>
            </a:spcBef>
            <a:spcAft>
              <a:spcPct val="35000"/>
            </a:spcAft>
          </a:pPr>
          <a:r>
            <a:rPr lang="zh-CN" altLang="en-US" sz="3200" kern="1200" dirty="0">
              <a:latin typeface="微软雅黑" panose="020B0503020204020204" charset="-122"/>
              <a:ea typeface="微软雅黑" panose="020B0503020204020204" charset="-122"/>
              <a:cs typeface="微软雅黑" panose="020B0503020204020204" charset="-122"/>
            </a:rPr>
            <a:t>解放思想和实事求是的辩证统一</a:t>
          </a:r>
        </a:p>
      </dsp:txBody>
      <dsp:txXfrm>
        <a:off x="12302071" y="10631627"/>
        <a:ext cx="8549054" cy="86623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1810727" y="1911291"/>
          <a:ext cx="236078" cy="253784"/>
        </a:xfrm>
        <a:custGeom>
          <a:avLst/>
          <a:gdLst/>
          <a:ahLst/>
          <a:cxnLst/>
          <a:rect l="0" t="0" r="0" b="0"/>
          <a:pathLst>
            <a:path>
              <a:moveTo>
                <a:pt x="0" y="0"/>
              </a:moveTo>
              <a:lnTo>
                <a:pt x="118039" y="0"/>
              </a:lnTo>
              <a:lnTo>
                <a:pt x="118039" y="253784"/>
              </a:lnTo>
              <a:lnTo>
                <a:pt x="236078" y="253784"/>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3227199" y="1657506"/>
          <a:ext cx="236078" cy="868362"/>
        </a:xfrm>
        <a:custGeom>
          <a:avLst/>
          <a:gdLst/>
          <a:ahLst/>
          <a:cxnLst/>
          <a:rect l="0" t="0" r="0" b="0"/>
          <a:pathLst>
            <a:path>
              <a:moveTo>
                <a:pt x="0" y="0"/>
              </a:moveTo>
              <a:lnTo>
                <a:pt x="118039" y="0"/>
              </a:lnTo>
              <a:lnTo>
                <a:pt x="118039" y="868362"/>
              </a:lnTo>
              <a:lnTo>
                <a:pt x="236078" y="868362"/>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3227199" y="1657506"/>
          <a:ext cx="236078" cy="253784"/>
        </a:xfrm>
        <a:custGeom>
          <a:avLst/>
          <a:gdLst/>
          <a:ahLst/>
          <a:cxnLst/>
          <a:rect l="0" t="0" r="0" b="0"/>
          <a:pathLst>
            <a:path>
              <a:moveTo>
                <a:pt x="0" y="0"/>
              </a:moveTo>
              <a:lnTo>
                <a:pt x="118039" y="0"/>
              </a:lnTo>
              <a:lnTo>
                <a:pt x="118039" y="253784"/>
              </a:lnTo>
              <a:lnTo>
                <a:pt x="236078" y="25378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3227199" y="1296713"/>
          <a:ext cx="236078" cy="360793"/>
        </a:xfrm>
        <a:custGeom>
          <a:avLst/>
          <a:gdLst/>
          <a:ahLst/>
          <a:cxnLst/>
          <a:rect l="0" t="0" r="0" b="0"/>
          <a:pathLst>
            <a:path>
              <a:moveTo>
                <a:pt x="0" y="360793"/>
              </a:moveTo>
              <a:lnTo>
                <a:pt x="118039" y="360793"/>
              </a:lnTo>
              <a:lnTo>
                <a:pt x="118039" y="0"/>
              </a:lnTo>
              <a:lnTo>
                <a:pt x="23607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3227199" y="789144"/>
          <a:ext cx="236078" cy="868362"/>
        </a:xfrm>
        <a:custGeom>
          <a:avLst/>
          <a:gdLst/>
          <a:ahLst/>
          <a:cxnLst/>
          <a:rect l="0" t="0" r="0" b="0"/>
          <a:pathLst>
            <a:path>
              <a:moveTo>
                <a:pt x="0" y="868362"/>
              </a:moveTo>
              <a:lnTo>
                <a:pt x="118039" y="868362"/>
              </a:lnTo>
              <a:lnTo>
                <a:pt x="118039" y="0"/>
              </a:lnTo>
              <a:lnTo>
                <a:pt x="23607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1810727" y="1657506"/>
          <a:ext cx="236078" cy="253784"/>
        </a:xfrm>
        <a:custGeom>
          <a:avLst/>
          <a:gdLst/>
          <a:ahLst/>
          <a:cxnLst/>
          <a:rect l="0" t="0" r="0" b="0"/>
          <a:pathLst>
            <a:path>
              <a:moveTo>
                <a:pt x="0" y="253784"/>
              </a:moveTo>
              <a:lnTo>
                <a:pt x="118039" y="253784"/>
              </a:lnTo>
              <a:lnTo>
                <a:pt x="118039" y="0"/>
              </a:lnTo>
              <a:lnTo>
                <a:pt x="236078"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357" y="1524008"/>
          <a:ext cx="1807370" cy="77456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对立统一规律</a:t>
          </a:r>
        </a:p>
      </dsp:txBody>
      <dsp:txXfrm>
        <a:off x="3357" y="1524008"/>
        <a:ext cx="1807370" cy="774564"/>
      </dsp:txXfrm>
    </dsp:sp>
    <dsp:sp modelId="{B5ADED03-983F-C440-A97C-6506BE0202D9}">
      <dsp:nvSpPr>
        <dsp:cNvPr id="0" name=""/>
        <dsp:cNvSpPr/>
      </dsp:nvSpPr>
      <dsp:spPr>
        <a:xfrm>
          <a:off x="2046806" y="1477496"/>
          <a:ext cx="1180393" cy="360019"/>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含义</a:t>
          </a:r>
        </a:p>
      </dsp:txBody>
      <dsp:txXfrm>
        <a:off x="2046806" y="1477496"/>
        <a:ext cx="1180393" cy="360019"/>
      </dsp:txXfrm>
    </dsp:sp>
    <dsp:sp modelId="{43C66485-8588-5746-B2A0-622E6FF09A5E}">
      <dsp:nvSpPr>
        <dsp:cNvPr id="0" name=""/>
        <dsp:cNvSpPr/>
      </dsp:nvSpPr>
      <dsp:spPr>
        <a:xfrm>
          <a:off x="3463278" y="609134"/>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基本属性</a:t>
          </a:r>
        </a:p>
      </dsp:txBody>
      <dsp:txXfrm>
        <a:off x="3463278" y="609134"/>
        <a:ext cx="1180393" cy="360019"/>
      </dsp:txXfrm>
    </dsp:sp>
    <dsp:sp modelId="{F1869B29-FD66-BA45-89E4-3385665239ED}">
      <dsp:nvSpPr>
        <dsp:cNvPr id="0" name=""/>
        <dsp:cNvSpPr/>
      </dsp:nvSpPr>
      <dsp:spPr>
        <a:xfrm>
          <a:off x="3463278" y="1116703"/>
          <a:ext cx="1180393" cy="360019"/>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内外因</a:t>
          </a:r>
        </a:p>
      </dsp:txBody>
      <dsp:txXfrm>
        <a:off x="3463278" y="1116703"/>
        <a:ext cx="1180393" cy="360019"/>
      </dsp:txXfrm>
    </dsp:sp>
    <dsp:sp modelId="{D3D03A26-174D-3A4F-B16C-84E0173CE231}">
      <dsp:nvSpPr>
        <dsp:cNvPr id="0" name=""/>
        <dsp:cNvSpPr/>
      </dsp:nvSpPr>
      <dsp:spPr>
        <a:xfrm>
          <a:off x="3463278" y="1624272"/>
          <a:ext cx="2263604" cy="574037"/>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普遍性与特殊性</a:t>
          </a:r>
        </a:p>
      </dsp:txBody>
      <dsp:txXfrm>
        <a:off x="3463278" y="1624272"/>
        <a:ext cx="2263604" cy="574037"/>
      </dsp:txXfrm>
    </dsp:sp>
    <dsp:sp modelId="{D60323CC-D001-064E-B062-9FFB6B4EFADD}">
      <dsp:nvSpPr>
        <dsp:cNvPr id="0" name=""/>
        <dsp:cNvSpPr/>
      </dsp:nvSpPr>
      <dsp:spPr>
        <a:xfrm>
          <a:off x="3463278" y="2345858"/>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不平衡性</a:t>
          </a:r>
        </a:p>
      </dsp:txBody>
      <dsp:txXfrm>
        <a:off x="3463278" y="2345858"/>
        <a:ext cx="1180393" cy="360019"/>
      </dsp:txXfrm>
    </dsp:sp>
    <dsp:sp modelId="{73AC88D7-9C05-3541-9188-2FB0EAF9A7B0}">
      <dsp:nvSpPr>
        <dsp:cNvPr id="0" name=""/>
        <dsp:cNvSpPr/>
      </dsp:nvSpPr>
      <dsp:spPr>
        <a:xfrm>
          <a:off x="2046806" y="1985065"/>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地位</a:t>
          </a:r>
        </a:p>
      </dsp:txBody>
      <dsp:txXfrm>
        <a:off x="2046806" y="1985065"/>
        <a:ext cx="1180393" cy="36001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1810727" y="1911291"/>
          <a:ext cx="236078" cy="253784"/>
        </a:xfrm>
        <a:custGeom>
          <a:avLst/>
          <a:gdLst/>
          <a:ahLst/>
          <a:cxnLst/>
          <a:rect l="0" t="0" r="0" b="0"/>
          <a:pathLst>
            <a:path>
              <a:moveTo>
                <a:pt x="0" y="0"/>
              </a:moveTo>
              <a:lnTo>
                <a:pt x="118039" y="0"/>
              </a:lnTo>
              <a:lnTo>
                <a:pt x="118039" y="253784"/>
              </a:lnTo>
              <a:lnTo>
                <a:pt x="236078" y="253784"/>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3227199" y="1657506"/>
          <a:ext cx="236078" cy="868362"/>
        </a:xfrm>
        <a:custGeom>
          <a:avLst/>
          <a:gdLst/>
          <a:ahLst/>
          <a:cxnLst/>
          <a:rect l="0" t="0" r="0" b="0"/>
          <a:pathLst>
            <a:path>
              <a:moveTo>
                <a:pt x="0" y="0"/>
              </a:moveTo>
              <a:lnTo>
                <a:pt x="118039" y="0"/>
              </a:lnTo>
              <a:lnTo>
                <a:pt x="118039" y="868362"/>
              </a:lnTo>
              <a:lnTo>
                <a:pt x="236078" y="868362"/>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3227199" y="1657506"/>
          <a:ext cx="236078" cy="253784"/>
        </a:xfrm>
        <a:custGeom>
          <a:avLst/>
          <a:gdLst/>
          <a:ahLst/>
          <a:cxnLst/>
          <a:rect l="0" t="0" r="0" b="0"/>
          <a:pathLst>
            <a:path>
              <a:moveTo>
                <a:pt x="0" y="0"/>
              </a:moveTo>
              <a:lnTo>
                <a:pt x="118039" y="0"/>
              </a:lnTo>
              <a:lnTo>
                <a:pt x="118039" y="253784"/>
              </a:lnTo>
              <a:lnTo>
                <a:pt x="236078" y="25378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3227199" y="1296713"/>
          <a:ext cx="236078" cy="360793"/>
        </a:xfrm>
        <a:custGeom>
          <a:avLst/>
          <a:gdLst/>
          <a:ahLst/>
          <a:cxnLst/>
          <a:rect l="0" t="0" r="0" b="0"/>
          <a:pathLst>
            <a:path>
              <a:moveTo>
                <a:pt x="0" y="360793"/>
              </a:moveTo>
              <a:lnTo>
                <a:pt x="118039" y="360793"/>
              </a:lnTo>
              <a:lnTo>
                <a:pt x="118039" y="0"/>
              </a:lnTo>
              <a:lnTo>
                <a:pt x="23607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3227199" y="789144"/>
          <a:ext cx="236078" cy="868362"/>
        </a:xfrm>
        <a:custGeom>
          <a:avLst/>
          <a:gdLst/>
          <a:ahLst/>
          <a:cxnLst/>
          <a:rect l="0" t="0" r="0" b="0"/>
          <a:pathLst>
            <a:path>
              <a:moveTo>
                <a:pt x="0" y="868362"/>
              </a:moveTo>
              <a:lnTo>
                <a:pt x="118039" y="868362"/>
              </a:lnTo>
              <a:lnTo>
                <a:pt x="118039" y="0"/>
              </a:lnTo>
              <a:lnTo>
                <a:pt x="23607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1810727" y="1657506"/>
          <a:ext cx="236078" cy="253784"/>
        </a:xfrm>
        <a:custGeom>
          <a:avLst/>
          <a:gdLst/>
          <a:ahLst/>
          <a:cxnLst/>
          <a:rect l="0" t="0" r="0" b="0"/>
          <a:pathLst>
            <a:path>
              <a:moveTo>
                <a:pt x="0" y="253784"/>
              </a:moveTo>
              <a:lnTo>
                <a:pt x="118039" y="253784"/>
              </a:lnTo>
              <a:lnTo>
                <a:pt x="118039" y="0"/>
              </a:lnTo>
              <a:lnTo>
                <a:pt x="236078"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357" y="1524008"/>
          <a:ext cx="1807370" cy="77456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对立统一规律</a:t>
          </a:r>
        </a:p>
      </dsp:txBody>
      <dsp:txXfrm>
        <a:off x="3357" y="1524008"/>
        <a:ext cx="1807370" cy="774564"/>
      </dsp:txXfrm>
    </dsp:sp>
    <dsp:sp modelId="{B5ADED03-983F-C440-A97C-6506BE0202D9}">
      <dsp:nvSpPr>
        <dsp:cNvPr id="0" name=""/>
        <dsp:cNvSpPr/>
      </dsp:nvSpPr>
      <dsp:spPr>
        <a:xfrm>
          <a:off x="2046806" y="1477496"/>
          <a:ext cx="1180393" cy="360019"/>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含义</a:t>
          </a:r>
        </a:p>
      </dsp:txBody>
      <dsp:txXfrm>
        <a:off x="2046806" y="1477496"/>
        <a:ext cx="1180393" cy="360019"/>
      </dsp:txXfrm>
    </dsp:sp>
    <dsp:sp modelId="{43C66485-8588-5746-B2A0-622E6FF09A5E}">
      <dsp:nvSpPr>
        <dsp:cNvPr id="0" name=""/>
        <dsp:cNvSpPr/>
      </dsp:nvSpPr>
      <dsp:spPr>
        <a:xfrm>
          <a:off x="3463278" y="609134"/>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基本属性</a:t>
          </a:r>
        </a:p>
      </dsp:txBody>
      <dsp:txXfrm>
        <a:off x="3463278" y="609134"/>
        <a:ext cx="1180393" cy="360019"/>
      </dsp:txXfrm>
    </dsp:sp>
    <dsp:sp modelId="{F1869B29-FD66-BA45-89E4-3385665239ED}">
      <dsp:nvSpPr>
        <dsp:cNvPr id="0" name=""/>
        <dsp:cNvSpPr/>
      </dsp:nvSpPr>
      <dsp:spPr>
        <a:xfrm>
          <a:off x="3463278" y="1116703"/>
          <a:ext cx="1180393" cy="360019"/>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内外因</a:t>
          </a:r>
        </a:p>
      </dsp:txBody>
      <dsp:txXfrm>
        <a:off x="3463278" y="1116703"/>
        <a:ext cx="1180393" cy="360019"/>
      </dsp:txXfrm>
    </dsp:sp>
    <dsp:sp modelId="{D3D03A26-174D-3A4F-B16C-84E0173CE231}">
      <dsp:nvSpPr>
        <dsp:cNvPr id="0" name=""/>
        <dsp:cNvSpPr/>
      </dsp:nvSpPr>
      <dsp:spPr>
        <a:xfrm>
          <a:off x="3463278" y="1624272"/>
          <a:ext cx="2263604" cy="574037"/>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普遍性与特殊性</a:t>
          </a:r>
        </a:p>
      </dsp:txBody>
      <dsp:txXfrm>
        <a:off x="3463278" y="1624272"/>
        <a:ext cx="2263604" cy="574037"/>
      </dsp:txXfrm>
    </dsp:sp>
    <dsp:sp modelId="{D60323CC-D001-064E-B062-9FFB6B4EFADD}">
      <dsp:nvSpPr>
        <dsp:cNvPr id="0" name=""/>
        <dsp:cNvSpPr/>
      </dsp:nvSpPr>
      <dsp:spPr>
        <a:xfrm>
          <a:off x="3463278" y="2345858"/>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不平衡性</a:t>
          </a:r>
        </a:p>
      </dsp:txBody>
      <dsp:txXfrm>
        <a:off x="3463278" y="2345858"/>
        <a:ext cx="1180393" cy="360019"/>
      </dsp:txXfrm>
    </dsp:sp>
    <dsp:sp modelId="{73AC88D7-9C05-3541-9188-2FB0EAF9A7B0}">
      <dsp:nvSpPr>
        <dsp:cNvPr id="0" name=""/>
        <dsp:cNvSpPr/>
      </dsp:nvSpPr>
      <dsp:spPr>
        <a:xfrm>
          <a:off x="2046806" y="1985065"/>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地位</a:t>
          </a:r>
        </a:p>
      </dsp:txBody>
      <dsp:txXfrm>
        <a:off x="2046806" y="1985065"/>
        <a:ext cx="1180393" cy="36001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1810727" y="1911291"/>
          <a:ext cx="236078" cy="253784"/>
        </a:xfrm>
        <a:custGeom>
          <a:avLst/>
          <a:gdLst/>
          <a:ahLst/>
          <a:cxnLst/>
          <a:rect l="0" t="0" r="0" b="0"/>
          <a:pathLst>
            <a:path>
              <a:moveTo>
                <a:pt x="0" y="0"/>
              </a:moveTo>
              <a:lnTo>
                <a:pt x="118039" y="0"/>
              </a:lnTo>
              <a:lnTo>
                <a:pt x="118039" y="253784"/>
              </a:lnTo>
              <a:lnTo>
                <a:pt x="236078" y="253784"/>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3227199" y="1657506"/>
          <a:ext cx="236078" cy="868362"/>
        </a:xfrm>
        <a:custGeom>
          <a:avLst/>
          <a:gdLst/>
          <a:ahLst/>
          <a:cxnLst/>
          <a:rect l="0" t="0" r="0" b="0"/>
          <a:pathLst>
            <a:path>
              <a:moveTo>
                <a:pt x="0" y="0"/>
              </a:moveTo>
              <a:lnTo>
                <a:pt x="118039" y="0"/>
              </a:lnTo>
              <a:lnTo>
                <a:pt x="118039" y="868362"/>
              </a:lnTo>
              <a:lnTo>
                <a:pt x="236078" y="868362"/>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3227199" y="1657506"/>
          <a:ext cx="236078" cy="253784"/>
        </a:xfrm>
        <a:custGeom>
          <a:avLst/>
          <a:gdLst/>
          <a:ahLst/>
          <a:cxnLst/>
          <a:rect l="0" t="0" r="0" b="0"/>
          <a:pathLst>
            <a:path>
              <a:moveTo>
                <a:pt x="0" y="0"/>
              </a:moveTo>
              <a:lnTo>
                <a:pt x="118039" y="0"/>
              </a:lnTo>
              <a:lnTo>
                <a:pt x="118039" y="253784"/>
              </a:lnTo>
              <a:lnTo>
                <a:pt x="236078" y="25378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3227199" y="1296713"/>
          <a:ext cx="236078" cy="360793"/>
        </a:xfrm>
        <a:custGeom>
          <a:avLst/>
          <a:gdLst/>
          <a:ahLst/>
          <a:cxnLst/>
          <a:rect l="0" t="0" r="0" b="0"/>
          <a:pathLst>
            <a:path>
              <a:moveTo>
                <a:pt x="0" y="360793"/>
              </a:moveTo>
              <a:lnTo>
                <a:pt x="118039" y="360793"/>
              </a:lnTo>
              <a:lnTo>
                <a:pt x="118039" y="0"/>
              </a:lnTo>
              <a:lnTo>
                <a:pt x="23607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3227199" y="789144"/>
          <a:ext cx="236078" cy="868362"/>
        </a:xfrm>
        <a:custGeom>
          <a:avLst/>
          <a:gdLst/>
          <a:ahLst/>
          <a:cxnLst/>
          <a:rect l="0" t="0" r="0" b="0"/>
          <a:pathLst>
            <a:path>
              <a:moveTo>
                <a:pt x="0" y="868362"/>
              </a:moveTo>
              <a:lnTo>
                <a:pt x="118039" y="868362"/>
              </a:lnTo>
              <a:lnTo>
                <a:pt x="118039" y="0"/>
              </a:lnTo>
              <a:lnTo>
                <a:pt x="23607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1810727" y="1657506"/>
          <a:ext cx="236078" cy="253784"/>
        </a:xfrm>
        <a:custGeom>
          <a:avLst/>
          <a:gdLst/>
          <a:ahLst/>
          <a:cxnLst/>
          <a:rect l="0" t="0" r="0" b="0"/>
          <a:pathLst>
            <a:path>
              <a:moveTo>
                <a:pt x="0" y="253784"/>
              </a:moveTo>
              <a:lnTo>
                <a:pt x="118039" y="253784"/>
              </a:lnTo>
              <a:lnTo>
                <a:pt x="118039" y="0"/>
              </a:lnTo>
              <a:lnTo>
                <a:pt x="236078"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357" y="1524008"/>
          <a:ext cx="1807370" cy="774564"/>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对立统一规律</a:t>
          </a:r>
        </a:p>
      </dsp:txBody>
      <dsp:txXfrm>
        <a:off x="3357" y="1524008"/>
        <a:ext cx="1807370" cy="774564"/>
      </dsp:txXfrm>
    </dsp:sp>
    <dsp:sp modelId="{B5ADED03-983F-C440-A97C-6506BE0202D9}">
      <dsp:nvSpPr>
        <dsp:cNvPr id="0" name=""/>
        <dsp:cNvSpPr/>
      </dsp:nvSpPr>
      <dsp:spPr>
        <a:xfrm>
          <a:off x="2046806" y="1477496"/>
          <a:ext cx="1180393" cy="360019"/>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含义</a:t>
          </a:r>
        </a:p>
      </dsp:txBody>
      <dsp:txXfrm>
        <a:off x="2046806" y="1477496"/>
        <a:ext cx="1180393" cy="360019"/>
      </dsp:txXfrm>
    </dsp:sp>
    <dsp:sp modelId="{43C66485-8588-5746-B2A0-622E6FF09A5E}">
      <dsp:nvSpPr>
        <dsp:cNvPr id="0" name=""/>
        <dsp:cNvSpPr/>
      </dsp:nvSpPr>
      <dsp:spPr>
        <a:xfrm>
          <a:off x="3463278" y="609134"/>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基本属性</a:t>
          </a:r>
        </a:p>
      </dsp:txBody>
      <dsp:txXfrm>
        <a:off x="3463278" y="609134"/>
        <a:ext cx="1180393" cy="360019"/>
      </dsp:txXfrm>
    </dsp:sp>
    <dsp:sp modelId="{F1869B29-FD66-BA45-89E4-3385665239ED}">
      <dsp:nvSpPr>
        <dsp:cNvPr id="0" name=""/>
        <dsp:cNvSpPr/>
      </dsp:nvSpPr>
      <dsp:spPr>
        <a:xfrm>
          <a:off x="3463278" y="1116703"/>
          <a:ext cx="1180393" cy="360019"/>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内外因</a:t>
          </a:r>
        </a:p>
      </dsp:txBody>
      <dsp:txXfrm>
        <a:off x="3463278" y="1116703"/>
        <a:ext cx="1180393" cy="360019"/>
      </dsp:txXfrm>
    </dsp:sp>
    <dsp:sp modelId="{D3D03A26-174D-3A4F-B16C-84E0173CE231}">
      <dsp:nvSpPr>
        <dsp:cNvPr id="0" name=""/>
        <dsp:cNvSpPr/>
      </dsp:nvSpPr>
      <dsp:spPr>
        <a:xfrm>
          <a:off x="3463278" y="1624272"/>
          <a:ext cx="2263604" cy="574037"/>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普遍性与特殊性</a:t>
          </a:r>
        </a:p>
      </dsp:txBody>
      <dsp:txXfrm>
        <a:off x="3463278" y="1624272"/>
        <a:ext cx="2263604" cy="574037"/>
      </dsp:txXfrm>
    </dsp:sp>
    <dsp:sp modelId="{D60323CC-D001-064E-B062-9FFB6B4EFADD}">
      <dsp:nvSpPr>
        <dsp:cNvPr id="0" name=""/>
        <dsp:cNvSpPr/>
      </dsp:nvSpPr>
      <dsp:spPr>
        <a:xfrm>
          <a:off x="3463278" y="2345858"/>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不平衡性</a:t>
          </a:r>
        </a:p>
      </dsp:txBody>
      <dsp:txXfrm>
        <a:off x="3463278" y="2345858"/>
        <a:ext cx="1180393" cy="360019"/>
      </dsp:txXfrm>
    </dsp:sp>
    <dsp:sp modelId="{73AC88D7-9C05-3541-9188-2FB0EAF9A7B0}">
      <dsp:nvSpPr>
        <dsp:cNvPr id="0" name=""/>
        <dsp:cNvSpPr/>
      </dsp:nvSpPr>
      <dsp:spPr>
        <a:xfrm>
          <a:off x="2046806" y="1985065"/>
          <a:ext cx="1180393" cy="36001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地位</a:t>
          </a:r>
        </a:p>
      </dsp:txBody>
      <dsp:txXfrm>
        <a:off x="2046806" y="1985065"/>
        <a:ext cx="1180393" cy="36001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4678412" y="6051397"/>
          <a:ext cx="932968" cy="1002941"/>
        </a:xfrm>
        <a:custGeom>
          <a:avLst/>
          <a:gdLst/>
          <a:ahLst/>
          <a:cxnLst/>
          <a:rect l="0" t="0" r="0" b="0"/>
          <a:pathLst>
            <a:path>
              <a:moveTo>
                <a:pt x="0" y="0"/>
              </a:moveTo>
              <a:lnTo>
                <a:pt x="466484" y="0"/>
              </a:lnTo>
              <a:lnTo>
                <a:pt x="466484" y="1002941"/>
              </a:lnTo>
              <a:lnTo>
                <a:pt x="932968" y="1002941"/>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10276225" y="5048456"/>
          <a:ext cx="932968" cy="3008824"/>
        </a:xfrm>
        <a:custGeom>
          <a:avLst/>
          <a:gdLst/>
          <a:ahLst/>
          <a:cxnLst/>
          <a:rect l="0" t="0" r="0" b="0"/>
          <a:pathLst>
            <a:path>
              <a:moveTo>
                <a:pt x="0" y="0"/>
              </a:moveTo>
              <a:lnTo>
                <a:pt x="466484" y="0"/>
              </a:lnTo>
              <a:lnTo>
                <a:pt x="466484" y="3008824"/>
              </a:lnTo>
              <a:lnTo>
                <a:pt x="932968" y="3008824"/>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26F520-5AA1-2241-A6AE-ABE30CDC1EFD}">
      <dsp:nvSpPr>
        <dsp:cNvPr id="0" name=""/>
        <dsp:cNvSpPr/>
      </dsp:nvSpPr>
      <dsp:spPr>
        <a:xfrm>
          <a:off x="15874038" y="6005677"/>
          <a:ext cx="932968" cy="91440"/>
        </a:xfrm>
        <a:custGeom>
          <a:avLst/>
          <a:gdLst/>
          <a:ahLst/>
          <a:cxnLst/>
          <a:rect l="0" t="0" r="0" b="0"/>
          <a:pathLst>
            <a:path>
              <a:moveTo>
                <a:pt x="0" y="45720"/>
              </a:moveTo>
              <a:lnTo>
                <a:pt x="932968"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10276225" y="5048456"/>
          <a:ext cx="932968" cy="1002941"/>
        </a:xfrm>
        <a:custGeom>
          <a:avLst/>
          <a:gdLst/>
          <a:ahLst/>
          <a:cxnLst/>
          <a:rect l="0" t="0" r="0" b="0"/>
          <a:pathLst>
            <a:path>
              <a:moveTo>
                <a:pt x="0" y="0"/>
              </a:moveTo>
              <a:lnTo>
                <a:pt x="466484" y="0"/>
              </a:lnTo>
              <a:lnTo>
                <a:pt x="466484" y="1002941"/>
              </a:lnTo>
              <a:lnTo>
                <a:pt x="932968" y="1002941"/>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63B9F5-CB35-754B-BB9B-F19819EBE42F}">
      <dsp:nvSpPr>
        <dsp:cNvPr id="0" name=""/>
        <dsp:cNvSpPr/>
      </dsp:nvSpPr>
      <dsp:spPr>
        <a:xfrm>
          <a:off x="15874038" y="3999794"/>
          <a:ext cx="932968" cy="91440"/>
        </a:xfrm>
        <a:custGeom>
          <a:avLst/>
          <a:gdLst/>
          <a:ahLst/>
          <a:cxnLst/>
          <a:rect l="0" t="0" r="0" b="0"/>
          <a:pathLst>
            <a:path>
              <a:moveTo>
                <a:pt x="0" y="45720"/>
              </a:moveTo>
              <a:lnTo>
                <a:pt x="932968"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10276225" y="4045514"/>
          <a:ext cx="932968" cy="1002941"/>
        </a:xfrm>
        <a:custGeom>
          <a:avLst/>
          <a:gdLst/>
          <a:ahLst/>
          <a:cxnLst/>
          <a:rect l="0" t="0" r="0" b="0"/>
          <a:pathLst>
            <a:path>
              <a:moveTo>
                <a:pt x="0" y="1002941"/>
              </a:moveTo>
              <a:lnTo>
                <a:pt x="466484" y="1002941"/>
              </a:lnTo>
              <a:lnTo>
                <a:pt x="466484" y="0"/>
              </a:lnTo>
              <a:lnTo>
                <a:pt x="93296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8E93B36-62D4-1648-B662-99DCDDC758F9}">
      <dsp:nvSpPr>
        <dsp:cNvPr id="0" name=""/>
        <dsp:cNvSpPr/>
      </dsp:nvSpPr>
      <dsp:spPr>
        <a:xfrm>
          <a:off x="15874038" y="1993911"/>
          <a:ext cx="932968" cy="91440"/>
        </a:xfrm>
        <a:custGeom>
          <a:avLst/>
          <a:gdLst/>
          <a:ahLst/>
          <a:cxnLst/>
          <a:rect l="0" t="0" r="0" b="0"/>
          <a:pathLst>
            <a:path>
              <a:moveTo>
                <a:pt x="0" y="45720"/>
              </a:moveTo>
              <a:lnTo>
                <a:pt x="932968" y="4572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10276225" y="2039631"/>
          <a:ext cx="932968" cy="3008824"/>
        </a:xfrm>
        <a:custGeom>
          <a:avLst/>
          <a:gdLst/>
          <a:ahLst/>
          <a:cxnLst/>
          <a:rect l="0" t="0" r="0" b="0"/>
          <a:pathLst>
            <a:path>
              <a:moveTo>
                <a:pt x="0" y="3008824"/>
              </a:moveTo>
              <a:lnTo>
                <a:pt x="466484" y="3008824"/>
              </a:lnTo>
              <a:lnTo>
                <a:pt x="466484" y="0"/>
              </a:lnTo>
              <a:lnTo>
                <a:pt x="932968"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4678412" y="5048456"/>
          <a:ext cx="932968" cy="1002941"/>
        </a:xfrm>
        <a:custGeom>
          <a:avLst/>
          <a:gdLst/>
          <a:ahLst/>
          <a:cxnLst/>
          <a:rect l="0" t="0" r="0" b="0"/>
          <a:pathLst>
            <a:path>
              <a:moveTo>
                <a:pt x="0" y="1002941"/>
              </a:moveTo>
              <a:lnTo>
                <a:pt x="466484" y="1002941"/>
              </a:lnTo>
              <a:lnTo>
                <a:pt x="466484" y="0"/>
              </a:lnTo>
              <a:lnTo>
                <a:pt x="932968"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42025EE-A47D-144E-A51D-BADF996C9D2E}">
      <dsp:nvSpPr>
        <dsp:cNvPr id="0" name=""/>
        <dsp:cNvSpPr/>
      </dsp:nvSpPr>
      <dsp:spPr>
        <a:xfrm>
          <a:off x="13568" y="5340008"/>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对立统一规律</a:t>
          </a:r>
        </a:p>
      </dsp:txBody>
      <dsp:txXfrm>
        <a:off x="13568" y="5340008"/>
        <a:ext cx="4664844" cy="1422777"/>
      </dsp:txXfrm>
    </dsp:sp>
    <dsp:sp modelId="{B5ADED03-983F-C440-A97C-6506BE0202D9}">
      <dsp:nvSpPr>
        <dsp:cNvPr id="0" name=""/>
        <dsp:cNvSpPr/>
      </dsp:nvSpPr>
      <dsp:spPr>
        <a:xfrm>
          <a:off x="5611381" y="4337067"/>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含义</a:t>
          </a:r>
        </a:p>
      </dsp:txBody>
      <dsp:txXfrm>
        <a:off x="5611381" y="4337067"/>
        <a:ext cx="4664844" cy="1422777"/>
      </dsp:txXfrm>
    </dsp:sp>
    <dsp:sp modelId="{43C66485-8588-5746-B2A0-622E6FF09A5E}">
      <dsp:nvSpPr>
        <dsp:cNvPr id="0" name=""/>
        <dsp:cNvSpPr/>
      </dsp:nvSpPr>
      <dsp:spPr>
        <a:xfrm>
          <a:off x="11209194" y="1328242"/>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基本属性</a:t>
          </a:r>
        </a:p>
      </dsp:txBody>
      <dsp:txXfrm>
        <a:off x="11209194" y="1328242"/>
        <a:ext cx="4664844" cy="1422777"/>
      </dsp:txXfrm>
    </dsp:sp>
    <dsp:sp modelId="{8B02849D-A787-9048-99BC-AA377A78AD9B}">
      <dsp:nvSpPr>
        <dsp:cNvPr id="0" name=""/>
        <dsp:cNvSpPr/>
      </dsp:nvSpPr>
      <dsp:spPr>
        <a:xfrm>
          <a:off x="16807007" y="1328242"/>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同一性和斗争性</a:t>
          </a:r>
        </a:p>
      </dsp:txBody>
      <dsp:txXfrm>
        <a:off x="16807007" y="1328242"/>
        <a:ext cx="4664844" cy="1422777"/>
      </dsp:txXfrm>
    </dsp:sp>
    <dsp:sp modelId="{F1869B29-FD66-BA45-89E4-3385665239ED}">
      <dsp:nvSpPr>
        <dsp:cNvPr id="0" name=""/>
        <dsp:cNvSpPr/>
      </dsp:nvSpPr>
      <dsp:spPr>
        <a:xfrm>
          <a:off x="11209194" y="3334125"/>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内外因</a:t>
          </a:r>
        </a:p>
      </dsp:txBody>
      <dsp:txXfrm>
        <a:off x="11209194" y="3334125"/>
        <a:ext cx="4664844" cy="1422777"/>
      </dsp:txXfrm>
    </dsp:sp>
    <dsp:sp modelId="{B924937D-61B4-3B40-81D5-35340AFD5A22}">
      <dsp:nvSpPr>
        <dsp:cNvPr id="0" name=""/>
        <dsp:cNvSpPr/>
      </dsp:nvSpPr>
      <dsp:spPr>
        <a:xfrm>
          <a:off x="16807007" y="3334125"/>
          <a:ext cx="5758097"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独立自主和对外开放</a:t>
          </a:r>
        </a:p>
      </dsp:txBody>
      <dsp:txXfrm>
        <a:off x="16807007" y="3334125"/>
        <a:ext cx="5758097" cy="1422777"/>
      </dsp:txXfrm>
    </dsp:sp>
    <dsp:sp modelId="{D3D03A26-174D-3A4F-B16C-84E0173CE231}">
      <dsp:nvSpPr>
        <dsp:cNvPr id="0" name=""/>
        <dsp:cNvSpPr/>
      </dsp:nvSpPr>
      <dsp:spPr>
        <a:xfrm>
          <a:off x="11209194" y="5340008"/>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普遍性与特殊性</a:t>
          </a:r>
        </a:p>
      </dsp:txBody>
      <dsp:txXfrm>
        <a:off x="11209194" y="5340008"/>
        <a:ext cx="4664844" cy="1422777"/>
      </dsp:txXfrm>
    </dsp:sp>
    <dsp:sp modelId="{67E0176C-81D6-8A4A-A42F-2CE745AA6B70}">
      <dsp:nvSpPr>
        <dsp:cNvPr id="0" name=""/>
        <dsp:cNvSpPr/>
      </dsp:nvSpPr>
      <dsp:spPr>
        <a:xfrm>
          <a:off x="16807007" y="5340008"/>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具体问题具体分析</a:t>
          </a:r>
        </a:p>
      </dsp:txBody>
      <dsp:txXfrm>
        <a:off x="16807007" y="5340008"/>
        <a:ext cx="4664844" cy="1422777"/>
      </dsp:txXfrm>
    </dsp:sp>
    <dsp:sp modelId="{D60323CC-D001-064E-B062-9FFB6B4EFADD}">
      <dsp:nvSpPr>
        <dsp:cNvPr id="0" name=""/>
        <dsp:cNvSpPr/>
      </dsp:nvSpPr>
      <dsp:spPr>
        <a:xfrm>
          <a:off x="11209194" y="7345891"/>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不平衡性</a:t>
          </a:r>
        </a:p>
      </dsp:txBody>
      <dsp:txXfrm>
        <a:off x="11209194" y="7345891"/>
        <a:ext cx="4664844" cy="1422777"/>
      </dsp:txXfrm>
    </dsp:sp>
    <dsp:sp modelId="{73AC88D7-9C05-3541-9188-2FB0EAF9A7B0}">
      <dsp:nvSpPr>
        <dsp:cNvPr id="0" name=""/>
        <dsp:cNvSpPr/>
      </dsp:nvSpPr>
      <dsp:spPr>
        <a:xfrm>
          <a:off x="5611381" y="6342950"/>
          <a:ext cx="4664844" cy="142277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lvl="0" algn="ctr" defTabSz="2000250">
            <a:lnSpc>
              <a:spcPct val="90000"/>
            </a:lnSpc>
            <a:spcBef>
              <a:spcPct val="0"/>
            </a:spcBef>
            <a:spcAft>
              <a:spcPct val="35000"/>
            </a:spcAft>
          </a:pPr>
          <a:r>
            <a:rPr lang="zh-CN" altLang="en-US" sz="4500" kern="1200" dirty="0">
              <a:latin typeface="微软雅黑" panose="020B0503020204020204" charset="-122"/>
              <a:ea typeface="微软雅黑" panose="020B0503020204020204" charset="-122"/>
              <a:cs typeface="微软雅黑" panose="020B0503020204020204" charset="-122"/>
            </a:rPr>
            <a:t>地位</a:t>
          </a:r>
        </a:p>
      </dsp:txBody>
      <dsp:txXfrm>
        <a:off x="5611381" y="6342950"/>
        <a:ext cx="4664844" cy="142277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B70861-1DA0-B54F-8144-BF31B4BA9E78}">
      <dsp:nvSpPr>
        <dsp:cNvPr id="0" name=""/>
        <dsp:cNvSpPr/>
      </dsp:nvSpPr>
      <dsp:spPr>
        <a:xfrm>
          <a:off x="1738217" y="2084008"/>
          <a:ext cx="226624" cy="243621"/>
        </a:xfrm>
        <a:custGeom>
          <a:avLst/>
          <a:gdLst/>
          <a:ahLst/>
          <a:cxnLst/>
          <a:rect l="0" t="0" r="0" b="0"/>
          <a:pathLst>
            <a:path>
              <a:moveTo>
                <a:pt x="0" y="0"/>
              </a:moveTo>
              <a:lnTo>
                <a:pt x="113312" y="0"/>
              </a:lnTo>
              <a:lnTo>
                <a:pt x="113312" y="243621"/>
              </a:lnTo>
              <a:lnTo>
                <a:pt x="226624" y="243621"/>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905EDE-EEB8-624A-8531-5F3FD0835D1E}">
      <dsp:nvSpPr>
        <dsp:cNvPr id="0" name=""/>
        <dsp:cNvSpPr/>
      </dsp:nvSpPr>
      <dsp:spPr>
        <a:xfrm>
          <a:off x="3097967" y="1840387"/>
          <a:ext cx="226624" cy="833588"/>
        </a:xfrm>
        <a:custGeom>
          <a:avLst/>
          <a:gdLst/>
          <a:ahLst/>
          <a:cxnLst/>
          <a:rect l="0" t="0" r="0" b="0"/>
          <a:pathLst>
            <a:path>
              <a:moveTo>
                <a:pt x="0" y="0"/>
              </a:moveTo>
              <a:lnTo>
                <a:pt x="113312" y="0"/>
              </a:lnTo>
              <a:lnTo>
                <a:pt x="113312" y="833588"/>
              </a:lnTo>
              <a:lnTo>
                <a:pt x="226624" y="833588"/>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B8BA08-A4DB-F84E-BFEA-24FD7CD21446}">
      <dsp:nvSpPr>
        <dsp:cNvPr id="0" name=""/>
        <dsp:cNvSpPr/>
      </dsp:nvSpPr>
      <dsp:spPr>
        <a:xfrm>
          <a:off x="3097967" y="1840387"/>
          <a:ext cx="226624" cy="243621"/>
        </a:xfrm>
        <a:custGeom>
          <a:avLst/>
          <a:gdLst/>
          <a:ahLst/>
          <a:cxnLst/>
          <a:rect l="0" t="0" r="0" b="0"/>
          <a:pathLst>
            <a:path>
              <a:moveTo>
                <a:pt x="0" y="0"/>
              </a:moveTo>
              <a:lnTo>
                <a:pt x="113312" y="0"/>
              </a:lnTo>
              <a:lnTo>
                <a:pt x="113312" y="243621"/>
              </a:lnTo>
              <a:lnTo>
                <a:pt x="226624" y="243621"/>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26E7C-7E10-224E-80B9-3730C586E9EF}">
      <dsp:nvSpPr>
        <dsp:cNvPr id="0" name=""/>
        <dsp:cNvSpPr/>
      </dsp:nvSpPr>
      <dsp:spPr>
        <a:xfrm>
          <a:off x="3097967" y="1494041"/>
          <a:ext cx="226624" cy="346345"/>
        </a:xfrm>
        <a:custGeom>
          <a:avLst/>
          <a:gdLst/>
          <a:ahLst/>
          <a:cxnLst/>
          <a:rect l="0" t="0" r="0" b="0"/>
          <a:pathLst>
            <a:path>
              <a:moveTo>
                <a:pt x="0" y="346345"/>
              </a:moveTo>
              <a:lnTo>
                <a:pt x="113312" y="346345"/>
              </a:lnTo>
              <a:lnTo>
                <a:pt x="113312" y="0"/>
              </a:lnTo>
              <a:lnTo>
                <a:pt x="226624"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1443D6-1FD8-8345-86D8-0207DF2421D5}">
      <dsp:nvSpPr>
        <dsp:cNvPr id="0" name=""/>
        <dsp:cNvSpPr/>
      </dsp:nvSpPr>
      <dsp:spPr>
        <a:xfrm>
          <a:off x="3097967" y="1006798"/>
          <a:ext cx="226624" cy="833588"/>
        </a:xfrm>
        <a:custGeom>
          <a:avLst/>
          <a:gdLst/>
          <a:ahLst/>
          <a:cxnLst/>
          <a:rect l="0" t="0" r="0" b="0"/>
          <a:pathLst>
            <a:path>
              <a:moveTo>
                <a:pt x="0" y="833588"/>
              </a:moveTo>
              <a:lnTo>
                <a:pt x="113312" y="833588"/>
              </a:lnTo>
              <a:lnTo>
                <a:pt x="113312" y="0"/>
              </a:lnTo>
              <a:lnTo>
                <a:pt x="226624" y="0"/>
              </a:lnTo>
            </a:path>
          </a:pathLst>
        </a:custGeom>
        <a:noFill/>
        <a:ln w="25400" cap="flat" cmpd="sng" algn="ctr">
          <a:solidFill>
            <a:schemeClr val="accent5">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614AC-13F4-AE40-9BD3-5A010075C298}">
      <dsp:nvSpPr>
        <dsp:cNvPr id="0" name=""/>
        <dsp:cNvSpPr/>
      </dsp:nvSpPr>
      <dsp:spPr>
        <a:xfrm>
          <a:off x="1738217" y="1840387"/>
          <a:ext cx="226624" cy="243621"/>
        </a:xfrm>
        <a:custGeom>
          <a:avLst/>
          <a:gdLst/>
          <a:ahLst/>
          <a:cxnLst/>
          <a:rect l="0" t="0" r="0" b="0"/>
          <a:pathLst>
            <a:path>
              <a:moveTo>
                <a:pt x="0" y="243621"/>
              </a:moveTo>
              <a:lnTo>
                <a:pt x="113312" y="243621"/>
              </a:lnTo>
              <a:lnTo>
                <a:pt x="113312" y="0"/>
              </a:lnTo>
              <a:lnTo>
                <a:pt x="226624" y="0"/>
              </a:lnTo>
            </a:path>
          </a:pathLst>
        </a:cu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A9C134-DB1A-B840-8F9E-085DAE83A648}">
      <dsp:nvSpPr>
        <dsp:cNvPr id="0" name=""/>
        <dsp:cNvSpPr/>
      </dsp:nvSpPr>
      <dsp:spPr>
        <a:xfrm>
          <a:off x="3222" y="1712235"/>
          <a:ext cx="1734994" cy="743547"/>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对立统一规律</a:t>
          </a:r>
        </a:p>
      </dsp:txBody>
      <dsp:txXfrm>
        <a:off x="3222" y="1712235"/>
        <a:ext cx="1734994" cy="743547"/>
      </dsp:txXfrm>
    </dsp:sp>
    <dsp:sp modelId="{B5ADED03-983F-C440-A97C-6506BE0202D9}">
      <dsp:nvSpPr>
        <dsp:cNvPr id="0" name=""/>
        <dsp:cNvSpPr/>
      </dsp:nvSpPr>
      <dsp:spPr>
        <a:xfrm>
          <a:off x="1964842" y="1667585"/>
          <a:ext cx="1133124" cy="345602"/>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含义</a:t>
          </a:r>
        </a:p>
      </dsp:txBody>
      <dsp:txXfrm>
        <a:off x="1964842" y="1667585"/>
        <a:ext cx="1133124" cy="345602"/>
      </dsp:txXfrm>
    </dsp:sp>
    <dsp:sp modelId="{43C66485-8588-5746-B2A0-622E6FF09A5E}">
      <dsp:nvSpPr>
        <dsp:cNvPr id="0" name=""/>
        <dsp:cNvSpPr/>
      </dsp:nvSpPr>
      <dsp:spPr>
        <a:xfrm>
          <a:off x="3324592" y="833996"/>
          <a:ext cx="1133124" cy="34560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基本属性</a:t>
          </a:r>
        </a:p>
      </dsp:txBody>
      <dsp:txXfrm>
        <a:off x="3324592" y="833996"/>
        <a:ext cx="1133124" cy="345602"/>
      </dsp:txXfrm>
    </dsp:sp>
    <dsp:sp modelId="{F1869B29-FD66-BA45-89E4-3385665239ED}">
      <dsp:nvSpPr>
        <dsp:cNvPr id="0" name=""/>
        <dsp:cNvSpPr/>
      </dsp:nvSpPr>
      <dsp:spPr>
        <a:xfrm>
          <a:off x="3324592" y="1321240"/>
          <a:ext cx="1133124" cy="345602"/>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内外因</a:t>
          </a:r>
        </a:p>
      </dsp:txBody>
      <dsp:txXfrm>
        <a:off x="3324592" y="1321240"/>
        <a:ext cx="1133124" cy="345602"/>
      </dsp:txXfrm>
    </dsp:sp>
    <dsp:sp modelId="{D3D03A26-174D-3A4F-B16C-84E0173CE231}">
      <dsp:nvSpPr>
        <dsp:cNvPr id="0" name=""/>
        <dsp:cNvSpPr/>
      </dsp:nvSpPr>
      <dsp:spPr>
        <a:xfrm>
          <a:off x="3324592" y="1808483"/>
          <a:ext cx="2172958" cy="551050"/>
        </a:xfrm>
        <a:prstGeom prst="rect">
          <a:avLst/>
        </a:prstGeom>
        <a:no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tx1"/>
              </a:solidFill>
            </a:rPr>
            <a:t>普遍性与特殊性</a:t>
          </a:r>
        </a:p>
      </dsp:txBody>
      <dsp:txXfrm>
        <a:off x="3324592" y="1808483"/>
        <a:ext cx="2172958" cy="551050"/>
      </dsp:txXfrm>
    </dsp:sp>
    <dsp:sp modelId="{D60323CC-D001-064E-B062-9FFB6B4EFADD}">
      <dsp:nvSpPr>
        <dsp:cNvPr id="0" name=""/>
        <dsp:cNvSpPr/>
      </dsp:nvSpPr>
      <dsp:spPr>
        <a:xfrm>
          <a:off x="3324592" y="2501174"/>
          <a:ext cx="1133124" cy="345602"/>
        </a:xfrm>
        <a:prstGeom prst="rect">
          <a:avLst/>
        </a:prstGeom>
        <a:solidFill>
          <a:srgbClr val="C00000"/>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solidFill>
                <a:schemeClr val="bg1"/>
              </a:solidFill>
            </a:rPr>
            <a:t>不平衡性</a:t>
          </a:r>
        </a:p>
      </dsp:txBody>
      <dsp:txXfrm>
        <a:off x="3324592" y="2501174"/>
        <a:ext cx="1133124" cy="345602"/>
      </dsp:txXfrm>
    </dsp:sp>
    <dsp:sp modelId="{73AC88D7-9C05-3541-9188-2FB0EAF9A7B0}">
      <dsp:nvSpPr>
        <dsp:cNvPr id="0" name=""/>
        <dsp:cNvSpPr/>
      </dsp:nvSpPr>
      <dsp:spPr>
        <a:xfrm>
          <a:off x="1964842" y="2154829"/>
          <a:ext cx="1133124" cy="345602"/>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kern="1200" dirty="0"/>
            <a:t>地位</a:t>
          </a:r>
        </a:p>
      </dsp:txBody>
      <dsp:txXfrm>
        <a:off x="1964842" y="2154829"/>
        <a:ext cx="1133124" cy="345602"/>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7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9/3/layout/HorizontalOrganizationChart#8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9/3/layout/HorizontalOrganizationChart#8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9/3/layout/HorizontalOrganizationChart#8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9/3/layout/HorizontalOrganizationChart#8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9/3/layout/HorizontalOrganizationChart#8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9/3/layout/HorizontalOrganizationChart#8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9/3/layout/HorizontalOrganizationChart#8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9/3/layout/HorizontalOrganizationChart#9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9/3/layout/HorizontalOrganizationChart#9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9/3/layout/HorizontalOrganizationChart#9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orizontalMultiLevelHierarchy#27">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endSty" val="noArr"/>
                        <dgm:param type="connRout" val="bend"/>
                        <dgm:param type="begPts" val="midR"/>
                        <dgm:param type="endPts" val="midL"/>
                      </dgm:alg>
                    </dgm:if>
                    <dgm:else name="Name18">
                      <dgm:alg type="conn">
                        <dgm:param type="dim" val="1D"/>
                        <dgm:param type="endSty" val="noArr"/>
                        <dgm:param type="connRout" val="bend"/>
                        <dgm:param type="begPts" val="midL"/>
                        <dgm:param type="endPts" val="midR"/>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9/3/layout/HorizontalOrganizationChart#9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9/3/layout/HorizontalOrganizationChart#9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9/3/layout/HorizontalOrganizationChart#9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9/3/layout/HorizontalOrganizationChart#9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9/3/layout/HorizontalOrganizationChart#9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9/3/layout/HorizontalOrganizationChart#10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9/3/layout/HorizontalOrganizationChart#10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9/3/layout/HorizontalOrganizationChart#10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9/3/layout/HorizontalOrganizationChart#10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9/3/layout/HorizontalOrganizationChart#10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7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09/3/layout/HorizontalOrganizationChart#10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9/3/layout/HorizontalOrganizationChart#10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2.xml><?xml version="1.0" encoding="utf-8"?>
<dgm:layoutDef xmlns:dgm="http://schemas.openxmlformats.org/drawingml/2006/diagram" xmlns:a="http://schemas.openxmlformats.org/drawingml/2006/main" uniqueId="urn:microsoft.com/office/officeart/2009/3/layout/HorizontalOrganizationChart#10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3.xml><?xml version="1.0" encoding="utf-8"?>
<dgm:layoutDef xmlns:dgm="http://schemas.openxmlformats.org/drawingml/2006/diagram" xmlns:a="http://schemas.openxmlformats.org/drawingml/2006/main" uniqueId="urn:microsoft.com/office/officeart/2009/3/layout/HorizontalOrganizationChart#10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4.xml><?xml version="1.0" encoding="utf-8"?>
<dgm:layoutDef xmlns:dgm="http://schemas.openxmlformats.org/drawingml/2006/diagram" xmlns:a="http://schemas.openxmlformats.org/drawingml/2006/main" uniqueId="urn:microsoft.com/office/officeart/2009/3/layout/HorizontalOrganizationChart#11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5.xml><?xml version="1.0" encoding="utf-8"?>
<dgm:layoutDef xmlns:dgm="http://schemas.openxmlformats.org/drawingml/2006/diagram" xmlns:a="http://schemas.openxmlformats.org/drawingml/2006/main" uniqueId="urn:microsoft.com/office/officeart/2009/3/layout/HorizontalOrganizationChart#11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6.xml><?xml version="1.0" encoding="utf-8"?>
<dgm:layoutDef xmlns:dgm="http://schemas.openxmlformats.org/drawingml/2006/diagram" xmlns:a="http://schemas.openxmlformats.org/drawingml/2006/main" uniqueId="urn:microsoft.com/office/officeart/2009/3/layout/HorizontalOrganizationChart#11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09/3/layout/HorizontalOrganizationChart#11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09/3/layout/HorizontalOrganizationChart#11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9.xml><?xml version="1.0" encoding="utf-8"?>
<dgm:layoutDef xmlns:dgm="http://schemas.openxmlformats.org/drawingml/2006/diagram" xmlns:a="http://schemas.openxmlformats.org/drawingml/2006/main" uniqueId="urn:microsoft.com/office/officeart/2009/3/layout/HorizontalOrganizationChart#11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HorizontalOrganizationChart#7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0.xml><?xml version="1.0" encoding="utf-8"?>
<dgm:layoutDef xmlns:dgm="http://schemas.openxmlformats.org/drawingml/2006/diagram" xmlns:a="http://schemas.openxmlformats.org/drawingml/2006/main" uniqueId="urn:microsoft.com/office/officeart/2009/3/layout/HorizontalOrganizationChart#11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1.xml><?xml version="1.0" encoding="utf-8"?>
<dgm:layoutDef xmlns:dgm="http://schemas.openxmlformats.org/drawingml/2006/diagram" xmlns:a="http://schemas.openxmlformats.org/drawingml/2006/main" uniqueId="urn:microsoft.com/office/officeart/2009/3/layout/HorizontalOrganizationChart#11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2.xml><?xml version="1.0" encoding="utf-8"?>
<dgm:layoutDef xmlns:dgm="http://schemas.openxmlformats.org/drawingml/2006/diagram" xmlns:a="http://schemas.openxmlformats.org/drawingml/2006/main" uniqueId="urn:microsoft.com/office/officeart/2009/3/layout/HorizontalOrganizationChart#11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3.xml><?xml version="1.0" encoding="utf-8"?>
<dgm:layoutDef xmlns:dgm="http://schemas.openxmlformats.org/drawingml/2006/diagram" xmlns:a="http://schemas.openxmlformats.org/drawingml/2006/main" uniqueId="urn:microsoft.com/office/officeart/2009/3/layout/HorizontalOrganizationChart#12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4.xml><?xml version="1.0" encoding="utf-8"?>
<dgm:layoutDef xmlns:dgm="http://schemas.openxmlformats.org/drawingml/2006/diagram" xmlns:a="http://schemas.openxmlformats.org/drawingml/2006/main" uniqueId="urn:microsoft.com/office/officeart/2009/3/layout/HorizontalOrganizationChart#12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5.xml><?xml version="1.0" encoding="utf-8"?>
<dgm:layoutDef xmlns:dgm="http://schemas.openxmlformats.org/drawingml/2006/diagram" xmlns:a="http://schemas.openxmlformats.org/drawingml/2006/main" uniqueId="urn:microsoft.com/office/officeart/2009/3/layout/HorizontalOrganizationChart#12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08/layout/HorizontalMultiLevelHierarchy#28">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endSty" val="noArr"/>
                        <dgm:param type="connRout" val="bend"/>
                        <dgm:param type="begPts" val="midR"/>
                        <dgm:param type="endPts" val="midL"/>
                      </dgm:alg>
                    </dgm:if>
                    <dgm:else name="Name18">
                      <dgm:alg type="conn">
                        <dgm:param type="dim" val="1D"/>
                        <dgm:param type="endSty" val="noArr"/>
                        <dgm:param type="connRout" val="bend"/>
                        <dgm:param type="begPts" val="midL"/>
                        <dgm:param type="endPts" val="midR"/>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9/3/layout/HorizontalOrganizationChart#7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HorizontalOrganizationChart#7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9/3/layout/HorizontalOrganizationChart#8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9/3/layout/HorizontalOrganizationChart#8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9/3/layout/HorizontalOrganizationChart#8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0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11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1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11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11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11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11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11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11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11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11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0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12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12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12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12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12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12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12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12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13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13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10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13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13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13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13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13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13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13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14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14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14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10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14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14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14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15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15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15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15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10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10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10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10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10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9" name="Shape 69"/>
          <p:cNvSpPr>
            <a:spLocks noGrp="1" noRot="1" noChangeAspect="1"/>
          </p:cNvSpPr>
          <p:nvPr>
            <p:ph type="sldImg"/>
          </p:nvPr>
        </p:nvSpPr>
        <p:spPr>
          <a:xfrm>
            <a:off x="1143000" y="685800"/>
            <a:ext cx="4572000" cy="3429000"/>
          </a:xfrm>
          <a:prstGeom prst="rect">
            <a:avLst/>
          </a:prstGeom>
        </p:spPr>
        <p:txBody>
          <a:bodyPr/>
          <a:lstStyle/>
          <a:p>
            <a:endParaRPr/>
          </a:p>
        </p:txBody>
      </p:sp>
      <p:sp>
        <p:nvSpPr>
          <p:cNvPr id="70" name="Shape 7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54647757"/>
      </p:ext>
    </p:extLst>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a:ea typeface="Helvetica Neue"/>
        <a:cs typeface="Helvetica Neue"/>
        <a:sym typeface="Helvetica Neue"/>
      </a:defRPr>
    </a:lvl1pPr>
    <a:lvl2pPr indent="228600" defTabSz="457200" latinLnBrk="0">
      <a:lnSpc>
        <a:spcPct val="118000"/>
      </a:lnSpc>
      <a:defRPr sz="2200">
        <a:latin typeface="Helvetica Neue"/>
        <a:ea typeface="Helvetica Neue"/>
        <a:cs typeface="Helvetica Neue"/>
        <a:sym typeface="Helvetica Neue"/>
      </a:defRPr>
    </a:lvl2pPr>
    <a:lvl3pPr indent="457200" defTabSz="457200" latinLnBrk="0">
      <a:lnSpc>
        <a:spcPct val="118000"/>
      </a:lnSpc>
      <a:defRPr sz="2200">
        <a:latin typeface="Helvetica Neue"/>
        <a:ea typeface="Helvetica Neue"/>
        <a:cs typeface="Helvetica Neue"/>
        <a:sym typeface="Helvetica Neue"/>
      </a:defRPr>
    </a:lvl3pPr>
    <a:lvl4pPr indent="685800" defTabSz="457200" latinLnBrk="0">
      <a:lnSpc>
        <a:spcPct val="118000"/>
      </a:lnSpc>
      <a:defRPr sz="2200">
        <a:latin typeface="Helvetica Neue"/>
        <a:ea typeface="Helvetica Neue"/>
        <a:cs typeface="Helvetica Neue"/>
        <a:sym typeface="Helvetica Neue"/>
      </a:defRPr>
    </a:lvl4pPr>
    <a:lvl5pPr indent="914400" defTabSz="457200" latinLnBrk="0">
      <a:lnSpc>
        <a:spcPct val="118000"/>
      </a:lnSpc>
      <a:defRPr sz="2200">
        <a:latin typeface="Helvetica Neue"/>
        <a:ea typeface="Helvetica Neue"/>
        <a:cs typeface="Helvetica Neue"/>
        <a:sym typeface="Helvetica Neue"/>
      </a:defRPr>
    </a:lvl5pPr>
    <a:lvl6pPr indent="1143000" defTabSz="457200" latinLnBrk="0">
      <a:lnSpc>
        <a:spcPct val="118000"/>
      </a:lnSpc>
      <a:defRPr sz="2200">
        <a:latin typeface="Helvetica Neue"/>
        <a:ea typeface="Helvetica Neue"/>
        <a:cs typeface="Helvetica Neue"/>
        <a:sym typeface="Helvetica Neue"/>
      </a:defRPr>
    </a:lvl6pPr>
    <a:lvl7pPr indent="1371600" defTabSz="457200" latinLnBrk="0">
      <a:lnSpc>
        <a:spcPct val="118000"/>
      </a:lnSpc>
      <a:defRPr sz="2200">
        <a:latin typeface="Helvetica Neue"/>
        <a:ea typeface="Helvetica Neue"/>
        <a:cs typeface="Helvetica Neue"/>
        <a:sym typeface="Helvetica Neue"/>
      </a:defRPr>
    </a:lvl7pPr>
    <a:lvl8pPr indent="1600200" defTabSz="457200" latinLnBrk="0">
      <a:lnSpc>
        <a:spcPct val="118000"/>
      </a:lnSpc>
      <a:defRPr sz="2200">
        <a:latin typeface="Helvetica Neue"/>
        <a:ea typeface="Helvetica Neue"/>
        <a:cs typeface="Helvetica Neue"/>
        <a:sym typeface="Helvetica Neue"/>
      </a:defRPr>
    </a:lvl8pPr>
    <a:lvl9pPr indent="1828800" defTabSz="457200" latinLnBrk="0">
      <a:lnSpc>
        <a:spcPct val="118000"/>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32591063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7377187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8654019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145400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700425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9615044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0785761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1568767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2339874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1144672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624366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1536308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6624293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8975911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5013958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943266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9792937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3442823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561285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2338869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2811896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8271502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6851574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812495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7290728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644960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3423031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545726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7989825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8850790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1909538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6137639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298212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674987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7018931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294121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7380669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6758849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88269641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5641618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22035010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5740595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3965058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1758580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dirty="0"/>
          </a:p>
        </p:txBody>
      </p:sp>
    </p:spTree>
    <p:extLst>
      <p:ext uri="{BB962C8B-B14F-4D97-AF65-F5344CB8AC3E}">
        <p14:creationId xmlns:p14="http://schemas.microsoft.com/office/powerpoint/2010/main" val="10692919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25474769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92578095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376033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021726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999040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780944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dirty="0"/>
          </a:p>
        </p:txBody>
      </p:sp>
    </p:spTree>
    <p:extLst>
      <p:ext uri="{BB962C8B-B14F-4D97-AF65-F5344CB8AC3E}">
        <p14:creationId xmlns:p14="http://schemas.microsoft.com/office/powerpoint/2010/main" val="3768093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幻灯片编号占位符 2"/>
          <p:cNvSpPr>
            <a:spLocks noGrp="1"/>
          </p:cNvSpPr>
          <p:nvPr>
            <p:ph type="sldNum" sz="quarter" idx="10"/>
          </p:nvPr>
        </p:nvSpPr>
        <p:spPr/>
        <p:txBody>
          <a:bodyPr/>
          <a:lstStyle/>
          <a:p>
            <a:fld id="{86CB4B4D-7CA3-9044-876B-883B54F8677D}" type="slidenum">
              <a:rPr lang="uk-UA" smtClean="0"/>
              <a:t>‹#›</a:t>
            </a:fld>
            <a:endParaRPr lang="uk-UA"/>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空白 拷贝">
    <p:spTree>
      <p:nvGrpSpPr>
        <p:cNvPr id="1" name=""/>
        <p:cNvGrpSpPr/>
        <p:nvPr/>
      </p:nvGrpSpPr>
      <p:grpSpPr>
        <a:xfrm>
          <a:off x="0" y="0"/>
          <a:ext cx="0" cy="0"/>
          <a:chOff x="0" y="0"/>
          <a:chExt cx="0" cy="0"/>
        </a:xfrm>
      </p:grpSpPr>
      <p:sp>
        <p:nvSpPr>
          <p:cNvPr id="28" name="第二节   物质世界的普遍联系和永恒发展"/>
          <p:cNvSpPr txBox="1"/>
          <p:nvPr/>
        </p:nvSpPr>
        <p:spPr>
          <a:xfrm>
            <a:off x="2622296" y="743198"/>
            <a:ext cx="13703809" cy="1168401"/>
          </a:xfrm>
          <a:prstGeom prst="rect">
            <a:avLst/>
          </a:prstGeom>
          <a:ln w="12700">
            <a:miter lim="400000"/>
          </a:ln>
        </p:spPr>
        <p:txBody>
          <a:bodyPr wrap="none" lIns="50800" tIns="50800" rIns="50800" bIns="50800" anchor="ctr">
            <a:spAutoFit/>
          </a:bodyPr>
          <a:lstStyle>
            <a:lvl1pPr>
              <a:defRPr sz="6000"/>
            </a:lvl1pPr>
          </a:lstStyle>
          <a:p>
            <a:r>
              <a:t>第二节   物质世界的普遍联系和永恒发展</a:t>
            </a:r>
          </a:p>
        </p:txBody>
      </p:sp>
      <p:sp>
        <p:nvSpPr>
          <p:cNvPr id="29"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空白 拷贝 1">
    <p:spTree>
      <p:nvGrpSpPr>
        <p:cNvPr id="1" name=""/>
        <p:cNvGrpSpPr/>
        <p:nvPr/>
      </p:nvGrpSpPr>
      <p:grpSpPr>
        <a:xfrm>
          <a:off x="0" y="0"/>
          <a:ext cx="0" cy="0"/>
          <a:chOff x="0" y="0"/>
          <a:chExt cx="0" cy="0"/>
        </a:xfrm>
      </p:grpSpPr>
      <p:sp>
        <p:nvSpPr>
          <p:cNvPr id="36" name="第三节  客观规律性与主观能动性"/>
          <p:cNvSpPr txBox="1"/>
          <p:nvPr/>
        </p:nvSpPr>
        <p:spPr>
          <a:xfrm>
            <a:off x="2677414" y="743198"/>
            <a:ext cx="11205973" cy="1168401"/>
          </a:xfrm>
          <a:prstGeom prst="rect">
            <a:avLst/>
          </a:prstGeom>
          <a:ln w="12700">
            <a:miter lim="400000"/>
          </a:ln>
        </p:spPr>
        <p:txBody>
          <a:bodyPr wrap="none" lIns="50800" tIns="50800" rIns="50800" bIns="50800" anchor="ctr">
            <a:spAutoFit/>
          </a:bodyPr>
          <a:lstStyle>
            <a:lvl1pPr>
              <a:defRPr sz="6000"/>
            </a:lvl1pPr>
          </a:lstStyle>
          <a:p>
            <a:r>
              <a:t>第三节  客观规律性与主观能动性</a:t>
            </a:r>
          </a:p>
        </p:txBody>
      </p:sp>
      <p:sp>
        <p:nvSpPr>
          <p:cNvPr id="37"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空白 拷贝 2">
    <p:spTree>
      <p:nvGrpSpPr>
        <p:cNvPr id="1" name=""/>
        <p:cNvGrpSpPr/>
        <p:nvPr/>
      </p:nvGrpSpPr>
      <p:grpSpPr>
        <a:xfrm>
          <a:off x="0" y="0"/>
          <a:ext cx="0" cy="0"/>
          <a:chOff x="0" y="0"/>
          <a:chExt cx="0" cy="0"/>
        </a:xfrm>
      </p:grpSpPr>
      <p:sp>
        <p:nvSpPr>
          <p:cNvPr id="44" name="第四节  解放思想  实事求是"/>
          <p:cNvSpPr txBox="1"/>
          <p:nvPr/>
        </p:nvSpPr>
        <p:spPr>
          <a:xfrm>
            <a:off x="2236977" y="743198"/>
            <a:ext cx="9343645" cy="1168401"/>
          </a:xfrm>
          <a:prstGeom prst="rect">
            <a:avLst/>
          </a:prstGeom>
          <a:ln w="12700">
            <a:miter lim="400000"/>
          </a:ln>
        </p:spPr>
        <p:txBody>
          <a:bodyPr wrap="none" lIns="50800" tIns="50800" rIns="50800" bIns="50800" anchor="ctr">
            <a:spAutoFit/>
          </a:bodyPr>
          <a:lstStyle>
            <a:lvl1pPr>
              <a:defRPr sz="6000"/>
            </a:lvl1pPr>
          </a:lstStyle>
          <a:p>
            <a:r>
              <a:t>第四节  解放思想  实事求是</a:t>
            </a:r>
          </a:p>
        </p:txBody>
      </p:sp>
      <p:sp>
        <p:nvSpPr>
          <p:cNvPr id="45"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空白 拷贝">
    <p:spTree>
      <p:nvGrpSpPr>
        <p:cNvPr id="1" name=""/>
        <p:cNvGrpSpPr/>
        <p:nvPr/>
      </p:nvGrpSpPr>
      <p:grpSpPr>
        <a:xfrm>
          <a:off x="0" y="0"/>
          <a:ext cx="0" cy="0"/>
          <a:chOff x="0" y="0"/>
          <a:chExt cx="0" cy="0"/>
        </a:xfrm>
      </p:grpSpPr>
      <p:sp>
        <p:nvSpPr>
          <p:cNvPr id="52" name="练习题"/>
          <p:cNvSpPr txBox="1"/>
          <p:nvPr/>
        </p:nvSpPr>
        <p:spPr>
          <a:xfrm>
            <a:off x="2927349" y="654298"/>
            <a:ext cx="2781301" cy="1346201"/>
          </a:xfrm>
          <a:prstGeom prst="rect">
            <a:avLst/>
          </a:prstGeom>
          <a:ln w="12700">
            <a:miter lim="400000"/>
          </a:ln>
        </p:spPr>
        <p:txBody>
          <a:bodyPr wrap="none" lIns="50800" tIns="50800" rIns="50800" bIns="50800" anchor="ctr">
            <a:spAutoFit/>
          </a:bodyPr>
          <a:lstStyle>
            <a:lvl1pPr>
              <a:defRPr sz="7000"/>
            </a:lvl1pPr>
          </a:lstStyle>
          <a:p>
            <a:r>
              <a:t>练习题</a:t>
            </a:r>
          </a:p>
        </p:txBody>
      </p:sp>
      <p:pic>
        <p:nvPicPr>
          <p:cNvPr id="53" name="图像" descr="图像"/>
          <p:cNvPicPr>
            <a:picLocks noChangeAspect="1"/>
          </p:cNvPicPr>
          <p:nvPr/>
        </p:nvPicPr>
        <p:blipFill>
          <a:blip r:embed="rId2"/>
          <a:stretch>
            <a:fillRect/>
          </a:stretch>
        </p:blipFill>
        <p:spPr>
          <a:xfrm>
            <a:off x="501650" y="508123"/>
            <a:ext cx="1828738" cy="1638550"/>
          </a:xfrm>
          <a:prstGeom prst="rect">
            <a:avLst/>
          </a:prstGeom>
          <a:ln w="12700">
            <a:miter lim="400000"/>
            <a:headEnd/>
            <a:tailEnd/>
          </a:ln>
        </p:spPr>
      </p:pic>
      <p:pic>
        <p:nvPicPr>
          <p:cNvPr id="54" name="横版-黑logo.png" descr="横版-黑logo.png"/>
          <p:cNvPicPr>
            <a:picLocks noChangeAspect="1"/>
          </p:cNvPicPr>
          <p:nvPr/>
        </p:nvPicPr>
        <p:blipFill>
          <a:blip r:embed="rId3"/>
          <a:stretch>
            <a:fillRect/>
          </a:stretch>
        </p:blipFill>
        <p:spPr>
          <a:xfrm>
            <a:off x="8056915" y="10501451"/>
            <a:ext cx="8257469" cy="5159098"/>
          </a:xfrm>
          <a:prstGeom prst="rect">
            <a:avLst/>
          </a:prstGeom>
          <a:ln w="12700">
            <a:miter lim="400000"/>
            <a:headEnd/>
            <a:tailEnd/>
          </a:ln>
        </p:spPr>
      </p:pic>
      <p:sp>
        <p:nvSpPr>
          <p:cNvPr id="55"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矩形"/>
          <p:cNvSpPr/>
          <p:nvPr/>
        </p:nvSpPr>
        <p:spPr>
          <a:xfrm>
            <a:off x="-25400" y="800596"/>
            <a:ext cx="1706662" cy="1053604"/>
          </a:xfrm>
          <a:prstGeom prst="rect">
            <a:avLst/>
          </a:prstGeom>
          <a:solidFill>
            <a:schemeClr val="accent5">
              <a:lumOff val="-29864"/>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pic>
        <p:nvPicPr>
          <p:cNvPr id="3" name="横版-黑logo.png" descr="横版-黑logo.png"/>
          <p:cNvPicPr>
            <a:picLocks noChangeAspect="1"/>
          </p:cNvPicPr>
          <p:nvPr/>
        </p:nvPicPr>
        <p:blipFill>
          <a:blip r:embed="rId8"/>
          <a:stretch>
            <a:fillRect/>
          </a:stretch>
        </p:blipFill>
        <p:spPr>
          <a:xfrm>
            <a:off x="8809448" y="11343734"/>
            <a:ext cx="6299165" cy="3935590"/>
          </a:xfrm>
          <a:prstGeom prst="rect">
            <a:avLst/>
          </a:prstGeom>
          <a:ln w="12700">
            <a:miter lim="400000"/>
            <a:headEnd/>
            <a:tailEnd/>
          </a:ln>
        </p:spPr>
      </p:pic>
      <p:sp>
        <p:nvSpPr>
          <p:cNvPr id="4" name="标题文本"/>
          <p:cNvSpPr txBox="1">
            <a:spLocks noGrp="1"/>
          </p:cNvSpPr>
          <p:nvPr>
            <p:ph type="title"/>
          </p:nvPr>
        </p:nvSpPr>
        <p:spPr>
          <a:xfrm>
            <a:off x="1689100" y="355600"/>
            <a:ext cx="21005800" cy="2286000"/>
          </a:xfrm>
          <a:prstGeom prst="rect">
            <a:avLst/>
          </a:prstGeom>
          <a:ln w="12700">
            <a:miter lim="400000"/>
          </a:ln>
        </p:spPr>
        <p:txBody>
          <a:bodyPr lIns="50800" tIns="50800" rIns="50800" bIns="50800" anchor="ctr">
            <a:normAutofit/>
          </a:bodyPr>
          <a:lstStyle/>
          <a:p>
            <a:r>
              <a:t>标题文本</a:t>
            </a:r>
          </a:p>
        </p:txBody>
      </p:sp>
      <p:sp>
        <p:nvSpPr>
          <p:cNvPr id="5" name="正文级别 1…"/>
          <p:cNvSpPr txBox="1">
            <a:spLocks noGrp="1"/>
          </p:cNvSpPr>
          <p:nvPr>
            <p:ph type="body" idx="1"/>
          </p:nvPr>
        </p:nvSpPr>
        <p:spPr>
          <a:xfrm>
            <a:off x="1689100" y="3149600"/>
            <a:ext cx="21005800" cy="9296400"/>
          </a:xfrm>
          <a:prstGeom prst="rect">
            <a:avLst/>
          </a:prstGeom>
          <a:ln w="12700">
            <a:miter lim="400000"/>
          </a:ln>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6" name="幻灯片编号"/>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ransition spd="med"/>
  <p:txStyles>
    <p:titleStyle>
      <a:lvl1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9pPr>
    </p:titleStyle>
    <p:bodyStyle>
      <a:lvl1pPr marL="635000" marR="0" indent="-635000" algn="l" defTabSz="825500" rtl="0" latinLnBrk="0">
        <a:lnSpc>
          <a:spcPct val="100000"/>
        </a:lnSpc>
        <a:spcBef>
          <a:spcPts val="5900"/>
        </a:spcBef>
        <a:spcAft>
          <a:spcPts val="0"/>
        </a:spcAft>
        <a:buClrTx/>
        <a:buSzPct val="125000"/>
        <a:buFontTx/>
        <a:buChar char="•"/>
        <a:defRPr sz="4800" b="0" i="0" u="none" strike="noStrike" cap="none" spc="0" baseline="0">
          <a:ln>
            <a:noFill/>
          </a:ln>
          <a:solidFill>
            <a:srgbClr val="000000"/>
          </a:solidFill>
          <a:uFillTx/>
          <a:latin typeface="Helvetica Neue"/>
          <a:ea typeface="Helvetica Neue"/>
          <a:cs typeface="Helvetica Neue"/>
          <a:sym typeface="Helvetica Neue"/>
        </a:defRPr>
      </a:lvl1pPr>
      <a:lvl2pPr marL="1270000" marR="0" indent="-635000" algn="l" defTabSz="825500" rtl="0" latinLnBrk="0">
        <a:lnSpc>
          <a:spcPct val="100000"/>
        </a:lnSpc>
        <a:spcBef>
          <a:spcPts val="5900"/>
        </a:spcBef>
        <a:spcAft>
          <a:spcPts val="0"/>
        </a:spcAft>
        <a:buClrTx/>
        <a:buSzPct val="125000"/>
        <a:buFontTx/>
        <a:buChar char="•"/>
        <a:defRPr sz="4800" b="0" i="0" u="none" strike="noStrike" cap="none" spc="0" baseline="0">
          <a:ln>
            <a:noFill/>
          </a:ln>
          <a:solidFill>
            <a:srgbClr val="000000"/>
          </a:solidFill>
          <a:uFillTx/>
          <a:latin typeface="Helvetica Neue"/>
          <a:ea typeface="Helvetica Neue"/>
          <a:cs typeface="Helvetica Neue"/>
          <a:sym typeface="Helvetica Neue"/>
        </a:defRPr>
      </a:lvl2pPr>
      <a:lvl3pPr marL="1905000" marR="0" indent="-635000" algn="l" defTabSz="825500" rtl="0" latinLnBrk="0">
        <a:lnSpc>
          <a:spcPct val="100000"/>
        </a:lnSpc>
        <a:spcBef>
          <a:spcPts val="5900"/>
        </a:spcBef>
        <a:spcAft>
          <a:spcPts val="0"/>
        </a:spcAft>
        <a:buClrTx/>
        <a:buSzPct val="125000"/>
        <a:buFontTx/>
        <a:buChar char="•"/>
        <a:defRPr sz="4800" b="0" i="0" u="none" strike="noStrike" cap="none" spc="0" baseline="0">
          <a:ln>
            <a:noFill/>
          </a:ln>
          <a:solidFill>
            <a:srgbClr val="000000"/>
          </a:solidFill>
          <a:uFillTx/>
          <a:latin typeface="Helvetica Neue"/>
          <a:ea typeface="Helvetica Neue"/>
          <a:cs typeface="Helvetica Neue"/>
          <a:sym typeface="Helvetica Neue"/>
        </a:defRPr>
      </a:lvl3pPr>
      <a:lvl4pPr marL="2540000" marR="0" indent="-635000" algn="l" defTabSz="825500" rtl="0" latinLnBrk="0">
        <a:lnSpc>
          <a:spcPct val="100000"/>
        </a:lnSpc>
        <a:spcBef>
          <a:spcPts val="5900"/>
        </a:spcBef>
        <a:spcAft>
          <a:spcPts val="0"/>
        </a:spcAft>
        <a:buClrTx/>
        <a:buSzPct val="125000"/>
        <a:buFontTx/>
        <a:buChar char="•"/>
        <a:defRPr sz="4800" b="0" i="0" u="none" strike="noStrike" cap="none" spc="0" baseline="0">
          <a:ln>
            <a:noFill/>
          </a:ln>
          <a:solidFill>
            <a:srgbClr val="000000"/>
          </a:solidFill>
          <a:uFillTx/>
          <a:latin typeface="Helvetica Neue"/>
          <a:ea typeface="Helvetica Neue"/>
          <a:cs typeface="Helvetica Neue"/>
          <a:sym typeface="Helvetica Neue"/>
        </a:defRPr>
      </a:lvl4pPr>
      <a:lvl5pPr marL="3175000" marR="0" indent="-635000" algn="l" defTabSz="825500" rtl="0" latinLnBrk="0">
        <a:lnSpc>
          <a:spcPct val="100000"/>
        </a:lnSpc>
        <a:spcBef>
          <a:spcPts val="5900"/>
        </a:spcBef>
        <a:spcAft>
          <a:spcPts val="0"/>
        </a:spcAft>
        <a:buClrTx/>
        <a:buSzPct val="125000"/>
        <a:buFontTx/>
        <a:buChar char="•"/>
        <a:defRPr sz="4800" b="0" i="0" u="none" strike="noStrike" cap="none" spc="0" baseline="0">
          <a:ln>
            <a:noFill/>
          </a:ln>
          <a:solidFill>
            <a:srgbClr val="000000"/>
          </a:solidFill>
          <a:uFillTx/>
          <a:latin typeface="Helvetica Neue"/>
          <a:ea typeface="Helvetica Neue"/>
          <a:cs typeface="Helvetica Neue"/>
          <a:sym typeface="Helvetica Neue"/>
        </a:defRPr>
      </a:lvl5pPr>
      <a:lvl6pPr marL="3810000" marR="0" indent="-635000" algn="l" defTabSz="825500" rtl="0" latinLnBrk="0">
        <a:lnSpc>
          <a:spcPct val="100000"/>
        </a:lnSpc>
        <a:spcBef>
          <a:spcPts val="5900"/>
        </a:spcBef>
        <a:spcAft>
          <a:spcPts val="0"/>
        </a:spcAft>
        <a:buClrTx/>
        <a:buSzPct val="125000"/>
        <a:buFontTx/>
        <a:buChar char="•"/>
        <a:defRPr sz="4800" b="0" i="0" u="none" strike="noStrike" cap="none" spc="0" baseline="0">
          <a:ln>
            <a:noFill/>
          </a:ln>
          <a:solidFill>
            <a:srgbClr val="000000"/>
          </a:solidFill>
          <a:uFillTx/>
          <a:latin typeface="Helvetica Neue"/>
          <a:ea typeface="Helvetica Neue"/>
          <a:cs typeface="Helvetica Neue"/>
          <a:sym typeface="Helvetica Neue"/>
        </a:defRPr>
      </a:lvl6pPr>
      <a:lvl7pPr marL="4445000" marR="0" indent="-635000" algn="l" defTabSz="825500" rtl="0" latinLnBrk="0">
        <a:lnSpc>
          <a:spcPct val="100000"/>
        </a:lnSpc>
        <a:spcBef>
          <a:spcPts val="5900"/>
        </a:spcBef>
        <a:spcAft>
          <a:spcPts val="0"/>
        </a:spcAft>
        <a:buClrTx/>
        <a:buSzPct val="125000"/>
        <a:buFontTx/>
        <a:buChar char="•"/>
        <a:defRPr sz="4800" b="0" i="0" u="none" strike="noStrike" cap="none" spc="0" baseline="0">
          <a:ln>
            <a:noFill/>
          </a:ln>
          <a:solidFill>
            <a:srgbClr val="000000"/>
          </a:solidFill>
          <a:uFillTx/>
          <a:latin typeface="Helvetica Neue"/>
          <a:ea typeface="Helvetica Neue"/>
          <a:cs typeface="Helvetica Neue"/>
          <a:sym typeface="Helvetica Neue"/>
        </a:defRPr>
      </a:lvl7pPr>
      <a:lvl8pPr marL="5080000" marR="0" indent="-635000" algn="l" defTabSz="825500" rtl="0" latinLnBrk="0">
        <a:lnSpc>
          <a:spcPct val="100000"/>
        </a:lnSpc>
        <a:spcBef>
          <a:spcPts val="5900"/>
        </a:spcBef>
        <a:spcAft>
          <a:spcPts val="0"/>
        </a:spcAft>
        <a:buClrTx/>
        <a:buSzPct val="125000"/>
        <a:buFontTx/>
        <a:buChar char="•"/>
        <a:defRPr sz="4800" b="0" i="0" u="none" strike="noStrike" cap="none" spc="0" baseline="0">
          <a:ln>
            <a:noFill/>
          </a:ln>
          <a:solidFill>
            <a:srgbClr val="000000"/>
          </a:solidFill>
          <a:uFillTx/>
          <a:latin typeface="Helvetica Neue"/>
          <a:ea typeface="Helvetica Neue"/>
          <a:cs typeface="Helvetica Neue"/>
          <a:sym typeface="Helvetica Neue"/>
        </a:defRPr>
      </a:lvl8pPr>
      <a:lvl9pPr marL="5715000" marR="0" indent="-635000" algn="l" defTabSz="825500" rtl="0" latinLnBrk="0">
        <a:lnSpc>
          <a:spcPct val="100000"/>
        </a:lnSpc>
        <a:spcBef>
          <a:spcPts val="5900"/>
        </a:spcBef>
        <a:spcAft>
          <a:spcPts val="0"/>
        </a:spcAft>
        <a:buClrTx/>
        <a:buSzPct val="125000"/>
        <a:buFontTx/>
        <a:buChar char="•"/>
        <a:defRPr sz="48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9.png"/><Relationship Id="rId7" Type="http://schemas.openxmlformats.org/officeDocument/2006/relationships/diagramColors" Target="../diagrams/colors5.xm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QuickStyle" Target="../diagrams/quickStyle5.xml"/><Relationship Id="rId5" Type="http://schemas.openxmlformats.org/officeDocument/2006/relationships/diagramLayout" Target="../diagrams/layout5.xml"/><Relationship Id="rId10" Type="http://schemas.openxmlformats.org/officeDocument/2006/relationships/image" Target="../media/image8.jpg"/><Relationship Id="rId4" Type="http://schemas.openxmlformats.org/officeDocument/2006/relationships/diagramData" Target="../diagrams/data5.xml"/><Relationship Id="rId9" Type="http://schemas.openxmlformats.org/officeDocument/2006/relationships/image" Target="../media/image7.jpg"/></Relationships>
</file>

<file path=ppt/slides/_rels/slide11.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9.png"/><Relationship Id="rId7" Type="http://schemas.openxmlformats.org/officeDocument/2006/relationships/diagramColors" Target="../diagrams/colors6.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8" Type="http://schemas.openxmlformats.org/officeDocument/2006/relationships/diagramColors" Target="../diagrams/colors9.xml"/><Relationship Id="rId3" Type="http://schemas.openxmlformats.org/officeDocument/2006/relationships/image" Target="../media/image10.png"/><Relationship Id="rId7" Type="http://schemas.openxmlformats.org/officeDocument/2006/relationships/diagramQuickStyle" Target="../diagrams/quickStyle9.xm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diagramLayout" Target="../diagrams/layout9.xml"/><Relationship Id="rId5" Type="http://schemas.openxmlformats.org/officeDocument/2006/relationships/diagramData" Target="../diagrams/data9.xml"/><Relationship Id="rId4" Type="http://schemas.openxmlformats.org/officeDocument/2006/relationships/image" Target="../media/image11.png"/><Relationship Id="rId9" Type="http://schemas.microsoft.com/office/2007/relationships/diagramDrawing" Target="../diagrams/drawing9.xml"/></Relationships>
</file>

<file path=ppt/slides/_rels/slide21.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image" Target="../media/image12.png"/><Relationship Id="rId7" Type="http://schemas.openxmlformats.org/officeDocument/2006/relationships/diagramColors" Target="../diagrams/colors10.xm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3.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3.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42.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25.xml"/><Relationship Id="rId2" Type="http://schemas.openxmlformats.org/officeDocument/2006/relationships/diagramData" Target="../diagrams/data25.xml"/><Relationship Id="rId1" Type="http://schemas.openxmlformats.org/officeDocument/2006/relationships/slideLayout" Target="../slideLayouts/slideLayout1.xml"/><Relationship Id="rId6" Type="http://schemas.microsoft.com/office/2007/relationships/diagramDrawing" Target="../diagrams/drawing25.xml"/><Relationship Id="rId5" Type="http://schemas.openxmlformats.org/officeDocument/2006/relationships/diagramColors" Target="../diagrams/colors25.xml"/><Relationship Id="rId4" Type="http://schemas.openxmlformats.org/officeDocument/2006/relationships/diagramQuickStyle" Target="../diagrams/quickStyle25.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26.xml"/><Relationship Id="rId2" Type="http://schemas.openxmlformats.org/officeDocument/2006/relationships/diagramData" Target="../diagrams/data26.xml"/><Relationship Id="rId1" Type="http://schemas.openxmlformats.org/officeDocument/2006/relationships/slideLayout" Target="../slideLayouts/slideLayout1.xml"/><Relationship Id="rId6" Type="http://schemas.microsoft.com/office/2007/relationships/diagramDrawing" Target="../diagrams/drawing26.xml"/><Relationship Id="rId5" Type="http://schemas.openxmlformats.org/officeDocument/2006/relationships/diagramColors" Target="../diagrams/colors26.xml"/><Relationship Id="rId4" Type="http://schemas.openxmlformats.org/officeDocument/2006/relationships/diagramQuickStyle" Target="../diagrams/quickStyle26.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27.xml"/><Relationship Id="rId2" Type="http://schemas.openxmlformats.org/officeDocument/2006/relationships/diagramData" Target="../diagrams/data27.xml"/><Relationship Id="rId1" Type="http://schemas.openxmlformats.org/officeDocument/2006/relationships/slideLayout" Target="../slideLayouts/slideLayout1.xml"/><Relationship Id="rId6" Type="http://schemas.microsoft.com/office/2007/relationships/diagramDrawing" Target="../diagrams/drawing27.xml"/><Relationship Id="rId5" Type="http://schemas.openxmlformats.org/officeDocument/2006/relationships/diagramColors" Target="../diagrams/colors27.xml"/><Relationship Id="rId4" Type="http://schemas.openxmlformats.org/officeDocument/2006/relationships/diagramQuickStyle" Target="../diagrams/quickStyle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diagramData" Target="../diagrams/data28.xml"/><Relationship Id="rId7" Type="http://schemas.microsoft.com/office/2007/relationships/diagramDrawing" Target="../diagrams/drawing28.xm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diagramColors" Target="../diagrams/colors28.xml"/><Relationship Id="rId5" Type="http://schemas.openxmlformats.org/officeDocument/2006/relationships/diagramQuickStyle" Target="../diagrams/quickStyle28.xml"/><Relationship Id="rId4" Type="http://schemas.openxmlformats.org/officeDocument/2006/relationships/diagramLayout" Target="../diagrams/layout28.xml"/></Relationships>
</file>

<file path=ppt/slides/_rels/slide49.xml.rels><?xml version="1.0" encoding="UTF-8" standalone="yes"?>
<Relationships xmlns="http://schemas.openxmlformats.org/package/2006/relationships"><Relationship Id="rId8" Type="http://schemas.microsoft.com/office/2007/relationships/diagramDrawing" Target="../diagrams/drawing29.xml"/><Relationship Id="rId3" Type="http://schemas.openxmlformats.org/officeDocument/2006/relationships/image" Target="../media/image14.png"/><Relationship Id="rId7" Type="http://schemas.openxmlformats.org/officeDocument/2006/relationships/diagramColors" Target="../diagrams/colors29.xml"/><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diagramQuickStyle" Target="../diagrams/quickStyle29.xml"/><Relationship Id="rId5" Type="http://schemas.openxmlformats.org/officeDocument/2006/relationships/diagramLayout" Target="../diagrams/layout29.xml"/><Relationship Id="rId4" Type="http://schemas.openxmlformats.org/officeDocument/2006/relationships/diagramData" Target="../diagrams/data2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diagramData" Target="../diagrams/data30.xml"/><Relationship Id="rId7" Type="http://schemas.microsoft.com/office/2007/relationships/diagramDrawing" Target="../diagrams/drawing30.xml"/><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diagramColors" Target="../diagrams/colors30.xml"/><Relationship Id="rId5" Type="http://schemas.openxmlformats.org/officeDocument/2006/relationships/diagramQuickStyle" Target="../diagrams/quickStyle30.xml"/><Relationship Id="rId4" Type="http://schemas.openxmlformats.org/officeDocument/2006/relationships/diagramLayout" Target="../diagrams/layout30.xml"/></Relationships>
</file>

<file path=ppt/slides/_rels/slide58.xml.rels><?xml version="1.0" encoding="UTF-8" standalone="yes"?>
<Relationships xmlns="http://schemas.openxmlformats.org/package/2006/relationships"><Relationship Id="rId3" Type="http://schemas.openxmlformats.org/officeDocument/2006/relationships/diagramData" Target="../diagrams/data31.xml"/><Relationship Id="rId7" Type="http://schemas.microsoft.com/office/2007/relationships/diagramDrawing" Target="../diagrams/drawing31.xml"/><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diagramColors" Target="../diagrams/colors31.xml"/><Relationship Id="rId5" Type="http://schemas.openxmlformats.org/officeDocument/2006/relationships/diagramQuickStyle" Target="../diagrams/quickStyle31.xml"/><Relationship Id="rId4" Type="http://schemas.openxmlformats.org/officeDocument/2006/relationships/diagramLayout" Target="../diagrams/layout31.xml"/></Relationships>
</file>

<file path=ppt/slides/_rels/slide59.xml.rels><?xml version="1.0" encoding="UTF-8" standalone="yes"?>
<Relationships xmlns="http://schemas.openxmlformats.org/package/2006/relationships"><Relationship Id="rId3" Type="http://schemas.openxmlformats.org/officeDocument/2006/relationships/diagramData" Target="../diagrams/data32.xml"/><Relationship Id="rId7" Type="http://schemas.microsoft.com/office/2007/relationships/diagramDrawing" Target="../diagrams/drawing32.xm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diagramColors" Target="../diagrams/colors32.xml"/><Relationship Id="rId5" Type="http://schemas.openxmlformats.org/officeDocument/2006/relationships/diagramQuickStyle" Target="../diagrams/quickStyle32.xml"/><Relationship Id="rId4" Type="http://schemas.openxmlformats.org/officeDocument/2006/relationships/diagramLayout" Target="../diagrams/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diagramData" Target="../diagrams/data33.xml"/><Relationship Id="rId7" Type="http://schemas.microsoft.com/office/2007/relationships/diagramDrawing" Target="../diagrams/drawing33.xml"/><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diagramColors" Target="../diagrams/colors33.xml"/><Relationship Id="rId5" Type="http://schemas.openxmlformats.org/officeDocument/2006/relationships/diagramQuickStyle" Target="../diagrams/quickStyle33.xml"/><Relationship Id="rId4" Type="http://schemas.openxmlformats.org/officeDocument/2006/relationships/diagramLayout" Target="../diagrams/layout33.xml"/></Relationships>
</file>

<file path=ppt/slides/_rels/slide61.xml.rels><?xml version="1.0" encoding="UTF-8" standalone="yes"?>
<Relationships xmlns="http://schemas.openxmlformats.org/package/2006/relationships"><Relationship Id="rId3" Type="http://schemas.openxmlformats.org/officeDocument/2006/relationships/diagramData" Target="../diagrams/data34.xml"/><Relationship Id="rId7" Type="http://schemas.microsoft.com/office/2007/relationships/diagramDrawing" Target="../diagrams/drawing34.xml"/><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diagramColors" Target="../diagrams/colors34.xml"/><Relationship Id="rId5" Type="http://schemas.openxmlformats.org/officeDocument/2006/relationships/diagramQuickStyle" Target="../diagrams/quickStyle34.xml"/><Relationship Id="rId4" Type="http://schemas.openxmlformats.org/officeDocument/2006/relationships/diagramLayout" Target="../diagrams/layout3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diagramData" Target="../diagrams/data35.xml"/><Relationship Id="rId7" Type="http://schemas.microsoft.com/office/2007/relationships/diagramDrawing" Target="../diagrams/drawing35.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35.xml"/><Relationship Id="rId5" Type="http://schemas.openxmlformats.org/officeDocument/2006/relationships/diagramQuickStyle" Target="../diagrams/quickStyle35.xml"/><Relationship Id="rId4" Type="http://schemas.openxmlformats.org/officeDocument/2006/relationships/diagramLayout" Target="../diagrams/layout3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8" Type="http://schemas.openxmlformats.org/officeDocument/2006/relationships/diagramColors" Target="../diagrams/colors36.xml"/><Relationship Id="rId3" Type="http://schemas.openxmlformats.org/officeDocument/2006/relationships/image" Target="../media/image15.png"/><Relationship Id="rId7" Type="http://schemas.openxmlformats.org/officeDocument/2006/relationships/diagramQuickStyle" Target="../diagrams/quickStyle36.xml"/><Relationship Id="rId2" Type="http://schemas.openxmlformats.org/officeDocument/2006/relationships/notesSlide" Target="../notesSlides/notesSlide40.xml"/><Relationship Id="rId1" Type="http://schemas.openxmlformats.org/officeDocument/2006/relationships/slideLayout" Target="../slideLayouts/slideLayout4.xml"/><Relationship Id="rId6" Type="http://schemas.openxmlformats.org/officeDocument/2006/relationships/diagramLayout" Target="../diagrams/layout36.xml"/><Relationship Id="rId5" Type="http://schemas.openxmlformats.org/officeDocument/2006/relationships/diagramData" Target="../diagrams/data36.xml"/><Relationship Id="rId4" Type="http://schemas.openxmlformats.org/officeDocument/2006/relationships/image" Target="../media/image16.png"/><Relationship Id="rId9" Type="http://schemas.microsoft.com/office/2007/relationships/diagramDrawing" Target="../diagrams/drawing36.xml"/></Relationships>
</file>

<file path=ppt/slides/_rels/slide71.xml.rels><?xml version="1.0" encoding="UTF-8" standalone="yes"?>
<Relationships xmlns="http://schemas.openxmlformats.org/package/2006/relationships"><Relationship Id="rId3" Type="http://schemas.openxmlformats.org/officeDocument/2006/relationships/diagramData" Target="../diagrams/data37.xml"/><Relationship Id="rId7" Type="http://schemas.microsoft.com/office/2007/relationships/diagramDrawing" Target="../diagrams/drawing37.xml"/><Relationship Id="rId2" Type="http://schemas.openxmlformats.org/officeDocument/2006/relationships/notesSlide" Target="../notesSlides/notesSlide41.xml"/><Relationship Id="rId1" Type="http://schemas.openxmlformats.org/officeDocument/2006/relationships/slideLayout" Target="../slideLayouts/slideLayout4.xml"/><Relationship Id="rId6" Type="http://schemas.openxmlformats.org/officeDocument/2006/relationships/diagramColors" Target="../diagrams/colors37.xml"/><Relationship Id="rId5" Type="http://schemas.openxmlformats.org/officeDocument/2006/relationships/diagramQuickStyle" Target="../diagrams/quickStyle37.xml"/><Relationship Id="rId4" Type="http://schemas.openxmlformats.org/officeDocument/2006/relationships/diagramLayout" Target="../diagrams/layout37.xml"/></Relationships>
</file>

<file path=ppt/slides/_rels/slide72.xml.rels><?xml version="1.0" encoding="UTF-8" standalone="yes"?>
<Relationships xmlns="http://schemas.openxmlformats.org/package/2006/relationships"><Relationship Id="rId8" Type="http://schemas.microsoft.com/office/2007/relationships/diagramDrawing" Target="../diagrams/drawing38.xml"/><Relationship Id="rId3" Type="http://schemas.openxmlformats.org/officeDocument/2006/relationships/image" Target="../media/image17.png"/><Relationship Id="rId7" Type="http://schemas.openxmlformats.org/officeDocument/2006/relationships/diagramColors" Target="../diagrams/colors38.xml"/><Relationship Id="rId2" Type="http://schemas.openxmlformats.org/officeDocument/2006/relationships/notesSlide" Target="../notesSlides/notesSlide42.xml"/><Relationship Id="rId1" Type="http://schemas.openxmlformats.org/officeDocument/2006/relationships/slideLayout" Target="../slideLayouts/slideLayout4.xml"/><Relationship Id="rId6" Type="http://schemas.openxmlformats.org/officeDocument/2006/relationships/diagramQuickStyle" Target="../diagrams/quickStyle38.xml"/><Relationship Id="rId5" Type="http://schemas.openxmlformats.org/officeDocument/2006/relationships/diagramLayout" Target="../diagrams/layout38.xml"/><Relationship Id="rId4" Type="http://schemas.openxmlformats.org/officeDocument/2006/relationships/diagramData" Target="../diagrams/data38.xml"/></Relationships>
</file>

<file path=ppt/slides/_rels/slide73.xml.rels><?xml version="1.0" encoding="UTF-8" standalone="yes"?>
<Relationships xmlns="http://schemas.openxmlformats.org/package/2006/relationships"><Relationship Id="rId8" Type="http://schemas.microsoft.com/office/2007/relationships/diagramDrawing" Target="../diagrams/drawing39.xml"/><Relationship Id="rId3" Type="http://schemas.openxmlformats.org/officeDocument/2006/relationships/image" Target="../media/image17.png"/><Relationship Id="rId7" Type="http://schemas.openxmlformats.org/officeDocument/2006/relationships/diagramColors" Target="../diagrams/colors39.xml"/><Relationship Id="rId2" Type="http://schemas.openxmlformats.org/officeDocument/2006/relationships/notesSlide" Target="../notesSlides/notesSlide43.xml"/><Relationship Id="rId1" Type="http://schemas.openxmlformats.org/officeDocument/2006/relationships/slideLayout" Target="../slideLayouts/slideLayout4.xml"/><Relationship Id="rId6" Type="http://schemas.openxmlformats.org/officeDocument/2006/relationships/diagramQuickStyle" Target="../diagrams/quickStyle39.xml"/><Relationship Id="rId5" Type="http://schemas.openxmlformats.org/officeDocument/2006/relationships/diagramLayout" Target="../diagrams/layout39.xml"/><Relationship Id="rId4" Type="http://schemas.openxmlformats.org/officeDocument/2006/relationships/diagramData" Target="../diagrams/data39.xml"/></Relationships>
</file>

<file path=ppt/slides/_rels/slide74.xml.rels><?xml version="1.0" encoding="UTF-8" standalone="yes"?>
<Relationships xmlns="http://schemas.openxmlformats.org/package/2006/relationships"><Relationship Id="rId8" Type="http://schemas.openxmlformats.org/officeDocument/2006/relationships/diagramColors" Target="../diagrams/colors40.xml"/><Relationship Id="rId3" Type="http://schemas.openxmlformats.org/officeDocument/2006/relationships/image" Target="../media/image17.png"/><Relationship Id="rId7" Type="http://schemas.openxmlformats.org/officeDocument/2006/relationships/diagramQuickStyle" Target="../diagrams/quickStyle40.xml"/><Relationship Id="rId2" Type="http://schemas.openxmlformats.org/officeDocument/2006/relationships/notesSlide" Target="../notesSlides/notesSlide44.xml"/><Relationship Id="rId1" Type="http://schemas.openxmlformats.org/officeDocument/2006/relationships/slideLayout" Target="../slideLayouts/slideLayout4.xml"/><Relationship Id="rId6" Type="http://schemas.openxmlformats.org/officeDocument/2006/relationships/diagramLayout" Target="../diagrams/layout40.xml"/><Relationship Id="rId5" Type="http://schemas.openxmlformats.org/officeDocument/2006/relationships/diagramData" Target="../diagrams/data40.xml"/><Relationship Id="rId4" Type="http://schemas.openxmlformats.org/officeDocument/2006/relationships/image" Target="../media/image18.png"/><Relationship Id="rId9" Type="http://schemas.microsoft.com/office/2007/relationships/diagramDrawing" Target="../diagrams/drawing40.xml"/></Relationships>
</file>

<file path=ppt/slides/_rels/slide75.xml.rels><?xml version="1.0" encoding="UTF-8" standalone="yes"?>
<Relationships xmlns="http://schemas.openxmlformats.org/package/2006/relationships"><Relationship Id="rId8" Type="http://schemas.openxmlformats.org/officeDocument/2006/relationships/diagramColors" Target="../diagrams/colors41.xml"/><Relationship Id="rId3" Type="http://schemas.openxmlformats.org/officeDocument/2006/relationships/image" Target="../media/image19.png"/><Relationship Id="rId7" Type="http://schemas.openxmlformats.org/officeDocument/2006/relationships/diagramQuickStyle" Target="../diagrams/quickStyle41.xml"/><Relationship Id="rId2" Type="http://schemas.openxmlformats.org/officeDocument/2006/relationships/notesSlide" Target="../notesSlides/notesSlide45.xml"/><Relationship Id="rId1" Type="http://schemas.openxmlformats.org/officeDocument/2006/relationships/slideLayout" Target="../slideLayouts/slideLayout4.xml"/><Relationship Id="rId6" Type="http://schemas.openxmlformats.org/officeDocument/2006/relationships/diagramLayout" Target="../diagrams/layout41.xml"/><Relationship Id="rId5" Type="http://schemas.openxmlformats.org/officeDocument/2006/relationships/diagramData" Target="../diagrams/data41.xml"/><Relationship Id="rId4" Type="http://schemas.openxmlformats.org/officeDocument/2006/relationships/image" Target="../media/image20.png"/><Relationship Id="rId9" Type="http://schemas.microsoft.com/office/2007/relationships/diagramDrawing" Target="../diagrams/drawing41.xml"/></Relationships>
</file>

<file path=ppt/slides/_rels/slide76.xml.rels><?xml version="1.0" encoding="UTF-8" standalone="yes"?>
<Relationships xmlns="http://schemas.openxmlformats.org/package/2006/relationships"><Relationship Id="rId8" Type="http://schemas.microsoft.com/office/2007/relationships/diagramDrawing" Target="../diagrams/drawing42.xml"/><Relationship Id="rId3" Type="http://schemas.openxmlformats.org/officeDocument/2006/relationships/image" Target="../media/image19.png"/><Relationship Id="rId7" Type="http://schemas.openxmlformats.org/officeDocument/2006/relationships/diagramColors" Target="../diagrams/colors42.xml"/><Relationship Id="rId2" Type="http://schemas.openxmlformats.org/officeDocument/2006/relationships/notesSlide" Target="../notesSlides/notesSlide46.xml"/><Relationship Id="rId1" Type="http://schemas.openxmlformats.org/officeDocument/2006/relationships/slideLayout" Target="../slideLayouts/slideLayout4.xml"/><Relationship Id="rId6" Type="http://schemas.openxmlformats.org/officeDocument/2006/relationships/diagramQuickStyle" Target="../diagrams/quickStyle42.xml"/><Relationship Id="rId5" Type="http://schemas.openxmlformats.org/officeDocument/2006/relationships/diagramLayout" Target="../diagrams/layout42.xml"/><Relationship Id="rId4" Type="http://schemas.openxmlformats.org/officeDocument/2006/relationships/diagramData" Target="../diagrams/data4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diagramLayout" Target="../diagrams/layout43.xml"/><Relationship Id="rId2" Type="http://schemas.openxmlformats.org/officeDocument/2006/relationships/diagramData" Target="../diagrams/data43.xml"/><Relationship Id="rId1" Type="http://schemas.openxmlformats.org/officeDocument/2006/relationships/slideLayout" Target="../slideLayouts/slideLayout2.xml"/><Relationship Id="rId6" Type="http://schemas.microsoft.com/office/2007/relationships/diagramDrawing" Target="../diagrams/drawing43.xml"/><Relationship Id="rId5" Type="http://schemas.openxmlformats.org/officeDocument/2006/relationships/diagramColors" Target="../diagrams/colors43.xml"/><Relationship Id="rId4" Type="http://schemas.openxmlformats.org/officeDocument/2006/relationships/diagramQuickStyle" Target="../diagrams/quickStyle43.xml"/></Relationships>
</file>

<file path=ppt/slides/_rels/slide88.xml.rels><?xml version="1.0" encoding="UTF-8" standalone="yes"?>
<Relationships xmlns="http://schemas.openxmlformats.org/package/2006/relationships"><Relationship Id="rId8" Type="http://schemas.microsoft.com/office/2007/relationships/diagramDrawing" Target="../diagrams/drawing44.xml"/><Relationship Id="rId3" Type="http://schemas.openxmlformats.org/officeDocument/2006/relationships/image" Target="../media/image21.png"/><Relationship Id="rId7" Type="http://schemas.openxmlformats.org/officeDocument/2006/relationships/diagramColors" Target="../diagrams/colors44.xml"/><Relationship Id="rId2" Type="http://schemas.openxmlformats.org/officeDocument/2006/relationships/notesSlide" Target="../notesSlides/notesSlide51.xml"/><Relationship Id="rId1" Type="http://schemas.openxmlformats.org/officeDocument/2006/relationships/slideLayout" Target="../slideLayouts/slideLayout5.xml"/><Relationship Id="rId6" Type="http://schemas.openxmlformats.org/officeDocument/2006/relationships/diagramQuickStyle" Target="../diagrams/quickStyle44.xml"/><Relationship Id="rId5" Type="http://schemas.openxmlformats.org/officeDocument/2006/relationships/diagramLayout" Target="../diagrams/layout44.xml"/><Relationship Id="rId4" Type="http://schemas.openxmlformats.org/officeDocument/2006/relationships/diagramData" Target="../diagrams/data44.xml"/></Relationships>
</file>

<file path=ppt/slides/_rels/slide89.xml.rels><?xml version="1.0" encoding="UTF-8" standalone="yes"?>
<Relationships xmlns="http://schemas.openxmlformats.org/package/2006/relationships"><Relationship Id="rId3" Type="http://schemas.openxmlformats.org/officeDocument/2006/relationships/diagramData" Target="../diagrams/data45.xml"/><Relationship Id="rId7" Type="http://schemas.microsoft.com/office/2007/relationships/diagramDrawing" Target="../diagrams/drawing45.xml"/><Relationship Id="rId2" Type="http://schemas.openxmlformats.org/officeDocument/2006/relationships/notesSlide" Target="../notesSlides/notesSlide52.xml"/><Relationship Id="rId1" Type="http://schemas.openxmlformats.org/officeDocument/2006/relationships/slideLayout" Target="../slideLayouts/slideLayout5.xml"/><Relationship Id="rId6" Type="http://schemas.openxmlformats.org/officeDocument/2006/relationships/diagramColors" Target="../diagrams/colors45.xml"/><Relationship Id="rId5" Type="http://schemas.openxmlformats.org/officeDocument/2006/relationships/diagramQuickStyle" Target="../diagrams/quickStyle45.xml"/><Relationship Id="rId4" Type="http://schemas.openxmlformats.org/officeDocument/2006/relationships/diagramLayout" Target="../diagrams/layout45.xml"/></Relationships>
</file>

<file path=ppt/slides/_rels/slide9.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 Id="rId9" Type="http://schemas.openxmlformats.org/officeDocument/2006/relationships/image" Target="../media/image8.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diagramLayout" Target="../diagrams/layout46.xml"/><Relationship Id="rId2" Type="http://schemas.openxmlformats.org/officeDocument/2006/relationships/diagramData" Target="../diagrams/data46.xml"/><Relationship Id="rId1" Type="http://schemas.openxmlformats.org/officeDocument/2006/relationships/slideLayout" Target="../slideLayouts/slideLayout2.xml"/><Relationship Id="rId6" Type="http://schemas.microsoft.com/office/2007/relationships/diagramDrawing" Target="../diagrams/drawing46.xml"/><Relationship Id="rId5" Type="http://schemas.openxmlformats.org/officeDocument/2006/relationships/diagramColors" Target="../diagrams/colors46.xml"/><Relationship Id="rId4" Type="http://schemas.openxmlformats.org/officeDocument/2006/relationships/diagramQuickStyle" Target="../diagrams/quickStyle46.xml"/></Relationships>
</file>

<file path=ppt/slides/_rels/slide9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0" y="0"/>
            <a:ext cx="24384000" cy="13716000"/>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678" name="图像" descr="图像"/>
          <p:cNvPicPr>
            <a:picLocks noChangeAspect="1"/>
          </p:cNvPicPr>
          <p:nvPr/>
        </p:nvPicPr>
        <p:blipFill>
          <a:blip r:embed="rId3"/>
          <a:stretch>
            <a:fillRect/>
          </a:stretch>
        </p:blipFill>
        <p:spPr>
          <a:xfrm rot="16200000">
            <a:off x="8949123" y="6004746"/>
            <a:ext cx="1511099" cy="9209077"/>
          </a:xfrm>
          <a:prstGeom prst="rect">
            <a:avLst/>
          </a:prstGeom>
          <a:ln w="12700">
            <a:miter lim="400000"/>
            <a:headEnd/>
            <a:tailEnd/>
          </a:ln>
        </p:spPr>
      </p:pic>
      <p:sp>
        <p:nvSpPr>
          <p:cNvPr id="679" name="粮食"/>
          <p:cNvSpPr txBox="1"/>
          <p:nvPr/>
        </p:nvSpPr>
        <p:spPr>
          <a:xfrm>
            <a:off x="8755696" y="10958204"/>
            <a:ext cx="1897955" cy="1179810"/>
          </a:xfrm>
          <a:prstGeom prst="rect">
            <a:avLst/>
          </a:prstGeom>
          <a:ln w="12700">
            <a:miter lim="400000"/>
          </a:ln>
        </p:spPr>
        <p:txBody>
          <a:bodyPr wrap="none" lIns="50800" tIns="50800" rIns="50800" bIns="50800" anchor="ctr">
            <a:spAutoFit/>
          </a:bodyPr>
          <a:lstStyle>
            <a:lvl1pPr>
              <a:defRPr sz="7000"/>
            </a:lvl1pPr>
          </a:lstStyle>
          <a:p>
            <a:r>
              <a:rPr lang="zh-CN" altLang="en-US" dirty="0"/>
              <a:t>水果</a:t>
            </a:r>
            <a:endParaRPr dirty="0"/>
          </a:p>
        </p:txBody>
      </p:sp>
      <p:sp>
        <p:nvSpPr>
          <p:cNvPr id="680" name="玉米"/>
          <p:cNvSpPr txBox="1"/>
          <p:nvPr/>
        </p:nvSpPr>
        <p:spPr>
          <a:xfrm>
            <a:off x="4658645" y="8801345"/>
            <a:ext cx="1384995" cy="872034"/>
          </a:xfrm>
          <a:prstGeom prst="rect">
            <a:avLst/>
          </a:prstGeom>
          <a:ln w="12700">
            <a:miter lim="400000"/>
          </a:ln>
        </p:spPr>
        <p:txBody>
          <a:bodyPr wrap="none" lIns="50800" tIns="50800" rIns="50800" bIns="50800" anchor="ctr">
            <a:spAutoFit/>
          </a:bodyPr>
          <a:lstStyle>
            <a:lvl1pPr>
              <a:defRPr sz="5000"/>
            </a:lvl1pPr>
          </a:lstStyle>
          <a:p>
            <a:r>
              <a:rPr lang="zh-CN" altLang="en-US" dirty="0"/>
              <a:t>雪梨</a:t>
            </a:r>
            <a:endParaRPr dirty="0"/>
          </a:p>
        </p:txBody>
      </p:sp>
      <p:sp>
        <p:nvSpPr>
          <p:cNvPr id="682" name="小米"/>
          <p:cNvSpPr txBox="1"/>
          <p:nvPr/>
        </p:nvSpPr>
        <p:spPr>
          <a:xfrm>
            <a:off x="13525839" y="8801345"/>
            <a:ext cx="1384995" cy="872034"/>
          </a:xfrm>
          <a:prstGeom prst="rect">
            <a:avLst/>
          </a:prstGeom>
          <a:ln w="12700">
            <a:miter lim="400000"/>
          </a:ln>
        </p:spPr>
        <p:txBody>
          <a:bodyPr wrap="none" lIns="50800" tIns="50800" rIns="50800" bIns="50800" anchor="ctr">
            <a:spAutoFit/>
          </a:bodyPr>
          <a:lstStyle>
            <a:lvl1pPr>
              <a:defRPr sz="5000"/>
            </a:lvl1pPr>
          </a:lstStyle>
          <a:p>
            <a:r>
              <a:rPr lang="zh-CN" altLang="en-US" dirty="0"/>
              <a:t>葡萄</a:t>
            </a:r>
            <a:endParaRPr dirty="0"/>
          </a:p>
        </p:txBody>
      </p:sp>
      <p:sp>
        <p:nvSpPr>
          <p:cNvPr id="683" name="特殊（个别、个性）"/>
          <p:cNvSpPr/>
          <p:nvPr/>
        </p:nvSpPr>
        <p:spPr>
          <a:xfrm>
            <a:off x="17413119" y="5688334"/>
            <a:ext cx="5276397" cy="2339331"/>
          </a:xfrm>
          <a:prstGeom prst="ellipse">
            <a:avLst/>
          </a:prstGeom>
          <a:solidFill>
            <a:schemeClr val="accent5">
              <a:lumOff val="-29864"/>
            </a:schemeClr>
          </a:solidFill>
          <a:ln w="12700">
            <a:miter lim="400000"/>
          </a:ln>
        </p:spPr>
        <p:txBody>
          <a:bodyPr lIns="0" tIns="0" rIns="0" bIns="0" anchor="ctr"/>
          <a:lstStyle>
            <a:lvl1pPr>
              <a:defRPr sz="4600">
                <a:solidFill>
                  <a:srgbClr val="FFFFFF"/>
                </a:solidFill>
              </a:defRPr>
            </a:lvl1pPr>
          </a:lstStyle>
          <a:p>
            <a:r>
              <a:rPr sz="4000" dirty="0"/>
              <a:t>特殊</a:t>
            </a:r>
            <a:endParaRPr lang="en-US" sz="4000" dirty="0"/>
          </a:p>
          <a:p>
            <a:r>
              <a:rPr sz="4000" dirty="0"/>
              <a:t>（个别、个</a:t>
            </a:r>
            <a:r>
              <a:rPr lang="zh-CN" altLang="en-US" sz="4000" dirty="0"/>
              <a:t>性</a:t>
            </a:r>
            <a:r>
              <a:rPr sz="4000" dirty="0"/>
              <a:t>）</a:t>
            </a:r>
          </a:p>
        </p:txBody>
      </p:sp>
      <p:sp>
        <p:nvSpPr>
          <p:cNvPr id="684" name="普遍（一般、共性）"/>
          <p:cNvSpPr/>
          <p:nvPr/>
        </p:nvSpPr>
        <p:spPr>
          <a:xfrm>
            <a:off x="10789967" y="10821020"/>
            <a:ext cx="6899503" cy="1741020"/>
          </a:xfrm>
          <a:prstGeom prst="ellipse">
            <a:avLst/>
          </a:prstGeom>
          <a:solidFill>
            <a:schemeClr val="accent5">
              <a:lumOff val="-29864"/>
            </a:schemeClr>
          </a:solidFill>
          <a:ln w="12700">
            <a:miter lim="400000"/>
          </a:ln>
        </p:spPr>
        <p:txBody>
          <a:bodyPr lIns="0" tIns="0" rIns="0" bIns="0" anchor="ctr"/>
          <a:lstStyle>
            <a:lvl1pPr>
              <a:defRPr sz="5500">
                <a:solidFill>
                  <a:srgbClr val="FFFFFF"/>
                </a:solidFill>
              </a:defRPr>
            </a:lvl1pPr>
          </a:lstStyle>
          <a:p>
            <a:r>
              <a:rPr sz="4000" dirty="0"/>
              <a:t>普遍（一般、共性）</a:t>
            </a:r>
          </a:p>
        </p:txBody>
      </p:sp>
      <p:sp>
        <p:nvSpPr>
          <p:cNvPr id="685" name="1.相互联结"/>
          <p:cNvSpPr txBox="1"/>
          <p:nvPr/>
        </p:nvSpPr>
        <p:spPr>
          <a:xfrm>
            <a:off x="2953575" y="3103748"/>
            <a:ext cx="3490850" cy="1079501"/>
          </a:xfrm>
          <a:prstGeom prst="rect">
            <a:avLst/>
          </a:prstGeom>
          <a:ln w="12700">
            <a:miter lim="400000"/>
          </a:ln>
        </p:spPr>
        <p:txBody>
          <a:bodyPr wrap="none" lIns="50800" tIns="50800" rIns="50800" bIns="50800" anchor="ctr">
            <a:spAutoFit/>
          </a:bodyPr>
          <a:lstStyle>
            <a:lvl1pPr>
              <a:defRPr sz="5500"/>
            </a:lvl1pPr>
          </a:lstStyle>
          <a:p>
            <a:r>
              <a:t>1.相互联结</a:t>
            </a:r>
          </a:p>
        </p:txBody>
      </p:sp>
      <p:sp>
        <p:nvSpPr>
          <p:cNvPr id="686" name="2.相互区别"/>
          <p:cNvSpPr txBox="1"/>
          <p:nvPr/>
        </p:nvSpPr>
        <p:spPr>
          <a:xfrm>
            <a:off x="7299117" y="3106715"/>
            <a:ext cx="3490850" cy="1079501"/>
          </a:xfrm>
          <a:prstGeom prst="rect">
            <a:avLst/>
          </a:prstGeom>
          <a:ln w="12700">
            <a:miter lim="400000"/>
          </a:ln>
        </p:spPr>
        <p:txBody>
          <a:bodyPr wrap="none" lIns="50800" tIns="50800" rIns="50800" bIns="50800" anchor="ctr">
            <a:spAutoFit/>
          </a:bodyPr>
          <a:lstStyle>
            <a:lvl1pPr>
              <a:defRPr sz="5500"/>
            </a:lvl1pPr>
          </a:lstStyle>
          <a:p>
            <a:r>
              <a:t>2.相互区别</a:t>
            </a:r>
          </a:p>
        </p:txBody>
      </p:sp>
      <p:sp>
        <p:nvSpPr>
          <p:cNvPr id="1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17" name="图表 16"/>
          <p:cNvGraphicFramePr/>
          <p:nvPr/>
        </p:nvGraphicFramePr>
        <p:xfrm>
          <a:off x="18653760" y="-23174"/>
          <a:ext cx="5730240" cy="33150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8" name="图片 17">
            <a:extLst>
              <a:ext uri="{FF2B5EF4-FFF2-40B4-BE49-F238E27FC236}">
                <a16:creationId xmlns:a16="http://schemas.microsoft.com/office/drawing/2014/main" id="{7F55E35B-2F5E-446C-95D5-F178EE18EC7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474352" y="4799381"/>
            <a:ext cx="3824765" cy="3824765"/>
          </a:xfrm>
          <a:prstGeom prst="rect">
            <a:avLst/>
          </a:prstGeom>
        </p:spPr>
      </p:pic>
      <p:pic>
        <p:nvPicPr>
          <p:cNvPr id="19" name="图片 18">
            <a:extLst>
              <a:ext uri="{FF2B5EF4-FFF2-40B4-BE49-F238E27FC236}">
                <a16:creationId xmlns:a16="http://schemas.microsoft.com/office/drawing/2014/main" id="{B3D5ECD4-DC31-40BD-9BDD-BCEAFF461B4F}"/>
              </a:ext>
            </a:extLst>
          </p:cNvPr>
          <p:cNvPicPr>
            <a:picLocks noChangeAspect="1"/>
          </p:cNvPicPr>
          <p:nvPr/>
        </p:nvPicPr>
        <p:blipFill rotWithShape="1">
          <a:blip r:embed="rId10">
            <a:extLst>
              <a:ext uri="{28A0092B-C50C-407E-A947-70E740481C1C}">
                <a14:useLocalDpi xmlns:a14="http://schemas.microsoft.com/office/drawing/2010/main" val="0"/>
              </a:ext>
            </a:extLst>
          </a:blip>
          <a:srcRect b="24333"/>
          <a:stretch/>
        </p:blipFill>
        <p:spPr>
          <a:xfrm>
            <a:off x="11476646" y="5590331"/>
            <a:ext cx="5483379" cy="3066197"/>
          </a:xfrm>
          <a:prstGeom prst="rect">
            <a:avLst/>
          </a:prstGeom>
        </p:spPr>
      </p:pic>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indefinite" fill="hold"/>
                                        <p:tgtEl>
                                          <p:spTgt spid="6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3" presetClass="entr" presetSubtype="16" fill="hold" grpId="2" nodeType="clickEffect">
                                  <p:stCondLst>
                                    <p:cond delay="0"/>
                                  </p:stCondLst>
                                  <p:childTnLst>
                                    <p:set>
                                      <p:cBhvr>
                                        <p:cTn id="10" dur="indefinite" fill="hold"/>
                                        <p:tgtEl>
                                          <p:spTgt spid="684"/>
                                        </p:tgtEl>
                                        <p:attrNameLst>
                                          <p:attrName>style.visibility</p:attrName>
                                        </p:attrNameLst>
                                      </p:cBhvr>
                                      <p:to>
                                        <p:strVal val="visible"/>
                                      </p:to>
                                    </p:set>
                                    <p:anim calcmode="lin" valueType="num">
                                      <p:cBhvr>
                                        <p:cTn id="11" dur="750" fill="hold"/>
                                        <p:tgtEl>
                                          <p:spTgt spid="684"/>
                                        </p:tgtEl>
                                        <p:attrNameLst>
                                          <p:attrName>ppt_w</p:attrName>
                                        </p:attrNameLst>
                                      </p:cBhvr>
                                      <p:tavLst>
                                        <p:tav tm="0">
                                          <p:val>
                                            <p:fltVal val="0"/>
                                          </p:val>
                                        </p:tav>
                                        <p:tav tm="100000">
                                          <p:val>
                                            <p:strVal val="#ppt_w"/>
                                          </p:val>
                                        </p:tav>
                                      </p:tavLst>
                                    </p:anim>
                                    <p:anim calcmode="lin" valueType="num">
                                      <p:cBhvr>
                                        <p:cTn id="12" dur="750" fill="hold"/>
                                        <p:tgtEl>
                                          <p:spTgt spid="684"/>
                                        </p:tgtEl>
                                        <p:attrNameLst>
                                          <p:attrName>ppt_h</p:attrName>
                                        </p:attrNameLst>
                                      </p:cBhvr>
                                      <p:tavLst>
                                        <p:tav tm="0">
                                          <p:val>
                                            <p:fltVal val="0"/>
                                          </p:val>
                                        </p:tav>
                                        <p:tav tm="100000">
                                          <p:val>
                                            <p:strVal val="#ppt_h"/>
                                          </p:val>
                                        </p:tav>
                                      </p:tavLst>
                                    </p:anim>
                                  </p:childTnLst>
                                </p:cTn>
                              </p:par>
                            </p:childTnLst>
                          </p:cTn>
                        </p:par>
                      </p:childTnLst>
                    </p:cTn>
                  </p:par>
                  <p:par>
                    <p:cTn id="13" fill="hold">
                      <p:stCondLst>
                        <p:cond delay="indefinite"/>
                      </p:stCondLst>
                      <p:childTnLst>
                        <p:par>
                          <p:cTn id="14" fill="hold">
                            <p:stCondLst>
                              <p:cond delay="0"/>
                            </p:stCondLst>
                            <p:childTnLst>
                              <p:par>
                                <p:cTn id="15" presetID="23" presetClass="entr" presetSubtype="16" fill="hold" grpId="3" nodeType="clickEffect">
                                  <p:stCondLst>
                                    <p:cond delay="0"/>
                                  </p:stCondLst>
                                  <p:childTnLst>
                                    <p:set>
                                      <p:cBhvr>
                                        <p:cTn id="16" dur="indefinite" fill="hold"/>
                                        <p:tgtEl>
                                          <p:spTgt spid="685"/>
                                        </p:tgtEl>
                                        <p:attrNameLst>
                                          <p:attrName>style.visibility</p:attrName>
                                        </p:attrNameLst>
                                      </p:cBhvr>
                                      <p:to>
                                        <p:strVal val="visible"/>
                                      </p:to>
                                    </p:set>
                                    <p:anim calcmode="lin" valueType="num">
                                      <p:cBhvr>
                                        <p:cTn id="17" dur="750" fill="hold"/>
                                        <p:tgtEl>
                                          <p:spTgt spid="685"/>
                                        </p:tgtEl>
                                        <p:attrNameLst>
                                          <p:attrName>ppt_w</p:attrName>
                                        </p:attrNameLst>
                                      </p:cBhvr>
                                      <p:tavLst>
                                        <p:tav tm="0">
                                          <p:val>
                                            <p:fltVal val="0"/>
                                          </p:val>
                                        </p:tav>
                                        <p:tav tm="100000">
                                          <p:val>
                                            <p:strVal val="#ppt_w"/>
                                          </p:val>
                                        </p:tav>
                                      </p:tavLst>
                                    </p:anim>
                                    <p:anim calcmode="lin" valueType="num">
                                      <p:cBhvr>
                                        <p:cTn id="18" dur="750" fill="hold"/>
                                        <p:tgtEl>
                                          <p:spTgt spid="685"/>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grpId="4" nodeType="clickEffect">
                                  <p:stCondLst>
                                    <p:cond delay="0"/>
                                  </p:stCondLst>
                                  <p:childTnLst>
                                    <p:set>
                                      <p:cBhvr>
                                        <p:cTn id="22" dur="indefinite" fill="hold"/>
                                        <p:tgtEl>
                                          <p:spTgt spid="686"/>
                                        </p:tgtEl>
                                        <p:attrNameLst>
                                          <p:attrName>style.visibility</p:attrName>
                                        </p:attrNameLst>
                                      </p:cBhvr>
                                      <p:to>
                                        <p:strVal val="visible"/>
                                      </p:to>
                                    </p:set>
                                    <p:anim calcmode="lin" valueType="num">
                                      <p:cBhvr>
                                        <p:cTn id="23" dur="750" fill="hold"/>
                                        <p:tgtEl>
                                          <p:spTgt spid="686"/>
                                        </p:tgtEl>
                                        <p:attrNameLst>
                                          <p:attrName>ppt_w</p:attrName>
                                        </p:attrNameLst>
                                      </p:cBhvr>
                                      <p:tavLst>
                                        <p:tav tm="0">
                                          <p:val>
                                            <p:fltVal val="0"/>
                                          </p:val>
                                        </p:tav>
                                        <p:tav tm="100000">
                                          <p:val>
                                            <p:strVal val="#ppt_w"/>
                                          </p:val>
                                        </p:tav>
                                      </p:tavLst>
                                    </p:anim>
                                    <p:anim calcmode="lin" valueType="num">
                                      <p:cBhvr>
                                        <p:cTn id="24" dur="750" fill="hold"/>
                                        <p:tgtEl>
                                          <p:spTgt spid="68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3" grpId="1" animBg="1" advAuto="0"/>
      <p:bldP spid="684" grpId="2" animBg="1" advAuto="0"/>
      <p:bldP spid="685" grpId="3" animBg="1" advAuto="0"/>
      <p:bldP spid="686" grpId="4"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90" name="粮食"/>
          <p:cNvSpPr txBox="1"/>
          <p:nvPr/>
        </p:nvSpPr>
        <p:spPr>
          <a:xfrm>
            <a:off x="10641359" y="9377050"/>
            <a:ext cx="1897955" cy="1179810"/>
          </a:xfrm>
          <a:prstGeom prst="rect">
            <a:avLst/>
          </a:prstGeom>
          <a:ln w="12700">
            <a:miter lim="400000"/>
          </a:ln>
        </p:spPr>
        <p:txBody>
          <a:bodyPr wrap="none" lIns="50800" tIns="50800" rIns="50800" bIns="50800" anchor="ctr">
            <a:spAutoFit/>
          </a:bodyPr>
          <a:lstStyle>
            <a:lvl1pPr>
              <a:defRPr sz="7000"/>
            </a:lvl1pPr>
          </a:lstStyle>
          <a:p>
            <a:r>
              <a:rPr lang="zh-CN" altLang="en-US" b="0" dirty="0">
                <a:latin typeface="微软雅黑" panose="020B0503020204020204" charset="-122"/>
                <a:ea typeface="微软雅黑" panose="020B0503020204020204" charset="-122"/>
                <a:cs typeface="微软雅黑" panose="020B0503020204020204" charset="-122"/>
              </a:rPr>
              <a:t>食物</a:t>
            </a:r>
            <a:endParaRPr b="0" dirty="0">
              <a:latin typeface="微软雅黑" panose="020B0503020204020204" charset="-122"/>
              <a:ea typeface="微软雅黑" panose="020B0503020204020204" charset="-122"/>
              <a:cs typeface="微软雅黑" panose="020B0503020204020204" charset="-122"/>
            </a:endParaRPr>
          </a:p>
        </p:txBody>
      </p:sp>
      <p:sp>
        <p:nvSpPr>
          <p:cNvPr id="692" name="普遍性"/>
          <p:cNvSpPr/>
          <p:nvPr/>
        </p:nvSpPr>
        <p:spPr>
          <a:xfrm>
            <a:off x="4595762" y="4397840"/>
            <a:ext cx="2829626" cy="1270001"/>
          </a:xfrm>
          <a:prstGeom prst="rect">
            <a:avLst/>
          </a:prstGeom>
          <a:solidFill>
            <a:schemeClr val="accent5">
              <a:lumOff val="-29864"/>
            </a:schemeClr>
          </a:solidFill>
          <a:ln w="12700">
            <a:miter lim="400000"/>
          </a:ln>
        </p:spPr>
        <p:txBody>
          <a:bodyPr lIns="0" tIns="0" rIns="0" bIns="0" anchor="ctr"/>
          <a:lstStyle>
            <a:lvl1pPr>
              <a:defRPr sz="5000" b="0">
                <a:solidFill>
                  <a:srgbClr val="FFFFFF"/>
                </a:solidFill>
                <a:latin typeface="+mn-lt"/>
                <a:ea typeface="+mn-ea"/>
                <a:cs typeface="+mn-cs"/>
                <a:sym typeface="Helvetica Neue Medium"/>
              </a:defRPr>
            </a:lvl1pPr>
          </a:lstStyle>
          <a:p>
            <a:r>
              <a:rPr lang="zh-CN" altLang="en-US" dirty="0">
                <a:latin typeface="微软雅黑" panose="020B0503020204020204" charset="-122"/>
                <a:ea typeface="微软雅黑" panose="020B0503020204020204" charset="-122"/>
                <a:cs typeface="微软雅黑" panose="020B0503020204020204" charset="-122"/>
              </a:rPr>
              <a:t>特殊</a:t>
            </a:r>
            <a:r>
              <a:rPr dirty="0">
                <a:latin typeface="微软雅黑" panose="020B0503020204020204" charset="-122"/>
                <a:ea typeface="微软雅黑" panose="020B0503020204020204" charset="-122"/>
                <a:cs typeface="微软雅黑" panose="020B0503020204020204" charset="-122"/>
              </a:rPr>
              <a:t>性</a:t>
            </a:r>
          </a:p>
        </p:txBody>
      </p:sp>
      <p:sp>
        <p:nvSpPr>
          <p:cNvPr id="8" name="3.相互转化"/>
          <p:cNvSpPr txBox="1"/>
          <p:nvPr/>
        </p:nvSpPr>
        <p:spPr>
          <a:xfrm>
            <a:off x="10081253" y="2837802"/>
            <a:ext cx="3560270" cy="948978"/>
          </a:xfrm>
          <a:prstGeom prst="rect">
            <a:avLst/>
          </a:prstGeom>
          <a:ln w="12700">
            <a:miter lim="400000"/>
          </a:ln>
        </p:spPr>
        <p:txBody>
          <a:bodyPr wrap="none" lIns="50800" tIns="50800" rIns="50800" bIns="50800" anchor="ctr">
            <a:spAutoFit/>
          </a:bodyPr>
          <a:lstStyle>
            <a:lvl1pPr>
              <a:defRPr sz="5500"/>
            </a:lvl1pPr>
          </a:lstStyle>
          <a:p>
            <a:r>
              <a:rPr b="0" dirty="0">
                <a:latin typeface="微软雅黑" panose="020B0503020204020204" charset="-122"/>
                <a:ea typeface="微软雅黑" panose="020B0503020204020204" charset="-122"/>
                <a:cs typeface="微软雅黑" panose="020B0503020204020204" charset="-122"/>
              </a:rPr>
              <a:t>3.相互转化</a:t>
            </a:r>
          </a:p>
        </p:txBody>
      </p:sp>
      <p:sp>
        <p:nvSpPr>
          <p:cNvPr id="10" name="粮食"/>
          <p:cNvSpPr txBox="1"/>
          <p:nvPr/>
        </p:nvSpPr>
        <p:spPr>
          <a:xfrm>
            <a:off x="10641358" y="5929520"/>
            <a:ext cx="1897955" cy="1179810"/>
          </a:xfrm>
          <a:prstGeom prst="rect">
            <a:avLst/>
          </a:prstGeom>
          <a:ln w="12700">
            <a:miter lim="400000"/>
          </a:ln>
        </p:spPr>
        <p:txBody>
          <a:bodyPr wrap="none" lIns="50800" tIns="50800" rIns="50800" bIns="50800" anchor="ctr">
            <a:spAutoFit/>
          </a:bodyPr>
          <a:lstStyle>
            <a:lvl1pPr>
              <a:defRPr sz="7000"/>
            </a:lvl1pPr>
          </a:lstStyle>
          <a:p>
            <a:r>
              <a:rPr lang="zh-CN" altLang="en-US" b="0" dirty="0">
                <a:latin typeface="微软雅黑" panose="020B0503020204020204" charset="-122"/>
                <a:ea typeface="微软雅黑" panose="020B0503020204020204" charset="-122"/>
                <a:cs typeface="微软雅黑" panose="020B0503020204020204" charset="-122"/>
              </a:rPr>
              <a:t>粮食</a:t>
            </a:r>
            <a:endParaRPr b="0" dirty="0">
              <a:latin typeface="微软雅黑" panose="020B0503020204020204" charset="-122"/>
              <a:ea typeface="微软雅黑" panose="020B0503020204020204" charset="-122"/>
              <a:cs typeface="微软雅黑" panose="020B0503020204020204" charset="-122"/>
            </a:endParaRPr>
          </a:p>
        </p:txBody>
      </p:sp>
      <p:sp>
        <p:nvSpPr>
          <p:cNvPr id="11" name="粮食"/>
          <p:cNvSpPr txBox="1"/>
          <p:nvPr/>
        </p:nvSpPr>
        <p:spPr>
          <a:xfrm>
            <a:off x="16030266" y="5959617"/>
            <a:ext cx="1897955" cy="1179810"/>
          </a:xfrm>
          <a:prstGeom prst="rect">
            <a:avLst/>
          </a:prstGeom>
          <a:ln w="12700">
            <a:miter lim="400000"/>
          </a:ln>
        </p:spPr>
        <p:txBody>
          <a:bodyPr wrap="none" lIns="50800" tIns="50800" rIns="50800" bIns="50800" anchor="ctr">
            <a:spAutoFit/>
          </a:bodyPr>
          <a:lstStyle>
            <a:lvl1pPr>
              <a:defRPr sz="7000"/>
            </a:lvl1pPr>
          </a:lstStyle>
          <a:p>
            <a:r>
              <a:rPr lang="zh-CN" altLang="en-US" b="0" dirty="0">
                <a:latin typeface="微软雅黑" panose="020B0503020204020204" charset="-122"/>
                <a:ea typeface="微软雅黑" panose="020B0503020204020204" charset="-122"/>
                <a:cs typeface="微软雅黑" panose="020B0503020204020204" charset="-122"/>
              </a:rPr>
              <a:t>饮料</a:t>
            </a:r>
            <a:endParaRPr b="0" dirty="0">
              <a:latin typeface="微软雅黑" panose="020B0503020204020204" charset="-122"/>
              <a:ea typeface="微软雅黑" panose="020B0503020204020204" charset="-122"/>
              <a:cs typeface="微软雅黑" panose="020B0503020204020204" charset="-122"/>
            </a:endParaRPr>
          </a:p>
        </p:txBody>
      </p:sp>
      <p:sp>
        <p:nvSpPr>
          <p:cNvPr id="12" name="粮食"/>
          <p:cNvSpPr txBox="1"/>
          <p:nvPr/>
        </p:nvSpPr>
        <p:spPr>
          <a:xfrm>
            <a:off x="4595762" y="5969683"/>
            <a:ext cx="1897955" cy="1179810"/>
          </a:xfrm>
          <a:prstGeom prst="rect">
            <a:avLst/>
          </a:prstGeom>
          <a:ln w="12700">
            <a:miter lim="400000"/>
          </a:ln>
        </p:spPr>
        <p:txBody>
          <a:bodyPr wrap="none" lIns="50800" tIns="50800" rIns="50800" bIns="50800" anchor="ctr">
            <a:spAutoFit/>
          </a:bodyPr>
          <a:lstStyle>
            <a:lvl1pPr>
              <a:defRPr sz="7000"/>
            </a:lvl1pPr>
          </a:lstStyle>
          <a:p>
            <a:r>
              <a:rPr lang="zh-CN" altLang="en-US" b="0" dirty="0">
                <a:latin typeface="微软雅黑" panose="020B0503020204020204" charset="-122"/>
                <a:ea typeface="微软雅黑" panose="020B0503020204020204" charset="-122"/>
                <a:cs typeface="微软雅黑" panose="020B0503020204020204" charset="-122"/>
              </a:rPr>
              <a:t>水果</a:t>
            </a:r>
            <a:endParaRPr b="0" dirty="0">
              <a:latin typeface="微软雅黑" panose="020B0503020204020204" charset="-122"/>
              <a:ea typeface="微软雅黑" panose="020B0503020204020204" charset="-122"/>
              <a:cs typeface="微软雅黑" panose="020B0503020204020204" charset="-122"/>
            </a:endParaRPr>
          </a:p>
        </p:txBody>
      </p:sp>
      <p:pic>
        <p:nvPicPr>
          <p:cNvPr id="13" name="图像" descr="图像"/>
          <p:cNvPicPr>
            <a:picLocks noChangeAspect="1"/>
          </p:cNvPicPr>
          <p:nvPr/>
        </p:nvPicPr>
        <p:blipFill>
          <a:blip r:embed="rId3"/>
          <a:stretch>
            <a:fillRect/>
          </a:stretch>
        </p:blipFill>
        <p:spPr>
          <a:xfrm rot="16200000">
            <a:off x="10550366" y="2065550"/>
            <a:ext cx="2079942" cy="12675768"/>
          </a:xfrm>
          <a:prstGeom prst="rect">
            <a:avLst/>
          </a:prstGeom>
          <a:ln w="12700">
            <a:miter lim="400000"/>
            <a:headEnd/>
            <a:tailEnd/>
          </a:ln>
        </p:spPr>
      </p:pic>
      <p:sp>
        <p:nvSpPr>
          <p:cNvPr id="14"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15" name="图表 14"/>
          <p:cNvGraphicFramePr/>
          <p:nvPr/>
        </p:nvGraphicFramePr>
        <p:xfrm>
          <a:off x="18653760" y="-23174"/>
          <a:ext cx="5730240" cy="33150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indefinite" fill="hold"/>
                                        <p:tgtEl>
                                          <p:spTgt spid="8"/>
                                        </p:tgtEl>
                                        <p:attrNameLst>
                                          <p:attrName>style.visibility</p:attrName>
                                        </p:attrNameLst>
                                      </p:cBhvr>
                                      <p:to>
                                        <p:strVal val="visible"/>
                                      </p:to>
                                    </p:set>
                                    <p:anim calcmode="lin" valueType="num">
                                      <p:cBhvr>
                                        <p:cTn id="7" dur="750" fill="hold"/>
                                        <p:tgtEl>
                                          <p:spTgt spid="8"/>
                                        </p:tgtEl>
                                        <p:attrNameLst>
                                          <p:attrName>ppt_w</p:attrName>
                                        </p:attrNameLst>
                                      </p:cBhvr>
                                      <p:tavLst>
                                        <p:tav tm="0">
                                          <p:val>
                                            <p:fltVal val="0"/>
                                          </p:val>
                                        </p:tav>
                                        <p:tav tm="100000">
                                          <p:val>
                                            <p:strVal val="#ppt_w"/>
                                          </p:val>
                                        </p:tav>
                                      </p:tavLst>
                                    </p:anim>
                                    <p:anim calcmode="lin" valueType="num">
                                      <p:cBhvr>
                                        <p:cTn id="8" dur="750" fill="hold"/>
                                        <p:tgtEl>
                                          <p:spTgt spid="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95" name="矛盾的普遍性和特殊性的关系（选择题或者简答题）"/>
          <p:cNvSpPr txBox="1"/>
          <p:nvPr/>
        </p:nvSpPr>
        <p:spPr>
          <a:xfrm>
            <a:off x="2601366" y="3542010"/>
            <a:ext cx="16324982" cy="948978"/>
          </a:xfrm>
          <a:prstGeom prst="rect">
            <a:avLst/>
          </a:prstGeom>
          <a:ln w="12700">
            <a:miter lim="400000"/>
          </a:ln>
        </p:spPr>
        <p:txBody>
          <a:bodyPr wrap="none" lIns="50800" tIns="50800" rIns="50800" bIns="50800" anchor="ctr">
            <a:spAutoFit/>
          </a:bodyPr>
          <a:lstStyle/>
          <a:p>
            <a:pPr algn="l" defTabSz="457200">
              <a:defRPr sz="5500" b="0">
                <a:latin typeface="Helvetica"/>
                <a:ea typeface="Helvetica"/>
                <a:cs typeface="Helvetica"/>
                <a:sym typeface="Helvetica"/>
              </a:defRPr>
            </a:pPr>
            <a:r>
              <a:rPr b="0">
                <a:latin typeface="微软雅黑" panose="020B0503020204020204" charset="-122"/>
                <a:ea typeface="微软雅黑" panose="020B0503020204020204" charset="-122"/>
                <a:cs typeface="微软雅黑" panose="020B0503020204020204" charset="-122"/>
              </a:rPr>
              <a:t>矛盾的普遍性和特殊性的关系</a:t>
            </a:r>
            <a:r>
              <a:rPr b="0">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（选择题或者简答题）</a:t>
            </a:r>
          </a:p>
        </p:txBody>
      </p:sp>
      <p:sp>
        <p:nvSpPr>
          <p:cNvPr id="696" name="1.相互联结…"/>
          <p:cNvSpPr txBox="1"/>
          <p:nvPr/>
        </p:nvSpPr>
        <p:spPr>
          <a:xfrm>
            <a:off x="5626925" y="5560423"/>
            <a:ext cx="3507370" cy="3063531"/>
          </a:xfrm>
          <a:prstGeom prst="rect">
            <a:avLst/>
          </a:prstGeom>
          <a:ln w="12700">
            <a:miter lim="400000"/>
          </a:ln>
        </p:spPr>
        <p:txBody>
          <a:bodyPr wrap="none" lIns="50800" tIns="50800" rIns="50800" bIns="50800" anchor="ctr">
            <a:spAutoFit/>
          </a:bodyPr>
          <a:lstStyle/>
          <a:p>
            <a:pPr algn="l">
              <a:lnSpc>
                <a:spcPct val="120000"/>
              </a:lnSpc>
              <a:defRPr sz="5500" b="0"/>
            </a:pPr>
            <a:r>
              <a:rPr b="0" dirty="0">
                <a:latin typeface="微软雅黑" panose="020B0503020204020204" charset="-122"/>
                <a:ea typeface="微软雅黑" panose="020B0503020204020204" charset="-122"/>
                <a:cs typeface="微软雅黑" panose="020B0503020204020204" charset="-122"/>
              </a:rPr>
              <a:t>1.相互联结</a:t>
            </a:r>
          </a:p>
          <a:p>
            <a:pPr algn="l">
              <a:lnSpc>
                <a:spcPct val="120000"/>
              </a:lnSpc>
              <a:defRPr sz="5500" b="0"/>
            </a:pPr>
            <a:r>
              <a:rPr b="0" dirty="0">
                <a:latin typeface="微软雅黑" panose="020B0503020204020204" charset="-122"/>
                <a:ea typeface="微软雅黑" panose="020B0503020204020204" charset="-122"/>
                <a:cs typeface="微软雅黑" panose="020B0503020204020204" charset="-122"/>
              </a:rPr>
              <a:t>2.相互区别</a:t>
            </a:r>
          </a:p>
          <a:p>
            <a:pPr algn="l">
              <a:lnSpc>
                <a:spcPct val="120000"/>
              </a:lnSpc>
              <a:defRPr sz="5500" b="0"/>
            </a:pPr>
            <a:r>
              <a:rPr b="0" dirty="0">
                <a:latin typeface="微软雅黑" panose="020B0503020204020204" charset="-122"/>
                <a:ea typeface="微软雅黑" panose="020B0503020204020204" charset="-122"/>
                <a:cs typeface="微软雅黑" panose="020B0503020204020204" charset="-122"/>
              </a:rPr>
              <a:t>3.相互转化</a:t>
            </a:r>
          </a:p>
        </p:txBody>
      </p:sp>
      <p:sp>
        <p:nvSpPr>
          <p:cNvPr id="697" name="方法论：马克思主义同中国实际相结合，建设中国特色社会主义"/>
          <p:cNvSpPr txBox="1"/>
          <p:nvPr/>
        </p:nvSpPr>
        <p:spPr>
          <a:xfrm>
            <a:off x="2205247" y="9723868"/>
            <a:ext cx="19851588" cy="948978"/>
          </a:xfrm>
          <a:prstGeom prst="rect">
            <a:avLst/>
          </a:prstGeom>
          <a:ln w="12700">
            <a:miter lim="400000"/>
          </a:ln>
        </p:spPr>
        <p:txBody>
          <a:bodyPr wrap="none" lIns="50800" tIns="50800" rIns="50800" bIns="50800" anchor="ctr">
            <a:spAutoFit/>
          </a:bodyPr>
          <a:lstStyle>
            <a:lvl1pPr>
              <a:defRPr sz="5500"/>
            </a:lvl1pPr>
          </a:lstStyle>
          <a:p>
            <a:r>
              <a:rPr b="0" dirty="0">
                <a:latin typeface="微软雅黑" panose="020B0503020204020204" charset="-122"/>
                <a:ea typeface="微软雅黑" panose="020B0503020204020204" charset="-122"/>
                <a:cs typeface="微软雅黑" panose="020B0503020204020204" charset="-122"/>
              </a:rPr>
              <a:t>方法论</a:t>
            </a:r>
            <a:r>
              <a:rPr lang="en-US" altLang="zh-CN" b="0" dirty="0">
                <a:latin typeface="微软雅黑" panose="020B0503020204020204" charset="-122"/>
                <a:ea typeface="微软雅黑" panose="020B0503020204020204" charset="-122"/>
                <a:cs typeface="微软雅黑" panose="020B0503020204020204" charset="-122"/>
              </a:rPr>
              <a:t>.</a:t>
            </a:r>
            <a:r>
              <a:rPr b="0" dirty="0">
                <a:latin typeface="微软雅黑" panose="020B0503020204020204" charset="-122"/>
                <a:ea typeface="微软雅黑" panose="020B0503020204020204" charset="-122"/>
                <a:cs typeface="微软雅黑" panose="020B0503020204020204" charset="-122"/>
              </a:rPr>
              <a:t>马克思主义同中国实际相结合，建设中国特色社会主义</a:t>
            </a:r>
          </a:p>
        </p:txBody>
      </p:sp>
      <p:sp>
        <p:nvSpPr>
          <p:cNvPr id="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7" name="图表 6"/>
          <p:cNvGraphicFramePr/>
          <p:nvPr/>
        </p:nvGraphicFramePr>
        <p:xfrm>
          <a:off x="18653760" y="-23174"/>
          <a:ext cx="5730240" cy="33150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childTnLst>
                                    <p:set>
                                      <p:cBhvr>
                                        <p:cTn id="6" dur="indefinite" fill="hold"/>
                                        <p:tgtEl>
                                          <p:spTgt spid="697"/>
                                        </p:tgtEl>
                                        <p:attrNameLst>
                                          <p:attrName>style.visibility</p:attrName>
                                        </p:attrNameLst>
                                      </p:cBhvr>
                                      <p:to>
                                        <p:strVal val="visible"/>
                                      </p:to>
                                    </p:set>
                                    <p:anim calcmode="lin" valueType="num">
                                      <p:cBhvr>
                                        <p:cTn id="7" dur="750" fill="hold"/>
                                        <p:tgtEl>
                                          <p:spTgt spid="697"/>
                                        </p:tgtEl>
                                        <p:attrNameLst>
                                          <p:attrName>ppt_w</p:attrName>
                                        </p:attrNameLst>
                                      </p:cBhvr>
                                      <p:tavLst>
                                        <p:tav tm="0">
                                          <p:val>
                                            <p:fltVal val="0"/>
                                          </p:val>
                                        </p:tav>
                                        <p:tav tm="100000">
                                          <p:val>
                                            <p:strVal val="#ppt_w"/>
                                          </p:val>
                                        </p:tav>
                                      </p:tavLst>
                                    </p:anim>
                                    <p:anim calcmode="lin" valueType="num">
                                      <p:cBhvr>
                                        <p:cTn id="8" dur="750" fill="hold"/>
                                        <p:tgtEl>
                                          <p:spTgt spid="69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7" grpId="1"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03" name="在唯物辩证法看来，粮食同玉米、高梁，小麦之间的关系属于（ ）…"/>
          <p:cNvSpPr txBox="1"/>
          <p:nvPr/>
        </p:nvSpPr>
        <p:spPr>
          <a:xfrm>
            <a:off x="2208656" y="3150158"/>
            <a:ext cx="20765300"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在唯物辩证法看来，粮食同玉米、高梁，小麦之间的关系属于（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一般和个别的关系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整体和局部的关系</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本质和现象的关系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内容和形式的关系</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03" name="在唯物辩证法看来，粮食同玉米、高梁，小麦之间的关系属于（ ）…"/>
          <p:cNvSpPr txBox="1"/>
          <p:nvPr/>
        </p:nvSpPr>
        <p:spPr>
          <a:xfrm>
            <a:off x="2208656" y="3150158"/>
            <a:ext cx="21262231"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在唯物辩证法看来，粮食同玉米、高梁，小麦之间的关系属于（</a:t>
            </a:r>
            <a:r>
              <a:rPr dirty="0">
                <a:solidFill>
                  <a:srgbClr val="C00000"/>
                </a:solidFill>
                <a:latin typeface="微软雅黑" panose="020B0503020204020204" charset="-122"/>
                <a:ea typeface="微软雅黑" panose="020B0503020204020204" charset="-122"/>
                <a:cs typeface="微软雅黑" panose="020B0503020204020204" charset="-122"/>
              </a:rPr>
              <a:t> </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A</a:t>
            </a:r>
            <a:r>
              <a:rPr dirty="0">
                <a:latin typeface="微软雅黑" panose="020B0503020204020204" charset="-122"/>
                <a:ea typeface="微软雅黑" panose="020B0503020204020204" charset="-122"/>
                <a:cs typeface="微软雅黑" panose="020B0503020204020204" charset="-122"/>
              </a:rPr>
              <a:t>）</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一般和个别的关系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整体和局部的关系</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本质和现象的关系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内容和形式的关系</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99" name="“一把钥匙开一把锁”这句话强调的是（）…"/>
          <p:cNvSpPr txBox="1"/>
          <p:nvPr/>
        </p:nvSpPr>
        <p:spPr>
          <a:xfrm>
            <a:off x="2919646" y="3462142"/>
            <a:ext cx="13503697"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“一把钥匙开一把锁”这句话强调的是（）</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要注重分析矛盾的同一性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要注重分析矛盾的斗争性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要注重分析矛盾的特殊性</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要注重分析矛盾的普遍性 </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99" name="“一把钥匙开一把锁”这句话强调的是（）…"/>
          <p:cNvSpPr txBox="1"/>
          <p:nvPr/>
        </p:nvSpPr>
        <p:spPr>
          <a:xfrm>
            <a:off x="2919646" y="3462142"/>
            <a:ext cx="13974980"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“一把钥匙开一把锁”这句话强调的是（</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C</a:t>
            </a:r>
            <a:r>
              <a:rPr dirty="0">
                <a:latin typeface="微软雅黑" panose="020B0503020204020204" charset="-122"/>
                <a:ea typeface="微软雅黑" panose="020B0503020204020204" charset="-122"/>
                <a:cs typeface="微软雅黑" panose="020B0503020204020204" charset="-122"/>
              </a:rPr>
              <a:t>）</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要注重分析矛盾的同一性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要注重分析矛盾的斗争性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要注重分析矛盾的特殊性</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要注重分析矛盾的普遍性 </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47AFAB3-AA09-4897-AECE-933E0C3B5B03}"/>
              </a:ext>
            </a:extLst>
          </p:cNvPr>
          <p:cNvSpPr/>
          <p:nvPr/>
        </p:nvSpPr>
        <p:spPr>
          <a:xfrm>
            <a:off x="4223655" y="3972188"/>
            <a:ext cx="16916401" cy="6609823"/>
          </a:xfrm>
          <a:prstGeom prst="rect">
            <a:avLst/>
          </a:prstGeom>
        </p:spPr>
        <p:txBody>
          <a:bodyPr wrap="square">
            <a:spAutoFit/>
          </a:bodyPr>
          <a:lstStyle/>
          <a:p>
            <a:pPr algn="l" defTabSz="457200">
              <a:lnSpc>
                <a:spcPct val="150000"/>
              </a:lnSpc>
              <a:defRPr sz="5500" b="0">
                <a:solidFill>
                  <a:srgbClr val="1F2D3D"/>
                </a:solidFill>
              </a:defRPr>
            </a:pPr>
            <a:r>
              <a:rPr lang="zh-CN" altLang="en-US" sz="4800" b="0" dirty="0">
                <a:solidFill>
                  <a:srgbClr val="1F2D3D"/>
                </a:solidFill>
                <a:latin typeface="Microsoft YaHei" charset="-122"/>
                <a:ea typeface="Microsoft YaHei" charset="-122"/>
              </a:rPr>
              <a:t>坚持马克思主义普遍真理与中国的具体实际相结合，走自己的路，建设中国特色社会主义。其理论依据是（  ）</a:t>
            </a:r>
          </a:p>
          <a:p>
            <a:pPr algn="l" defTabSz="457200">
              <a:lnSpc>
                <a:spcPct val="150000"/>
              </a:lnSpc>
              <a:defRPr sz="5500" b="0">
                <a:solidFill>
                  <a:srgbClr val="1F2D3D"/>
                </a:solidFill>
              </a:defRPr>
            </a:pPr>
            <a:r>
              <a:rPr lang="en-US" altLang="zh-CN" sz="4800" b="0" dirty="0">
                <a:solidFill>
                  <a:srgbClr val="1F2D3D"/>
                </a:solidFill>
                <a:latin typeface="Microsoft YaHei" charset="-122"/>
                <a:ea typeface="Microsoft YaHei" charset="-122"/>
              </a:rPr>
              <a:t>A:</a:t>
            </a:r>
            <a:r>
              <a:rPr lang="zh-CN" altLang="en-US" sz="4800" b="0" dirty="0">
                <a:solidFill>
                  <a:srgbClr val="1F2D3D"/>
                </a:solidFill>
                <a:latin typeface="Microsoft YaHei" charset="-122"/>
                <a:ea typeface="Microsoft YaHei" charset="-122"/>
              </a:rPr>
              <a:t>矛盾的同一性和斗争性相结合的原理</a:t>
            </a:r>
          </a:p>
          <a:p>
            <a:pPr algn="l" defTabSz="457200">
              <a:lnSpc>
                <a:spcPct val="150000"/>
              </a:lnSpc>
              <a:defRPr sz="5500" b="0">
                <a:solidFill>
                  <a:srgbClr val="1F2D3D"/>
                </a:solidFill>
              </a:defRPr>
            </a:pPr>
            <a:r>
              <a:rPr lang="en-US" altLang="zh-CN" sz="4800" b="0" dirty="0">
                <a:solidFill>
                  <a:srgbClr val="1F2D3D"/>
                </a:solidFill>
                <a:latin typeface="Microsoft YaHei" charset="-122"/>
                <a:ea typeface="Microsoft YaHei" charset="-122"/>
              </a:rPr>
              <a:t>B:</a:t>
            </a:r>
            <a:r>
              <a:rPr lang="zh-CN" altLang="en-US" sz="4800" b="0" dirty="0">
                <a:solidFill>
                  <a:srgbClr val="1F2D3D"/>
                </a:solidFill>
                <a:latin typeface="Microsoft YaHei" charset="-122"/>
                <a:ea typeface="Microsoft YaHei" charset="-122"/>
              </a:rPr>
              <a:t>矛盾的普遍性和特殊性相统一的原理</a:t>
            </a:r>
          </a:p>
          <a:p>
            <a:pPr algn="l" defTabSz="457200">
              <a:lnSpc>
                <a:spcPct val="150000"/>
              </a:lnSpc>
              <a:defRPr sz="5500" b="0">
                <a:solidFill>
                  <a:srgbClr val="1F2D3D"/>
                </a:solidFill>
              </a:defRPr>
            </a:pPr>
            <a:r>
              <a:rPr lang="en-US" altLang="zh-CN" sz="4800" b="0" dirty="0">
                <a:solidFill>
                  <a:srgbClr val="1F2D3D"/>
                </a:solidFill>
                <a:latin typeface="Microsoft YaHei" charset="-122"/>
                <a:ea typeface="Microsoft YaHei" charset="-122"/>
              </a:rPr>
              <a:t>C:</a:t>
            </a:r>
            <a:r>
              <a:rPr lang="zh-CN" altLang="en-US" sz="4800" b="0" dirty="0">
                <a:solidFill>
                  <a:srgbClr val="1F2D3D"/>
                </a:solidFill>
                <a:latin typeface="Microsoft YaHei" charset="-122"/>
                <a:ea typeface="Microsoft YaHei" charset="-122"/>
              </a:rPr>
              <a:t>事物的发展是量变和质变统一的原理</a:t>
            </a:r>
          </a:p>
          <a:p>
            <a:pPr algn="l" defTabSz="457200">
              <a:lnSpc>
                <a:spcPct val="150000"/>
              </a:lnSpc>
              <a:defRPr sz="5500" b="0">
                <a:solidFill>
                  <a:srgbClr val="1F2D3D"/>
                </a:solidFill>
              </a:defRPr>
            </a:pPr>
            <a:r>
              <a:rPr lang="en-US" altLang="zh-CN" sz="4800" b="0" dirty="0">
                <a:solidFill>
                  <a:srgbClr val="1F2D3D"/>
                </a:solidFill>
                <a:latin typeface="Microsoft YaHei" charset="-122"/>
                <a:ea typeface="Microsoft YaHei" charset="-122"/>
              </a:rPr>
              <a:t>D:</a:t>
            </a:r>
            <a:r>
              <a:rPr lang="zh-CN" altLang="en-US" sz="4800" b="0" dirty="0">
                <a:solidFill>
                  <a:srgbClr val="1F2D3D"/>
                </a:solidFill>
                <a:latin typeface="Microsoft YaHei" charset="-122"/>
                <a:ea typeface="Microsoft YaHei" charset="-122"/>
              </a:rPr>
              <a:t>事物的发展是前进性和曲折性统一的原理</a:t>
            </a:r>
          </a:p>
        </p:txBody>
      </p:sp>
    </p:spTree>
    <p:extLst>
      <p:ext uri="{BB962C8B-B14F-4D97-AF65-F5344CB8AC3E}">
        <p14:creationId xmlns:p14="http://schemas.microsoft.com/office/powerpoint/2010/main" val="147318094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1DD014F-5F6C-4443-833A-895135500271}"/>
              </a:ext>
            </a:extLst>
          </p:cNvPr>
          <p:cNvSpPr/>
          <p:nvPr/>
        </p:nvSpPr>
        <p:spPr>
          <a:xfrm>
            <a:off x="4223655" y="3972188"/>
            <a:ext cx="16916401" cy="6748322"/>
          </a:xfrm>
          <a:prstGeom prst="rect">
            <a:avLst/>
          </a:prstGeom>
        </p:spPr>
        <p:txBody>
          <a:bodyPr wrap="square">
            <a:spAutoFit/>
          </a:bodyPr>
          <a:lstStyle/>
          <a:p>
            <a:pPr algn="l" defTabSz="457200">
              <a:lnSpc>
                <a:spcPct val="150000"/>
              </a:lnSpc>
              <a:defRPr sz="5500" b="0">
                <a:solidFill>
                  <a:srgbClr val="1F2D3D"/>
                </a:solidFill>
              </a:defRPr>
            </a:pPr>
            <a:r>
              <a:rPr lang="zh-CN" altLang="en-US" sz="4800" b="0" dirty="0">
                <a:solidFill>
                  <a:srgbClr val="1F2D3D"/>
                </a:solidFill>
                <a:latin typeface="Microsoft YaHei" charset="-122"/>
                <a:ea typeface="Microsoft YaHei" charset="-122"/>
              </a:rPr>
              <a:t>坚持马克思主义普遍真理与中国的具体实际相结合，走自己的路，建设中国特色社会主义。其理论依据是（ </a:t>
            </a:r>
            <a:r>
              <a:rPr lang="en-US" altLang="zh-CN" sz="5400" dirty="0">
                <a:solidFill>
                  <a:srgbClr val="C00000"/>
                </a:solidFill>
                <a:latin typeface="微软雅黑" panose="020B0503020204020204" pitchFamily="34" charset="-122"/>
                <a:ea typeface="微软雅黑" panose="020B0503020204020204" pitchFamily="34" charset="-122"/>
              </a:rPr>
              <a:t>B</a:t>
            </a:r>
            <a:r>
              <a:rPr lang="zh-CN" altLang="en-US" sz="5400" b="0" dirty="0">
                <a:solidFill>
                  <a:srgbClr val="1F2D3D"/>
                </a:solidFill>
                <a:latin typeface="微软雅黑" panose="020B0503020204020204" pitchFamily="34" charset="-122"/>
                <a:ea typeface="微软雅黑" panose="020B0503020204020204" pitchFamily="34" charset="-122"/>
              </a:rPr>
              <a:t> </a:t>
            </a:r>
            <a:r>
              <a:rPr lang="zh-CN" altLang="en-US" sz="4800" b="0" dirty="0">
                <a:solidFill>
                  <a:srgbClr val="1F2D3D"/>
                </a:solidFill>
                <a:latin typeface="Microsoft YaHei" charset="-122"/>
                <a:ea typeface="Microsoft YaHei" charset="-122"/>
              </a:rPr>
              <a:t>）</a:t>
            </a:r>
          </a:p>
          <a:p>
            <a:pPr algn="l" defTabSz="457200">
              <a:lnSpc>
                <a:spcPct val="150000"/>
              </a:lnSpc>
              <a:defRPr sz="5500" b="0">
                <a:solidFill>
                  <a:srgbClr val="1F2D3D"/>
                </a:solidFill>
              </a:defRPr>
            </a:pPr>
            <a:r>
              <a:rPr lang="en-US" altLang="zh-CN" sz="4800" b="0" dirty="0">
                <a:solidFill>
                  <a:srgbClr val="1F2D3D"/>
                </a:solidFill>
                <a:latin typeface="Microsoft YaHei" charset="-122"/>
                <a:ea typeface="Microsoft YaHei" charset="-122"/>
              </a:rPr>
              <a:t>A:</a:t>
            </a:r>
            <a:r>
              <a:rPr lang="zh-CN" altLang="en-US" sz="4800" b="0" dirty="0">
                <a:solidFill>
                  <a:srgbClr val="1F2D3D"/>
                </a:solidFill>
                <a:latin typeface="Microsoft YaHei" charset="-122"/>
                <a:ea typeface="Microsoft YaHei" charset="-122"/>
              </a:rPr>
              <a:t>矛盾的同一性和斗争性相结合的原理</a:t>
            </a:r>
          </a:p>
          <a:p>
            <a:pPr algn="l" defTabSz="457200">
              <a:lnSpc>
                <a:spcPct val="150000"/>
              </a:lnSpc>
              <a:defRPr sz="5500" b="0">
                <a:solidFill>
                  <a:srgbClr val="1F2D3D"/>
                </a:solidFill>
              </a:defRPr>
            </a:pPr>
            <a:r>
              <a:rPr lang="en-US" altLang="zh-CN" sz="4800" b="0" dirty="0">
                <a:solidFill>
                  <a:srgbClr val="1F2D3D"/>
                </a:solidFill>
                <a:latin typeface="Microsoft YaHei" charset="-122"/>
                <a:ea typeface="Microsoft YaHei" charset="-122"/>
              </a:rPr>
              <a:t>B:</a:t>
            </a:r>
            <a:r>
              <a:rPr lang="zh-CN" altLang="en-US" sz="4800" b="0" dirty="0">
                <a:solidFill>
                  <a:srgbClr val="1F2D3D"/>
                </a:solidFill>
                <a:latin typeface="Microsoft YaHei" charset="-122"/>
                <a:ea typeface="Microsoft YaHei" charset="-122"/>
              </a:rPr>
              <a:t>矛盾的普遍性和特殊性相统一的原理</a:t>
            </a:r>
          </a:p>
          <a:p>
            <a:pPr algn="l" defTabSz="457200">
              <a:lnSpc>
                <a:spcPct val="150000"/>
              </a:lnSpc>
              <a:defRPr sz="5500" b="0">
                <a:solidFill>
                  <a:srgbClr val="1F2D3D"/>
                </a:solidFill>
              </a:defRPr>
            </a:pPr>
            <a:r>
              <a:rPr lang="en-US" altLang="zh-CN" sz="4800" b="0" dirty="0">
                <a:solidFill>
                  <a:srgbClr val="1F2D3D"/>
                </a:solidFill>
                <a:latin typeface="Microsoft YaHei" charset="-122"/>
                <a:ea typeface="Microsoft YaHei" charset="-122"/>
              </a:rPr>
              <a:t>C:</a:t>
            </a:r>
            <a:r>
              <a:rPr lang="zh-CN" altLang="en-US" sz="4800" b="0" dirty="0">
                <a:solidFill>
                  <a:srgbClr val="1F2D3D"/>
                </a:solidFill>
                <a:latin typeface="Microsoft YaHei" charset="-122"/>
                <a:ea typeface="Microsoft YaHei" charset="-122"/>
              </a:rPr>
              <a:t>事物的发展是量变和质变统一的原理</a:t>
            </a:r>
          </a:p>
          <a:p>
            <a:pPr algn="l" defTabSz="457200">
              <a:lnSpc>
                <a:spcPct val="150000"/>
              </a:lnSpc>
              <a:defRPr sz="5500" b="0">
                <a:solidFill>
                  <a:srgbClr val="1F2D3D"/>
                </a:solidFill>
              </a:defRPr>
            </a:pPr>
            <a:r>
              <a:rPr lang="en-US" altLang="zh-CN" sz="4800" b="0" dirty="0">
                <a:solidFill>
                  <a:srgbClr val="1F2D3D"/>
                </a:solidFill>
                <a:latin typeface="Microsoft YaHei" charset="-122"/>
                <a:ea typeface="Microsoft YaHei" charset="-122"/>
              </a:rPr>
              <a:t>D:</a:t>
            </a:r>
            <a:r>
              <a:rPr lang="zh-CN" altLang="en-US" sz="4800" b="0" dirty="0">
                <a:solidFill>
                  <a:srgbClr val="1F2D3D"/>
                </a:solidFill>
                <a:latin typeface="Microsoft YaHei" charset="-122"/>
                <a:ea typeface="Microsoft YaHei" charset="-122"/>
              </a:rPr>
              <a:t>事物的发展是前进性和曲折性统一的原理</a:t>
            </a:r>
          </a:p>
        </p:txBody>
      </p:sp>
    </p:spTree>
    <p:extLst>
      <p:ext uri="{BB962C8B-B14F-4D97-AF65-F5344CB8AC3E}">
        <p14:creationId xmlns:p14="http://schemas.microsoft.com/office/powerpoint/2010/main" val="2659488199"/>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图表 1"/>
          <p:cNvGraphicFramePr/>
          <p:nvPr/>
        </p:nvGraphicFramePr>
        <p:xfrm>
          <a:off x="1057181" y="1873415"/>
          <a:ext cx="22578673" cy="10096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幻灯片编号占位符 1"/>
          <p:cNvSpPr>
            <a:spLocks noGrp="1"/>
          </p:cNvSpPr>
          <p:nvPr>
            <p:ph type="sldNum" sz="quarter" idx="4294967295"/>
          </p:nvPr>
        </p:nvSpPr>
        <p:spPr>
          <a:xfrm>
            <a:off x="17221200" y="12712701"/>
            <a:ext cx="5486400" cy="730250"/>
          </a:xfrm>
          <a:prstGeom prst="rect">
            <a:avLst/>
          </a:prstGeom>
        </p:spPr>
        <p:txBody>
          <a:bodyPr/>
          <a:lstStyle/>
          <a:p>
            <a:fld id="{2F525CE8-A4D9-4C72-B3B7-D1ED057FD700}" type="slidenum">
              <a:rPr lang="zh-CN" altLang="en-US" smtClean="0"/>
              <a:t>2</a:t>
            </a:fld>
            <a:endParaRPr lang="zh-CN" altLang="en-US"/>
          </a:p>
        </p:txBody>
      </p:sp>
      <p:graphicFrame>
        <p:nvGraphicFramePr>
          <p:cNvPr id="3" name="图表 2"/>
          <p:cNvGraphicFramePr/>
          <p:nvPr/>
        </p:nvGraphicFramePr>
        <p:xfrm>
          <a:off x="994610" y="1379625"/>
          <a:ext cx="22202272" cy="109612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15" name="4.矛盾的不平衡性（选择题或者简答题）"/>
          <p:cNvSpPr txBox="1"/>
          <p:nvPr/>
        </p:nvSpPr>
        <p:spPr>
          <a:xfrm>
            <a:off x="2702966" y="2962890"/>
            <a:ext cx="13096534" cy="948978"/>
          </a:xfrm>
          <a:prstGeom prst="rect">
            <a:avLst/>
          </a:prstGeom>
          <a:ln w="12700">
            <a:miter lim="400000"/>
          </a:ln>
        </p:spPr>
        <p:txBody>
          <a:bodyPr wrap="none" lIns="50800" tIns="50800" rIns="50800" bIns="50800" anchor="ctr">
            <a:spAutoFit/>
          </a:bodyPr>
          <a:lstStyle/>
          <a:p>
            <a:pPr algn="l" defTabSz="457200">
              <a:defRPr sz="5500" b="0">
                <a:latin typeface="Helvetica"/>
                <a:ea typeface="Helvetica"/>
                <a:cs typeface="Helvetica"/>
                <a:sym typeface="Helvetica"/>
              </a:defRPr>
            </a:pPr>
            <a:r>
              <a:rPr>
                <a:latin typeface="微软雅黑" panose="020B0503020204020204" charset="-122"/>
                <a:ea typeface="微软雅黑" panose="020B0503020204020204" charset="-122"/>
                <a:cs typeface="微软雅黑" panose="020B0503020204020204" charset="-122"/>
              </a:rPr>
              <a:t>4.</a:t>
            </a:r>
            <a:r>
              <a:rPr b="1">
                <a:latin typeface="微软雅黑" panose="020B0503020204020204" charset="-122"/>
                <a:ea typeface="微软雅黑" panose="020B0503020204020204" charset="-122"/>
                <a:cs typeface="微软雅黑" panose="020B0503020204020204" charset="-122"/>
              </a:rPr>
              <a:t>矛盾的不平衡性</a:t>
            </a:r>
            <a:r>
              <a:rPr b="1">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（选择题或者简答题）</a:t>
            </a:r>
            <a:r>
              <a:rPr b="1">
                <a:latin typeface="微软雅黑" panose="020B0503020204020204" charset="-122"/>
                <a:ea typeface="微软雅黑" panose="020B0503020204020204" charset="-122"/>
                <a:cs typeface="微软雅黑" panose="020B0503020204020204" charset="-122"/>
              </a:rPr>
              <a:t>  </a:t>
            </a:r>
          </a:p>
        </p:txBody>
      </p:sp>
      <p:pic>
        <p:nvPicPr>
          <p:cNvPr id="716" name="图像" descr="图像"/>
          <p:cNvPicPr>
            <a:picLocks noChangeAspect="1"/>
          </p:cNvPicPr>
          <p:nvPr/>
        </p:nvPicPr>
        <p:blipFill>
          <a:blip r:embed="rId3"/>
          <a:stretch>
            <a:fillRect/>
          </a:stretch>
        </p:blipFill>
        <p:spPr>
          <a:xfrm>
            <a:off x="8059588" y="5237480"/>
            <a:ext cx="4227426" cy="3586907"/>
          </a:xfrm>
          <a:prstGeom prst="rect">
            <a:avLst/>
          </a:prstGeom>
          <a:ln w="12700">
            <a:miter lim="400000"/>
            <a:headEnd/>
            <a:tailEnd/>
          </a:ln>
        </p:spPr>
      </p:pic>
      <p:pic>
        <p:nvPicPr>
          <p:cNvPr id="717" name="图像" descr="图像"/>
          <p:cNvPicPr>
            <a:picLocks noChangeAspect="1"/>
          </p:cNvPicPr>
          <p:nvPr/>
        </p:nvPicPr>
        <p:blipFill>
          <a:blip r:embed="rId4"/>
          <a:stretch>
            <a:fillRect/>
          </a:stretch>
        </p:blipFill>
        <p:spPr>
          <a:xfrm>
            <a:off x="7778245" y="9069283"/>
            <a:ext cx="4790113" cy="3805584"/>
          </a:xfrm>
          <a:prstGeom prst="rect">
            <a:avLst/>
          </a:prstGeom>
          <a:ln w="12700">
            <a:miter lim="400000"/>
            <a:headEnd/>
            <a:tailEnd/>
          </a:ln>
        </p:spPr>
      </p:pic>
      <p:sp>
        <p:nvSpPr>
          <p:cNvPr id="718" name="人际关系"/>
          <p:cNvSpPr/>
          <p:nvPr/>
        </p:nvSpPr>
        <p:spPr>
          <a:xfrm>
            <a:off x="14655800" y="4727729"/>
            <a:ext cx="4227426" cy="1270001"/>
          </a:xfrm>
          <a:prstGeom prst="rect">
            <a:avLst/>
          </a:prstGeom>
          <a:ln w="12700">
            <a:miter lim="400000"/>
          </a:ln>
        </p:spPr>
        <p:txBody>
          <a:bodyPr lIns="0" tIns="0" rIns="0" bIns="0" anchor="ctr"/>
          <a:lstStyle>
            <a:lvl1pPr>
              <a:defRPr sz="4800" b="0">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人际关系</a:t>
            </a:r>
          </a:p>
        </p:txBody>
      </p:sp>
      <p:sp>
        <p:nvSpPr>
          <p:cNvPr id="719" name="线条"/>
          <p:cNvSpPr/>
          <p:nvPr/>
        </p:nvSpPr>
        <p:spPr>
          <a:xfrm flipV="1">
            <a:off x="11836400" y="5279807"/>
            <a:ext cx="3393579" cy="1469785"/>
          </a:xfrm>
          <a:prstGeom prst="line">
            <a:avLst/>
          </a:prstGeom>
          <a:ln w="1397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latin typeface="微软雅黑" panose="020B0503020204020204" charset="-122"/>
              <a:ea typeface="微软雅黑" panose="020B0503020204020204" charset="-122"/>
              <a:cs typeface="微软雅黑" panose="020B0503020204020204" charset="-122"/>
            </a:endParaRPr>
          </a:p>
        </p:txBody>
      </p:sp>
      <p:sp>
        <p:nvSpPr>
          <p:cNvPr id="720" name="线条"/>
          <p:cNvSpPr/>
          <p:nvPr/>
        </p:nvSpPr>
        <p:spPr>
          <a:xfrm>
            <a:off x="11886568" y="6637918"/>
            <a:ext cx="3649210" cy="995462"/>
          </a:xfrm>
          <a:prstGeom prst="line">
            <a:avLst/>
          </a:prstGeom>
          <a:ln w="1397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latin typeface="微软雅黑" panose="020B0503020204020204" charset="-122"/>
              <a:ea typeface="微软雅黑" panose="020B0503020204020204" charset="-122"/>
              <a:cs typeface="微软雅黑" panose="020B0503020204020204" charset="-122"/>
            </a:endParaRPr>
          </a:p>
        </p:txBody>
      </p:sp>
      <p:sp>
        <p:nvSpPr>
          <p:cNvPr id="721" name="工作能力"/>
          <p:cNvSpPr/>
          <p:nvPr/>
        </p:nvSpPr>
        <p:spPr>
          <a:xfrm>
            <a:off x="14909800" y="7092833"/>
            <a:ext cx="4227426" cy="1270001"/>
          </a:xfrm>
          <a:prstGeom prst="rect">
            <a:avLst/>
          </a:prstGeom>
          <a:ln w="12700">
            <a:miter lim="400000"/>
          </a:ln>
        </p:spPr>
        <p:txBody>
          <a:bodyPr lIns="0" tIns="0" rIns="0" bIns="0" anchor="ctr"/>
          <a:lstStyle>
            <a:lvl1pPr>
              <a:defRPr sz="4800" b="0">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工作能力</a:t>
            </a:r>
          </a:p>
        </p:txBody>
      </p:sp>
      <p:sp>
        <p:nvSpPr>
          <p:cNvPr id="722" name="主要矛盾"/>
          <p:cNvSpPr/>
          <p:nvPr/>
        </p:nvSpPr>
        <p:spPr>
          <a:xfrm>
            <a:off x="3673236" y="6525416"/>
            <a:ext cx="2829627" cy="1270001"/>
          </a:xfrm>
          <a:prstGeom prst="rect">
            <a:avLst/>
          </a:prstGeom>
          <a:solidFill>
            <a:schemeClr val="accent5">
              <a:lumOff val="-29864"/>
            </a:schemeClr>
          </a:solidFill>
          <a:ln w="12700">
            <a:miter lim="400000"/>
          </a:ln>
        </p:spPr>
        <p:txBody>
          <a:bodyPr lIns="0" tIns="0" rIns="0" bIns="0" anchor="ctr"/>
          <a:lstStyle>
            <a:lvl1pPr>
              <a:defRPr sz="5000" b="0">
                <a:solidFill>
                  <a:srgbClr val="FFFFFF"/>
                </a:solidFill>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主要矛盾</a:t>
            </a:r>
          </a:p>
        </p:txBody>
      </p:sp>
      <p:sp>
        <p:nvSpPr>
          <p:cNvPr id="723" name="次要矛盾"/>
          <p:cNvSpPr/>
          <p:nvPr/>
        </p:nvSpPr>
        <p:spPr>
          <a:xfrm>
            <a:off x="3673236" y="10343704"/>
            <a:ext cx="2829627" cy="1270001"/>
          </a:xfrm>
          <a:prstGeom prst="rect">
            <a:avLst/>
          </a:prstGeom>
          <a:solidFill>
            <a:schemeClr val="accent5">
              <a:lumOff val="-29864"/>
            </a:schemeClr>
          </a:solidFill>
          <a:ln w="12700">
            <a:miter lim="400000"/>
          </a:ln>
        </p:spPr>
        <p:txBody>
          <a:bodyPr lIns="0" tIns="0" rIns="0" bIns="0" anchor="ctr"/>
          <a:lstStyle>
            <a:lvl1pPr>
              <a:defRPr sz="5000" b="0">
                <a:solidFill>
                  <a:srgbClr val="FFFFFF"/>
                </a:solidFill>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次要矛盾</a:t>
            </a:r>
          </a:p>
        </p:txBody>
      </p:sp>
      <p:sp>
        <p:nvSpPr>
          <p:cNvPr id="724" name="次要方面"/>
          <p:cNvSpPr/>
          <p:nvPr/>
        </p:nvSpPr>
        <p:spPr>
          <a:xfrm>
            <a:off x="18424383" y="4727729"/>
            <a:ext cx="2829627" cy="1270001"/>
          </a:xfrm>
          <a:prstGeom prst="rect">
            <a:avLst/>
          </a:prstGeom>
          <a:solidFill>
            <a:schemeClr val="accent5">
              <a:lumOff val="-29864"/>
            </a:schemeClr>
          </a:solidFill>
          <a:ln w="12700">
            <a:miter lim="400000"/>
          </a:ln>
        </p:spPr>
        <p:txBody>
          <a:bodyPr lIns="0" tIns="0" rIns="0" bIns="0" anchor="ctr"/>
          <a:lstStyle>
            <a:lvl1pPr>
              <a:defRPr sz="5000" b="0">
                <a:solidFill>
                  <a:srgbClr val="FFFFFF"/>
                </a:solidFill>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次要方面</a:t>
            </a:r>
          </a:p>
        </p:txBody>
      </p:sp>
      <p:sp>
        <p:nvSpPr>
          <p:cNvPr id="725" name="主要方面"/>
          <p:cNvSpPr/>
          <p:nvPr/>
        </p:nvSpPr>
        <p:spPr>
          <a:xfrm>
            <a:off x="18424383" y="7092833"/>
            <a:ext cx="2829627" cy="1270001"/>
          </a:xfrm>
          <a:prstGeom prst="rect">
            <a:avLst/>
          </a:prstGeom>
          <a:solidFill>
            <a:schemeClr val="accent5">
              <a:lumOff val="-29864"/>
            </a:schemeClr>
          </a:solidFill>
          <a:ln w="12700">
            <a:miter lim="400000"/>
          </a:ln>
        </p:spPr>
        <p:txBody>
          <a:bodyPr lIns="0" tIns="0" rIns="0" bIns="0" anchor="ctr"/>
          <a:lstStyle>
            <a:lvl1pPr>
              <a:defRPr sz="5000" b="0">
                <a:solidFill>
                  <a:srgbClr val="FFFFFF"/>
                </a:solidFill>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主要方面</a:t>
            </a:r>
          </a:p>
        </p:txBody>
      </p:sp>
      <p:graphicFrame>
        <p:nvGraphicFramePr>
          <p:cNvPr id="13" name="图表 12"/>
          <p:cNvGraphicFramePr/>
          <p:nvPr/>
        </p:nvGraphicFramePr>
        <p:xfrm>
          <a:off x="18883226" y="-297494"/>
          <a:ext cx="5500774" cy="368077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4"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childTnLst>
                                    <p:set>
                                      <p:cBhvr>
                                        <p:cTn id="6" dur="indefinite" fill="hold"/>
                                        <p:tgtEl>
                                          <p:spTgt spid="722"/>
                                        </p:tgtEl>
                                        <p:attrNameLst>
                                          <p:attrName>style.visibility</p:attrName>
                                        </p:attrNameLst>
                                      </p:cBhvr>
                                      <p:to>
                                        <p:strVal val="visible"/>
                                      </p:to>
                                    </p:set>
                                    <p:anim calcmode="lin" valueType="num">
                                      <p:cBhvr>
                                        <p:cTn id="7" dur="750" fill="hold"/>
                                        <p:tgtEl>
                                          <p:spTgt spid="722"/>
                                        </p:tgtEl>
                                        <p:attrNameLst>
                                          <p:attrName>ppt_w</p:attrName>
                                        </p:attrNameLst>
                                      </p:cBhvr>
                                      <p:tavLst>
                                        <p:tav tm="0">
                                          <p:val>
                                            <p:fltVal val="0"/>
                                          </p:val>
                                        </p:tav>
                                        <p:tav tm="100000">
                                          <p:val>
                                            <p:strVal val="#ppt_w"/>
                                          </p:val>
                                        </p:tav>
                                      </p:tavLst>
                                    </p:anim>
                                    <p:anim calcmode="lin" valueType="num">
                                      <p:cBhvr>
                                        <p:cTn id="8" dur="750" fill="hold"/>
                                        <p:tgtEl>
                                          <p:spTgt spid="72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2" nodeType="clickEffect">
                                  <p:stCondLst>
                                    <p:cond delay="0"/>
                                  </p:stCondLst>
                                  <p:childTnLst>
                                    <p:set>
                                      <p:cBhvr>
                                        <p:cTn id="12" dur="indefinite" fill="hold"/>
                                        <p:tgtEl>
                                          <p:spTgt spid="723"/>
                                        </p:tgtEl>
                                        <p:attrNameLst>
                                          <p:attrName>style.visibility</p:attrName>
                                        </p:attrNameLst>
                                      </p:cBhvr>
                                      <p:to>
                                        <p:strVal val="visible"/>
                                      </p:to>
                                    </p:set>
                                    <p:anim calcmode="lin" valueType="num">
                                      <p:cBhvr>
                                        <p:cTn id="13" dur="750" fill="hold"/>
                                        <p:tgtEl>
                                          <p:spTgt spid="723"/>
                                        </p:tgtEl>
                                        <p:attrNameLst>
                                          <p:attrName>ppt_w</p:attrName>
                                        </p:attrNameLst>
                                      </p:cBhvr>
                                      <p:tavLst>
                                        <p:tav tm="0">
                                          <p:val>
                                            <p:fltVal val="0"/>
                                          </p:val>
                                        </p:tav>
                                        <p:tav tm="100000">
                                          <p:val>
                                            <p:strVal val="#ppt_w"/>
                                          </p:val>
                                        </p:tav>
                                      </p:tavLst>
                                    </p:anim>
                                    <p:anim calcmode="lin" valueType="num">
                                      <p:cBhvr>
                                        <p:cTn id="14" dur="750" fill="hold"/>
                                        <p:tgtEl>
                                          <p:spTgt spid="723"/>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3" nodeType="clickEffect">
                                  <p:stCondLst>
                                    <p:cond delay="0"/>
                                  </p:stCondLst>
                                  <p:childTnLst>
                                    <p:set>
                                      <p:cBhvr>
                                        <p:cTn id="18" dur="indefinite" fill="hold"/>
                                        <p:tgtEl>
                                          <p:spTgt spid="725"/>
                                        </p:tgtEl>
                                        <p:attrNameLst>
                                          <p:attrName>style.visibility</p:attrName>
                                        </p:attrNameLst>
                                      </p:cBhvr>
                                      <p:to>
                                        <p:strVal val="visible"/>
                                      </p:to>
                                    </p:set>
                                    <p:anim calcmode="lin" valueType="num">
                                      <p:cBhvr>
                                        <p:cTn id="19" dur="750" fill="hold"/>
                                        <p:tgtEl>
                                          <p:spTgt spid="725"/>
                                        </p:tgtEl>
                                        <p:attrNameLst>
                                          <p:attrName>ppt_w</p:attrName>
                                        </p:attrNameLst>
                                      </p:cBhvr>
                                      <p:tavLst>
                                        <p:tav tm="0">
                                          <p:val>
                                            <p:fltVal val="0"/>
                                          </p:val>
                                        </p:tav>
                                        <p:tav tm="100000">
                                          <p:val>
                                            <p:strVal val="#ppt_w"/>
                                          </p:val>
                                        </p:tav>
                                      </p:tavLst>
                                    </p:anim>
                                    <p:anim calcmode="lin" valueType="num">
                                      <p:cBhvr>
                                        <p:cTn id="20" dur="750" fill="hold"/>
                                        <p:tgtEl>
                                          <p:spTgt spid="725"/>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23" presetClass="entr" presetSubtype="16" fill="hold" grpId="4" nodeType="clickEffect">
                                  <p:stCondLst>
                                    <p:cond delay="0"/>
                                  </p:stCondLst>
                                  <p:childTnLst>
                                    <p:set>
                                      <p:cBhvr>
                                        <p:cTn id="24" dur="indefinite" fill="hold"/>
                                        <p:tgtEl>
                                          <p:spTgt spid="724"/>
                                        </p:tgtEl>
                                        <p:attrNameLst>
                                          <p:attrName>style.visibility</p:attrName>
                                        </p:attrNameLst>
                                      </p:cBhvr>
                                      <p:to>
                                        <p:strVal val="visible"/>
                                      </p:to>
                                    </p:set>
                                    <p:anim calcmode="lin" valueType="num">
                                      <p:cBhvr>
                                        <p:cTn id="25" dur="750" fill="hold"/>
                                        <p:tgtEl>
                                          <p:spTgt spid="724"/>
                                        </p:tgtEl>
                                        <p:attrNameLst>
                                          <p:attrName>ppt_w</p:attrName>
                                        </p:attrNameLst>
                                      </p:cBhvr>
                                      <p:tavLst>
                                        <p:tav tm="0">
                                          <p:val>
                                            <p:fltVal val="0"/>
                                          </p:val>
                                        </p:tav>
                                        <p:tav tm="100000">
                                          <p:val>
                                            <p:strVal val="#ppt_w"/>
                                          </p:val>
                                        </p:tav>
                                      </p:tavLst>
                                    </p:anim>
                                    <p:anim calcmode="lin" valueType="num">
                                      <p:cBhvr>
                                        <p:cTn id="26" dur="750" fill="hold"/>
                                        <p:tgtEl>
                                          <p:spTgt spid="72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2" grpId="1" animBg="1" advAuto="0"/>
      <p:bldP spid="723" grpId="2" animBg="1" advAuto="0"/>
      <p:bldP spid="724" grpId="4" animBg="1" advAuto="0"/>
      <p:bldP spid="725" grpId="3"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27" name="4.矛盾的不平衡性（选择题或者简答题）"/>
          <p:cNvSpPr txBox="1"/>
          <p:nvPr/>
        </p:nvSpPr>
        <p:spPr>
          <a:xfrm>
            <a:off x="1686966" y="3638674"/>
            <a:ext cx="12959471" cy="1079501"/>
          </a:xfrm>
          <a:prstGeom prst="rect">
            <a:avLst/>
          </a:prstGeom>
          <a:ln w="12700">
            <a:miter lim="400000"/>
          </a:ln>
        </p:spPr>
        <p:txBody>
          <a:bodyPr wrap="none" lIns="50800" tIns="50800" rIns="50800" bIns="50800" anchor="ctr">
            <a:spAutoFit/>
          </a:bodyPr>
          <a:lstStyle/>
          <a:p>
            <a:pPr algn="l" defTabSz="457200">
              <a:defRPr sz="5500" b="0">
                <a:latin typeface="Helvetica"/>
                <a:ea typeface="Helvetica"/>
                <a:cs typeface="Helvetica"/>
                <a:sym typeface="Helvetica"/>
              </a:defRPr>
            </a:pPr>
            <a:r>
              <a:rPr dirty="0"/>
              <a:t>4.</a:t>
            </a:r>
            <a:r>
              <a:rPr b="1" dirty="0"/>
              <a:t>矛盾的不平衡性</a:t>
            </a:r>
            <a:r>
              <a:rPr b="1" dirty="0">
                <a:solidFill>
                  <a:schemeClr val="accent3">
                    <a:hueOff val="914337"/>
                    <a:satOff val="31515"/>
                    <a:lumOff val="-30788"/>
                  </a:schemeClr>
                </a:solidFill>
              </a:rPr>
              <a:t>（选择题或者简答题）</a:t>
            </a:r>
            <a:r>
              <a:rPr b="1" dirty="0"/>
              <a:t>  </a:t>
            </a:r>
          </a:p>
        </p:txBody>
      </p:sp>
      <p:pic>
        <p:nvPicPr>
          <p:cNvPr id="728" name="图像" descr="图像"/>
          <p:cNvPicPr>
            <a:picLocks noChangeAspect="1"/>
          </p:cNvPicPr>
          <p:nvPr/>
        </p:nvPicPr>
        <p:blipFill>
          <a:blip r:embed="rId3"/>
          <a:stretch>
            <a:fillRect/>
          </a:stretch>
        </p:blipFill>
        <p:spPr>
          <a:xfrm>
            <a:off x="1226151" y="5605148"/>
            <a:ext cx="22729659" cy="5081330"/>
          </a:xfrm>
          <a:prstGeom prst="rect">
            <a:avLst/>
          </a:prstGeom>
          <a:ln w="12700">
            <a:miter lim="400000"/>
            <a:headEnd/>
            <a:tailEnd/>
          </a:ln>
        </p:spPr>
      </p:pic>
      <p:sp>
        <p:nvSpPr>
          <p:cNvPr id="5"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18883226" y="-297494"/>
          <a:ext cx="5500774" cy="368077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前凸带形 7"/>
          <p:cNvSpPr/>
          <p:nvPr/>
        </p:nvSpPr>
        <p:spPr>
          <a:xfrm>
            <a:off x="17895570" y="120418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27</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30" name="4.矛盾的不平衡性（选择题或者简答题）"/>
          <p:cNvSpPr txBox="1"/>
          <p:nvPr/>
        </p:nvSpPr>
        <p:spPr>
          <a:xfrm>
            <a:off x="2134886" y="3007975"/>
            <a:ext cx="13096534" cy="948978"/>
          </a:xfrm>
          <a:prstGeom prst="rect">
            <a:avLst/>
          </a:prstGeom>
          <a:ln w="12700">
            <a:miter lim="400000"/>
          </a:ln>
        </p:spPr>
        <p:txBody>
          <a:bodyPr wrap="none" lIns="50800" tIns="50800" rIns="50800" bIns="50800" anchor="ctr">
            <a:spAutoFit/>
          </a:bodyPr>
          <a:lstStyle/>
          <a:p>
            <a:pPr algn="l" defTabSz="457200">
              <a:defRPr sz="55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4.</a:t>
            </a:r>
            <a:r>
              <a:rPr b="1" dirty="0">
                <a:latin typeface="微软雅黑" panose="020B0503020204020204" charset="-122"/>
                <a:ea typeface="微软雅黑" panose="020B0503020204020204" charset="-122"/>
                <a:cs typeface="微软雅黑" panose="020B0503020204020204" charset="-122"/>
              </a:rPr>
              <a:t>矛盾的不平衡性</a:t>
            </a:r>
            <a:r>
              <a:rPr b="1" dirty="0">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（选择题或者简答题）</a:t>
            </a:r>
            <a:r>
              <a:rPr b="1" dirty="0">
                <a:latin typeface="微软雅黑" panose="020B0503020204020204" charset="-122"/>
                <a:ea typeface="微软雅黑" panose="020B0503020204020204" charset="-122"/>
                <a:cs typeface="微软雅黑" panose="020B0503020204020204" charset="-122"/>
              </a:rPr>
              <a:t>  </a:t>
            </a:r>
          </a:p>
        </p:txBody>
      </p:sp>
      <p:sp>
        <p:nvSpPr>
          <p:cNvPr id="731" name="方法论：两点论和重点论统一。…"/>
          <p:cNvSpPr txBox="1"/>
          <p:nvPr/>
        </p:nvSpPr>
        <p:spPr>
          <a:xfrm>
            <a:off x="2134886" y="5010575"/>
            <a:ext cx="18708648" cy="5296322"/>
          </a:xfrm>
          <a:prstGeom prst="rect">
            <a:avLst/>
          </a:prstGeom>
          <a:ln w="12700">
            <a:miter lim="400000"/>
          </a:ln>
        </p:spPr>
        <p:txBody>
          <a:bodyPr wrap="none" lIns="50800" tIns="50800" rIns="50800" bIns="50800" anchor="ctr">
            <a:spAutoFit/>
          </a:bodyPr>
          <a:lstStyle/>
          <a:p>
            <a:pPr algn="just" defTabSz="457200">
              <a:lnSpc>
                <a:spcPct val="150000"/>
              </a:lnSpc>
              <a:defRPr sz="4500" b="0">
                <a:latin typeface="Helvetica"/>
                <a:ea typeface="Helvetica"/>
                <a:cs typeface="Helvetica"/>
                <a:sym typeface="Helvetica"/>
              </a:defRPr>
            </a:pPr>
            <a:r>
              <a:rPr b="1" dirty="0">
                <a:solidFill>
                  <a:schemeClr val="accent5">
                    <a:lumOff val="-29864"/>
                  </a:schemeClr>
                </a:solidFill>
                <a:latin typeface="微软雅黑" panose="020B0503020204020204" charset="-122"/>
                <a:ea typeface="微软雅黑" panose="020B0503020204020204" charset="-122"/>
                <a:cs typeface="微软雅黑" panose="020B0503020204020204" charset="-122"/>
              </a:rPr>
              <a:t>方法论</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两点论和重点论统一。</a:t>
            </a:r>
          </a:p>
          <a:p>
            <a:pPr algn="just" defTabSz="457200">
              <a:lnSpc>
                <a:spcPct val="150000"/>
              </a:lnSpc>
              <a:defRPr sz="4500" b="0">
                <a:latin typeface="Helvetica"/>
                <a:ea typeface="Helvetica"/>
                <a:cs typeface="Helvetica"/>
                <a:sym typeface="Helvetica"/>
              </a:defRPr>
            </a:pPr>
            <a:r>
              <a:rPr b="1" dirty="0">
                <a:solidFill>
                  <a:schemeClr val="accent5">
                    <a:lumOff val="-29864"/>
                  </a:schemeClr>
                </a:solidFill>
                <a:latin typeface="微软雅黑" panose="020B0503020204020204" charset="-122"/>
                <a:ea typeface="微软雅黑" panose="020B0503020204020204" charset="-122"/>
                <a:cs typeface="微软雅黑" panose="020B0503020204020204" charset="-122"/>
              </a:rPr>
              <a:t>1、</a:t>
            </a:r>
            <a:r>
              <a:rPr b="1" u="sng" dirty="0">
                <a:solidFill>
                  <a:schemeClr val="accent5">
                    <a:lumOff val="-29864"/>
                  </a:schemeClr>
                </a:solidFill>
                <a:latin typeface="微软雅黑" panose="020B0503020204020204" charset="-122"/>
                <a:ea typeface="微软雅黑" panose="020B0503020204020204" charset="-122"/>
                <a:cs typeface="微软雅黑" panose="020B0503020204020204" charset="-122"/>
              </a:rPr>
              <a:t>两点论</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二者不可偏颇，既要研究主要矛盾，又要研究次要矛盾，</a:t>
            </a:r>
          </a:p>
          <a:p>
            <a:pPr algn="just" defTabSz="457200">
              <a:lnSpc>
                <a:spcPct val="150000"/>
              </a:lnSpc>
              <a:defRPr sz="45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                    既要研究矛盾的主要方面，又要研究矛盾的次要方面。</a:t>
            </a:r>
          </a:p>
          <a:p>
            <a:pPr algn="just" defTabSz="457200">
              <a:lnSpc>
                <a:spcPct val="150000"/>
              </a:lnSpc>
              <a:defRPr sz="4500" b="0">
                <a:latin typeface="Helvetica"/>
                <a:ea typeface="Helvetica"/>
                <a:cs typeface="Helvetica"/>
                <a:sym typeface="Helvetica"/>
              </a:defRPr>
            </a:pPr>
            <a:r>
              <a:rPr b="1" dirty="0">
                <a:solidFill>
                  <a:schemeClr val="accent5">
                    <a:lumOff val="-29864"/>
                  </a:schemeClr>
                </a:solidFill>
                <a:latin typeface="微软雅黑" panose="020B0503020204020204" charset="-122"/>
                <a:ea typeface="微软雅黑" panose="020B0503020204020204" charset="-122"/>
                <a:cs typeface="微软雅黑" panose="020B0503020204020204" charset="-122"/>
              </a:rPr>
              <a:t>2、</a:t>
            </a:r>
            <a:r>
              <a:rPr b="1" u="sng" dirty="0">
                <a:solidFill>
                  <a:schemeClr val="accent5">
                    <a:lumOff val="-29864"/>
                  </a:schemeClr>
                </a:solidFill>
                <a:latin typeface="微软雅黑" panose="020B0503020204020204" charset="-122"/>
                <a:ea typeface="微软雅黑" panose="020B0503020204020204" charset="-122"/>
                <a:cs typeface="微软雅黑" panose="020B0503020204020204" charset="-122"/>
              </a:rPr>
              <a:t>重点论</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在研究复杂事物时，要着重地把握它的主要矛盾。</a:t>
            </a:r>
          </a:p>
          <a:p>
            <a:pPr algn="just" defTabSz="457200">
              <a:lnSpc>
                <a:spcPct val="150000"/>
              </a:lnSpc>
              <a:defRPr sz="45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                    在研究任何一种具体的矛盾时，要着重把握它的主要方面 。</a:t>
            </a:r>
          </a:p>
        </p:txBody>
      </p:sp>
      <p:sp>
        <p:nvSpPr>
          <p:cNvPr id="5"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18883226" y="-297494"/>
          <a:ext cx="5500774" cy="36807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33" name="不同矛盾处于支配起到决定作用的是（）…"/>
          <p:cNvSpPr txBox="1"/>
          <p:nvPr/>
        </p:nvSpPr>
        <p:spPr>
          <a:xfrm>
            <a:off x="3017488" y="3355260"/>
            <a:ext cx="12798375"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不同矛盾处于支配起到决定作用的是（）</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主要矛盾</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次要矛盾</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矛盾的次要方面</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矛盾的主要方面</a:t>
            </a:r>
          </a:p>
        </p:txBody>
      </p:sp>
      <p:sp>
        <p:nvSpPr>
          <p:cNvPr id="4" name="前凸带形 3"/>
          <p:cNvSpPr/>
          <p:nvPr/>
        </p:nvSpPr>
        <p:spPr>
          <a:xfrm>
            <a:off x="17895570" y="120418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37</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33" name="不同矛盾处于支配起到决定作用的是（）…"/>
          <p:cNvSpPr txBox="1"/>
          <p:nvPr/>
        </p:nvSpPr>
        <p:spPr>
          <a:xfrm>
            <a:off x="3017488" y="3355260"/>
            <a:ext cx="13295306"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不同矛盾处于支配起到决定作用的是（</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A</a:t>
            </a:r>
            <a:r>
              <a:rPr dirty="0">
                <a:latin typeface="微软雅黑" panose="020B0503020204020204" charset="-122"/>
                <a:ea typeface="微软雅黑" panose="020B0503020204020204" charset="-122"/>
                <a:cs typeface="微软雅黑" panose="020B0503020204020204" charset="-122"/>
              </a:rPr>
              <a:t>）</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主要矛盾</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次要矛盾</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矛盾的次要方面</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矛盾的主要方面</a:t>
            </a:r>
          </a:p>
        </p:txBody>
      </p:sp>
      <p:sp>
        <p:nvSpPr>
          <p:cNvPr id="4" name="前凸带形 3"/>
          <p:cNvSpPr/>
          <p:nvPr/>
        </p:nvSpPr>
        <p:spPr>
          <a:xfrm>
            <a:off x="17895570" y="120418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37</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图表 1"/>
          <p:cNvGraphicFramePr/>
          <p:nvPr/>
        </p:nvGraphicFramePr>
        <p:xfrm>
          <a:off x="1057181" y="1873415"/>
          <a:ext cx="22578673" cy="10096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45" name="对立统一规律（矛盾规律）地位及其原因（选择题或简答题）"/>
          <p:cNvSpPr txBox="1"/>
          <p:nvPr/>
        </p:nvSpPr>
        <p:spPr>
          <a:xfrm>
            <a:off x="2705100" y="2260361"/>
            <a:ext cx="18973801" cy="1079501"/>
          </a:xfrm>
          <a:prstGeom prst="rect">
            <a:avLst/>
          </a:prstGeom>
          <a:ln w="12700">
            <a:miter lim="400000"/>
          </a:ln>
        </p:spPr>
        <p:txBody>
          <a:bodyPr wrap="none" lIns="50800" tIns="50800" rIns="50800" bIns="50800" anchor="ctr">
            <a:spAutoFit/>
          </a:bodyPr>
          <a:lstStyle/>
          <a:p>
            <a:pPr>
              <a:defRPr sz="5500"/>
            </a:pPr>
            <a:r>
              <a:t>对立统一规律（矛盾规律）地位及其原因</a:t>
            </a:r>
            <a:r>
              <a:rPr>
                <a:solidFill>
                  <a:schemeClr val="accent3">
                    <a:hueOff val="914337"/>
                    <a:satOff val="31515"/>
                    <a:lumOff val="-30788"/>
                  </a:schemeClr>
                </a:solidFill>
              </a:rPr>
              <a:t>（选择题或简答题）</a:t>
            </a:r>
          </a:p>
        </p:txBody>
      </p:sp>
      <p:sp>
        <p:nvSpPr>
          <p:cNvPr id="746" name="矛盾"/>
          <p:cNvSpPr/>
          <p:nvPr/>
        </p:nvSpPr>
        <p:spPr>
          <a:xfrm>
            <a:off x="9668470" y="6456253"/>
            <a:ext cx="4589860" cy="3652937"/>
          </a:xfrm>
          <a:prstGeom prst="ellipse">
            <a:avLst/>
          </a:prstGeom>
          <a:solidFill>
            <a:schemeClr val="accent5">
              <a:lumOff val="-29864"/>
            </a:schemeClr>
          </a:solidFill>
          <a:ln w="12700">
            <a:miter lim="400000"/>
          </a:ln>
        </p:spPr>
        <p:txBody>
          <a:bodyPr lIns="0" tIns="0" rIns="0" bIns="0" anchor="ctr"/>
          <a:lstStyle>
            <a:lvl1pPr>
              <a:defRPr sz="7000" b="0">
                <a:solidFill>
                  <a:srgbClr val="FFFFFF"/>
                </a:solidFill>
                <a:latin typeface="+mn-lt"/>
                <a:ea typeface="+mn-ea"/>
                <a:cs typeface="+mn-cs"/>
                <a:sym typeface="Helvetica Neue Medium"/>
              </a:defRPr>
            </a:lvl1pPr>
          </a:lstStyle>
          <a:p>
            <a:r>
              <a:t>矛盾</a:t>
            </a:r>
          </a:p>
        </p:txBody>
      </p:sp>
      <p:sp>
        <p:nvSpPr>
          <p:cNvPr id="747" name="地位：对立统一规律唯物辩证法的实质与核心，是基本规律"/>
          <p:cNvSpPr txBox="1"/>
          <p:nvPr/>
        </p:nvSpPr>
        <p:spPr>
          <a:xfrm>
            <a:off x="3016250" y="3747908"/>
            <a:ext cx="18056225" cy="872034"/>
          </a:xfrm>
          <a:prstGeom prst="rect">
            <a:avLst/>
          </a:prstGeom>
          <a:ln w="12700">
            <a:miter lim="400000"/>
          </a:ln>
        </p:spPr>
        <p:txBody>
          <a:bodyPr wrap="none" lIns="50800" tIns="50800" rIns="50800" bIns="50800" anchor="ctr">
            <a:spAutoFit/>
          </a:bodyPr>
          <a:lstStyle/>
          <a:p>
            <a:pPr algn="l" defTabSz="457200">
              <a:defRPr sz="5000" b="0">
                <a:latin typeface="Helvetica"/>
                <a:ea typeface="Helvetica"/>
                <a:cs typeface="Helvetica"/>
                <a:sym typeface="Helvetica"/>
              </a:defRPr>
            </a:pPr>
            <a:r>
              <a:rPr b="1" dirty="0" err="1"/>
              <a:t>地位</a:t>
            </a:r>
            <a:r>
              <a:rPr lang="zh-CN" altLang="en-US" dirty="0" err="1"/>
              <a:t>：</a:t>
            </a:r>
            <a:r>
              <a:rPr dirty="0" err="1"/>
              <a:t>对立统一规律</a:t>
            </a:r>
            <a:r>
              <a:rPr lang="zh-CN" altLang="en-US" dirty="0"/>
              <a:t>是</a:t>
            </a:r>
            <a:r>
              <a:rPr dirty="0"/>
              <a:t>唯物辩证法的</a:t>
            </a:r>
            <a:r>
              <a:rPr b="1" dirty="0">
                <a:solidFill>
                  <a:srgbClr val="CE1C00"/>
                </a:solidFill>
              </a:rPr>
              <a:t>实质与核心</a:t>
            </a:r>
            <a:r>
              <a:rPr lang="zh-CN" altLang="en-US" b="1" dirty="0">
                <a:solidFill>
                  <a:srgbClr val="CE1C00"/>
                </a:solidFill>
              </a:rPr>
              <a:t>，</a:t>
            </a:r>
            <a:r>
              <a:rPr lang="zh-CN" altLang="en-US" b="1" dirty="0">
                <a:solidFill>
                  <a:schemeClr val="tx1"/>
                </a:solidFill>
              </a:rPr>
              <a:t>是</a:t>
            </a:r>
            <a:r>
              <a:rPr lang="zh-CN" altLang="en-US" b="1" dirty="0">
                <a:solidFill>
                  <a:srgbClr val="FF0000"/>
                </a:solidFill>
              </a:rPr>
              <a:t>根本</a:t>
            </a:r>
            <a:r>
              <a:rPr lang="zh-CN" altLang="en-US" b="1" dirty="0">
                <a:solidFill>
                  <a:schemeClr val="tx1"/>
                </a:solidFill>
              </a:rPr>
              <a:t>规律。</a:t>
            </a:r>
            <a:endParaRPr dirty="0">
              <a:solidFill>
                <a:schemeClr val="tx1"/>
              </a:solidFill>
            </a:endParaRPr>
          </a:p>
        </p:txBody>
      </p:sp>
      <p:sp>
        <p:nvSpPr>
          <p:cNvPr id="748" name="线条"/>
          <p:cNvSpPr/>
          <p:nvPr/>
        </p:nvSpPr>
        <p:spPr>
          <a:xfrm>
            <a:off x="4216400" y="9078168"/>
            <a:ext cx="5331699"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49" name="线条"/>
          <p:cNvSpPr/>
          <p:nvPr/>
        </p:nvSpPr>
        <p:spPr>
          <a:xfrm>
            <a:off x="4216400" y="7700218"/>
            <a:ext cx="5331699"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0" name="线条"/>
          <p:cNvSpPr/>
          <p:nvPr/>
        </p:nvSpPr>
        <p:spPr>
          <a:xfrm flipH="1">
            <a:off x="14378702" y="9078168"/>
            <a:ext cx="5704064"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1" name="线条"/>
          <p:cNvSpPr/>
          <p:nvPr/>
        </p:nvSpPr>
        <p:spPr>
          <a:xfrm flipH="1">
            <a:off x="14378702" y="7706568"/>
            <a:ext cx="5704064"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2" name="辩证法"/>
          <p:cNvSpPr txBox="1"/>
          <p:nvPr/>
        </p:nvSpPr>
        <p:spPr>
          <a:xfrm>
            <a:off x="5872598" y="7787421"/>
            <a:ext cx="2019301" cy="990601"/>
          </a:xfrm>
          <a:prstGeom prst="rect">
            <a:avLst/>
          </a:prstGeom>
          <a:ln w="12700">
            <a:miter lim="400000"/>
          </a:ln>
        </p:spPr>
        <p:txBody>
          <a:bodyPr wrap="none" lIns="50800" tIns="50800" rIns="50800" bIns="50800" anchor="ctr">
            <a:spAutoFit/>
          </a:bodyPr>
          <a:lstStyle>
            <a:lvl1pPr>
              <a:defRPr sz="5000"/>
            </a:lvl1pPr>
          </a:lstStyle>
          <a:p>
            <a:r>
              <a:t>辩证法</a:t>
            </a:r>
          </a:p>
        </p:txBody>
      </p:sp>
      <p:sp>
        <p:nvSpPr>
          <p:cNvPr id="753" name="形而上学"/>
          <p:cNvSpPr txBox="1"/>
          <p:nvPr/>
        </p:nvSpPr>
        <p:spPr>
          <a:xfrm>
            <a:off x="15674984" y="7787421"/>
            <a:ext cx="2654301" cy="990601"/>
          </a:xfrm>
          <a:prstGeom prst="rect">
            <a:avLst/>
          </a:prstGeom>
          <a:ln w="12700">
            <a:miter lim="400000"/>
          </a:ln>
        </p:spPr>
        <p:txBody>
          <a:bodyPr wrap="none" lIns="50800" tIns="50800" rIns="50800" bIns="50800" anchor="ctr">
            <a:spAutoFit/>
          </a:bodyPr>
          <a:lstStyle>
            <a:lvl1pPr>
              <a:defRPr sz="5000"/>
            </a:lvl1pPr>
          </a:lstStyle>
          <a:p>
            <a:r>
              <a:t>形而上学</a:t>
            </a:r>
          </a:p>
        </p:txBody>
      </p:sp>
      <p:graphicFrame>
        <p:nvGraphicFramePr>
          <p:cNvPr id="14" name="图表 13"/>
          <p:cNvGraphicFramePr/>
          <p:nvPr/>
        </p:nvGraphicFramePr>
        <p:xfrm>
          <a:off x="19375256" y="0"/>
          <a:ext cx="5008744" cy="15134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中心线索"/>
          <p:cNvSpPr txBox="1"/>
          <p:nvPr/>
        </p:nvSpPr>
        <p:spPr>
          <a:xfrm>
            <a:off x="9639049" y="5535304"/>
            <a:ext cx="4648710" cy="872034"/>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rPr lang="zh-CN" altLang="en-US" dirty="0"/>
              <a:t>焦点和根本分歧</a:t>
            </a:r>
            <a:endParaRPr dirty="0"/>
          </a:p>
        </p:txBody>
      </p:sp>
      <p:sp>
        <p:nvSpPr>
          <p:cNvPr id="13"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1"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45" name="对立统一规律（矛盾规律）地位及其原因（选择题或简答题）"/>
          <p:cNvSpPr txBox="1"/>
          <p:nvPr/>
        </p:nvSpPr>
        <p:spPr>
          <a:xfrm>
            <a:off x="2705100" y="2260361"/>
            <a:ext cx="18973801" cy="1079501"/>
          </a:xfrm>
          <a:prstGeom prst="rect">
            <a:avLst/>
          </a:prstGeom>
          <a:ln w="12700">
            <a:miter lim="400000"/>
          </a:ln>
        </p:spPr>
        <p:txBody>
          <a:bodyPr wrap="none" lIns="50800" tIns="50800" rIns="50800" bIns="50800" anchor="ctr">
            <a:spAutoFit/>
          </a:bodyPr>
          <a:lstStyle/>
          <a:p>
            <a:pPr>
              <a:defRPr sz="5500"/>
            </a:pPr>
            <a:r>
              <a:t>对立统一规律（矛盾规律）地位及其原因</a:t>
            </a:r>
            <a:r>
              <a:rPr>
                <a:solidFill>
                  <a:schemeClr val="accent3">
                    <a:hueOff val="914337"/>
                    <a:satOff val="31515"/>
                    <a:lumOff val="-30788"/>
                  </a:schemeClr>
                </a:solidFill>
              </a:rPr>
              <a:t>（选择题或简答题）</a:t>
            </a:r>
          </a:p>
        </p:txBody>
      </p:sp>
      <p:sp>
        <p:nvSpPr>
          <p:cNvPr id="746" name="矛盾"/>
          <p:cNvSpPr/>
          <p:nvPr/>
        </p:nvSpPr>
        <p:spPr>
          <a:xfrm>
            <a:off x="9668470" y="6456253"/>
            <a:ext cx="4589860" cy="3652937"/>
          </a:xfrm>
          <a:prstGeom prst="ellipse">
            <a:avLst/>
          </a:prstGeom>
          <a:solidFill>
            <a:schemeClr val="accent5">
              <a:lumOff val="-29864"/>
            </a:schemeClr>
          </a:solidFill>
          <a:ln w="12700">
            <a:miter lim="400000"/>
          </a:ln>
        </p:spPr>
        <p:txBody>
          <a:bodyPr lIns="0" tIns="0" rIns="0" bIns="0" anchor="ctr"/>
          <a:lstStyle>
            <a:lvl1pPr>
              <a:defRPr sz="7000" b="0">
                <a:solidFill>
                  <a:srgbClr val="FFFFFF"/>
                </a:solidFill>
                <a:latin typeface="+mn-lt"/>
                <a:ea typeface="+mn-ea"/>
                <a:cs typeface="+mn-cs"/>
                <a:sym typeface="Helvetica Neue Medium"/>
              </a:defRPr>
            </a:lvl1pPr>
          </a:lstStyle>
          <a:p>
            <a:r>
              <a:t>矛盾</a:t>
            </a:r>
          </a:p>
        </p:txBody>
      </p:sp>
      <p:sp>
        <p:nvSpPr>
          <p:cNvPr id="747" name="地位：对立统一规律唯物辩证法的实质与核心，是基本规律"/>
          <p:cNvSpPr txBox="1"/>
          <p:nvPr/>
        </p:nvSpPr>
        <p:spPr>
          <a:xfrm>
            <a:off x="3016250" y="3747908"/>
            <a:ext cx="16310555" cy="872034"/>
          </a:xfrm>
          <a:prstGeom prst="rect">
            <a:avLst/>
          </a:prstGeom>
          <a:ln w="12700">
            <a:miter lim="400000"/>
          </a:ln>
        </p:spPr>
        <p:txBody>
          <a:bodyPr wrap="none" lIns="50800" tIns="50800" rIns="50800" bIns="50800" anchor="ctr">
            <a:spAutoFit/>
          </a:bodyPr>
          <a:lstStyle/>
          <a:p>
            <a:pPr algn="l" defTabSz="457200">
              <a:defRPr sz="5000" b="0">
                <a:latin typeface="Helvetica"/>
                <a:ea typeface="Helvetica"/>
                <a:cs typeface="Helvetica"/>
                <a:sym typeface="Helvetica"/>
              </a:defRPr>
            </a:pPr>
            <a:r>
              <a:rPr b="1" dirty="0"/>
              <a:t>地位</a:t>
            </a:r>
            <a:r>
              <a:rPr lang="en-US" altLang="zh-CN" b="1" dirty="0"/>
              <a:t>.</a:t>
            </a:r>
            <a:r>
              <a:rPr dirty="0"/>
              <a:t>对立统一规律唯物辩证法的</a:t>
            </a:r>
            <a:r>
              <a:rPr b="1" dirty="0">
                <a:solidFill>
                  <a:srgbClr val="CE1C00"/>
                </a:solidFill>
              </a:rPr>
              <a:t>实质与核心</a:t>
            </a:r>
            <a:r>
              <a:rPr lang="zh-CN" altLang="en-US" b="1" dirty="0">
                <a:solidFill>
                  <a:srgbClr val="CE1C00"/>
                </a:solidFill>
              </a:rPr>
              <a:t>，</a:t>
            </a:r>
            <a:r>
              <a:rPr lang="zh-CN" altLang="en-US" dirty="0">
                <a:solidFill>
                  <a:schemeClr val="tx1"/>
                </a:solidFill>
              </a:rPr>
              <a:t>是</a:t>
            </a:r>
            <a:r>
              <a:rPr lang="zh-CN" altLang="en-US" dirty="0">
                <a:solidFill>
                  <a:srgbClr val="FF0000"/>
                </a:solidFill>
              </a:rPr>
              <a:t>根本</a:t>
            </a:r>
            <a:r>
              <a:rPr lang="zh-CN" altLang="en-US" dirty="0">
                <a:solidFill>
                  <a:schemeClr val="tx1"/>
                </a:solidFill>
              </a:rPr>
              <a:t>规律</a:t>
            </a:r>
            <a:endParaRPr dirty="0"/>
          </a:p>
        </p:txBody>
      </p:sp>
      <p:sp>
        <p:nvSpPr>
          <p:cNvPr id="748" name="线条"/>
          <p:cNvSpPr/>
          <p:nvPr/>
        </p:nvSpPr>
        <p:spPr>
          <a:xfrm>
            <a:off x="4216400" y="9078168"/>
            <a:ext cx="5331699"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49" name="线条"/>
          <p:cNvSpPr/>
          <p:nvPr/>
        </p:nvSpPr>
        <p:spPr>
          <a:xfrm>
            <a:off x="4216400" y="7700218"/>
            <a:ext cx="5331699"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0" name="线条"/>
          <p:cNvSpPr/>
          <p:nvPr/>
        </p:nvSpPr>
        <p:spPr>
          <a:xfrm flipH="1">
            <a:off x="14378702" y="9078168"/>
            <a:ext cx="5704064"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1" name="线条"/>
          <p:cNvSpPr/>
          <p:nvPr/>
        </p:nvSpPr>
        <p:spPr>
          <a:xfrm flipH="1">
            <a:off x="14378702" y="7706568"/>
            <a:ext cx="5704064"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2" name="辩证法"/>
          <p:cNvSpPr txBox="1"/>
          <p:nvPr/>
        </p:nvSpPr>
        <p:spPr>
          <a:xfrm>
            <a:off x="5872598" y="7787421"/>
            <a:ext cx="2019301" cy="990601"/>
          </a:xfrm>
          <a:prstGeom prst="rect">
            <a:avLst/>
          </a:prstGeom>
          <a:ln w="12700">
            <a:miter lim="400000"/>
          </a:ln>
        </p:spPr>
        <p:txBody>
          <a:bodyPr wrap="none" lIns="50800" tIns="50800" rIns="50800" bIns="50800" anchor="ctr">
            <a:spAutoFit/>
          </a:bodyPr>
          <a:lstStyle>
            <a:lvl1pPr>
              <a:defRPr sz="5000"/>
            </a:lvl1pPr>
          </a:lstStyle>
          <a:p>
            <a:r>
              <a:t>辩证法</a:t>
            </a:r>
          </a:p>
        </p:txBody>
      </p:sp>
      <p:sp>
        <p:nvSpPr>
          <p:cNvPr id="753" name="形而上学"/>
          <p:cNvSpPr txBox="1"/>
          <p:nvPr/>
        </p:nvSpPr>
        <p:spPr>
          <a:xfrm>
            <a:off x="15674984" y="7787421"/>
            <a:ext cx="2654301" cy="990601"/>
          </a:xfrm>
          <a:prstGeom prst="rect">
            <a:avLst/>
          </a:prstGeom>
          <a:ln w="12700">
            <a:miter lim="400000"/>
          </a:ln>
        </p:spPr>
        <p:txBody>
          <a:bodyPr wrap="none" lIns="50800" tIns="50800" rIns="50800" bIns="50800" anchor="ctr">
            <a:spAutoFit/>
          </a:bodyPr>
          <a:lstStyle>
            <a:lvl1pPr>
              <a:defRPr sz="5000"/>
            </a:lvl1pPr>
          </a:lstStyle>
          <a:p>
            <a:r>
              <a:t>形而上学</a:t>
            </a:r>
          </a:p>
        </p:txBody>
      </p:sp>
      <p:sp>
        <p:nvSpPr>
          <p:cNvPr id="754" name="中心线索"/>
          <p:cNvSpPr txBox="1"/>
          <p:nvPr/>
        </p:nvSpPr>
        <p:spPr>
          <a:xfrm>
            <a:off x="10636249" y="5465652"/>
            <a:ext cx="2654301" cy="990601"/>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rPr dirty="0"/>
              <a:t>中心线索</a:t>
            </a:r>
          </a:p>
        </p:txBody>
      </p:sp>
      <p:graphicFrame>
        <p:nvGraphicFramePr>
          <p:cNvPr id="14" name="图表 13"/>
          <p:cNvGraphicFramePr/>
          <p:nvPr/>
        </p:nvGraphicFramePr>
        <p:xfrm>
          <a:off x="19375256" y="0"/>
          <a:ext cx="5008744" cy="15134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中心线索"/>
          <p:cNvSpPr txBox="1"/>
          <p:nvPr/>
        </p:nvSpPr>
        <p:spPr>
          <a:xfrm>
            <a:off x="9639045" y="4591972"/>
            <a:ext cx="4648710" cy="872034"/>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rPr lang="zh-CN" altLang="en-US" dirty="0"/>
              <a:t>焦点和根本分歧</a:t>
            </a:r>
            <a:endParaRPr dirty="0"/>
          </a:p>
        </p:txBody>
      </p:sp>
      <p:sp>
        <p:nvSpPr>
          <p:cNvPr id="1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54"/>
                                        </p:tgtEl>
                                        <p:attrNameLst>
                                          <p:attrName>style.visibility</p:attrName>
                                        </p:attrNameLst>
                                      </p:cBhvr>
                                      <p:to>
                                        <p:strVal val="visible"/>
                                      </p:to>
                                    </p:set>
                                    <p:anim calcmode="lin" valueType="num">
                                      <p:cBhvr additive="base">
                                        <p:cTn id="7" dur="500" fill="hold"/>
                                        <p:tgtEl>
                                          <p:spTgt spid="754"/>
                                        </p:tgtEl>
                                        <p:attrNameLst>
                                          <p:attrName>ppt_x</p:attrName>
                                        </p:attrNameLst>
                                      </p:cBhvr>
                                      <p:tavLst>
                                        <p:tav tm="0">
                                          <p:val>
                                            <p:strVal val="#ppt_x"/>
                                          </p:val>
                                        </p:tav>
                                        <p:tav tm="100000">
                                          <p:val>
                                            <p:strVal val="#ppt_x"/>
                                          </p:val>
                                        </p:tav>
                                      </p:tavLst>
                                    </p:anim>
                                    <p:anim calcmode="lin" valueType="num">
                                      <p:cBhvr additive="base">
                                        <p:cTn id="8" dur="500" fill="hold"/>
                                        <p:tgtEl>
                                          <p:spTgt spid="7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45" name="对立统一规律（矛盾规律）地位及其原因（选择题或简答题）"/>
          <p:cNvSpPr txBox="1"/>
          <p:nvPr/>
        </p:nvSpPr>
        <p:spPr>
          <a:xfrm>
            <a:off x="2705100" y="2260361"/>
            <a:ext cx="18973801" cy="1079501"/>
          </a:xfrm>
          <a:prstGeom prst="rect">
            <a:avLst/>
          </a:prstGeom>
          <a:ln w="12700">
            <a:miter lim="400000"/>
          </a:ln>
        </p:spPr>
        <p:txBody>
          <a:bodyPr wrap="none" lIns="50800" tIns="50800" rIns="50800" bIns="50800" anchor="ctr">
            <a:spAutoFit/>
          </a:bodyPr>
          <a:lstStyle/>
          <a:p>
            <a:pPr>
              <a:defRPr sz="5500"/>
            </a:pPr>
            <a:r>
              <a:t>对立统一规律（矛盾规律）地位及其原因</a:t>
            </a:r>
            <a:r>
              <a:rPr>
                <a:solidFill>
                  <a:schemeClr val="accent3">
                    <a:hueOff val="914337"/>
                    <a:satOff val="31515"/>
                    <a:lumOff val="-30788"/>
                  </a:schemeClr>
                </a:solidFill>
              </a:rPr>
              <a:t>（选择题或简答题）</a:t>
            </a:r>
          </a:p>
        </p:txBody>
      </p:sp>
      <p:sp>
        <p:nvSpPr>
          <p:cNvPr id="746" name="矛盾"/>
          <p:cNvSpPr/>
          <p:nvPr/>
        </p:nvSpPr>
        <p:spPr>
          <a:xfrm>
            <a:off x="9668470" y="6456253"/>
            <a:ext cx="4589860" cy="3652937"/>
          </a:xfrm>
          <a:prstGeom prst="ellipse">
            <a:avLst/>
          </a:prstGeom>
          <a:solidFill>
            <a:schemeClr val="accent5">
              <a:lumOff val="-29864"/>
            </a:schemeClr>
          </a:solidFill>
          <a:ln w="12700">
            <a:miter lim="400000"/>
          </a:ln>
        </p:spPr>
        <p:txBody>
          <a:bodyPr lIns="0" tIns="0" rIns="0" bIns="0" anchor="ctr"/>
          <a:lstStyle>
            <a:lvl1pPr>
              <a:defRPr sz="7000" b="0">
                <a:solidFill>
                  <a:srgbClr val="FFFFFF"/>
                </a:solidFill>
                <a:latin typeface="+mn-lt"/>
                <a:ea typeface="+mn-ea"/>
                <a:cs typeface="+mn-cs"/>
                <a:sym typeface="Helvetica Neue Medium"/>
              </a:defRPr>
            </a:lvl1pPr>
          </a:lstStyle>
          <a:p>
            <a:r>
              <a:t>矛盾</a:t>
            </a:r>
          </a:p>
        </p:txBody>
      </p:sp>
      <p:sp>
        <p:nvSpPr>
          <p:cNvPr id="747" name="地位：对立统一规律唯物辩证法的实质与核心，是基本规律"/>
          <p:cNvSpPr txBox="1"/>
          <p:nvPr/>
        </p:nvSpPr>
        <p:spPr>
          <a:xfrm>
            <a:off x="3016250" y="3747908"/>
            <a:ext cx="16310555" cy="872034"/>
          </a:xfrm>
          <a:prstGeom prst="rect">
            <a:avLst/>
          </a:prstGeom>
          <a:ln w="12700">
            <a:miter lim="400000"/>
          </a:ln>
        </p:spPr>
        <p:txBody>
          <a:bodyPr wrap="none" lIns="50800" tIns="50800" rIns="50800" bIns="50800" anchor="ctr">
            <a:spAutoFit/>
          </a:bodyPr>
          <a:lstStyle/>
          <a:p>
            <a:pPr algn="l" defTabSz="457200">
              <a:defRPr sz="5000" b="0">
                <a:latin typeface="Helvetica"/>
                <a:ea typeface="Helvetica"/>
                <a:cs typeface="Helvetica"/>
                <a:sym typeface="Helvetica"/>
              </a:defRPr>
            </a:pPr>
            <a:r>
              <a:rPr b="1" dirty="0"/>
              <a:t>地位</a:t>
            </a:r>
            <a:r>
              <a:rPr lang="en-US" altLang="zh-CN" b="1" dirty="0"/>
              <a:t>.</a:t>
            </a:r>
            <a:r>
              <a:rPr dirty="0"/>
              <a:t>对立统一规律唯物辩证法的</a:t>
            </a:r>
            <a:r>
              <a:rPr b="1" dirty="0">
                <a:solidFill>
                  <a:srgbClr val="CE1C00"/>
                </a:solidFill>
              </a:rPr>
              <a:t>实质与核心</a:t>
            </a:r>
            <a:r>
              <a:rPr lang="zh-CN" altLang="en-US" b="1" dirty="0">
                <a:solidFill>
                  <a:srgbClr val="CE1C00"/>
                </a:solidFill>
              </a:rPr>
              <a:t>，</a:t>
            </a:r>
            <a:r>
              <a:rPr lang="zh-CN" altLang="en-US" dirty="0">
                <a:solidFill>
                  <a:schemeClr val="tx1"/>
                </a:solidFill>
              </a:rPr>
              <a:t>是</a:t>
            </a:r>
            <a:r>
              <a:rPr lang="zh-CN" altLang="en-US" dirty="0">
                <a:solidFill>
                  <a:srgbClr val="FF0000"/>
                </a:solidFill>
              </a:rPr>
              <a:t>根本</a:t>
            </a:r>
            <a:r>
              <a:rPr lang="zh-CN" altLang="en-US" dirty="0">
                <a:solidFill>
                  <a:schemeClr val="tx1"/>
                </a:solidFill>
              </a:rPr>
              <a:t>规律</a:t>
            </a:r>
            <a:endParaRPr dirty="0"/>
          </a:p>
        </p:txBody>
      </p:sp>
      <p:sp>
        <p:nvSpPr>
          <p:cNvPr id="748" name="线条"/>
          <p:cNvSpPr/>
          <p:nvPr/>
        </p:nvSpPr>
        <p:spPr>
          <a:xfrm>
            <a:off x="4216400" y="9078168"/>
            <a:ext cx="5331699"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49" name="线条"/>
          <p:cNvSpPr/>
          <p:nvPr/>
        </p:nvSpPr>
        <p:spPr>
          <a:xfrm>
            <a:off x="4216400" y="7700218"/>
            <a:ext cx="5331699"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0" name="线条"/>
          <p:cNvSpPr/>
          <p:nvPr/>
        </p:nvSpPr>
        <p:spPr>
          <a:xfrm flipH="1">
            <a:off x="14378702" y="9078168"/>
            <a:ext cx="5704064"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1" name="线条"/>
          <p:cNvSpPr/>
          <p:nvPr/>
        </p:nvSpPr>
        <p:spPr>
          <a:xfrm flipH="1">
            <a:off x="14378702" y="7706568"/>
            <a:ext cx="5704064"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2" name="辩证法"/>
          <p:cNvSpPr txBox="1"/>
          <p:nvPr/>
        </p:nvSpPr>
        <p:spPr>
          <a:xfrm>
            <a:off x="5872598" y="7787421"/>
            <a:ext cx="2019301" cy="990601"/>
          </a:xfrm>
          <a:prstGeom prst="rect">
            <a:avLst/>
          </a:prstGeom>
          <a:ln w="12700">
            <a:miter lim="400000"/>
          </a:ln>
        </p:spPr>
        <p:txBody>
          <a:bodyPr wrap="none" lIns="50800" tIns="50800" rIns="50800" bIns="50800" anchor="ctr">
            <a:spAutoFit/>
          </a:bodyPr>
          <a:lstStyle>
            <a:lvl1pPr>
              <a:defRPr sz="5000"/>
            </a:lvl1pPr>
          </a:lstStyle>
          <a:p>
            <a:r>
              <a:t>辩证法</a:t>
            </a:r>
          </a:p>
        </p:txBody>
      </p:sp>
      <p:sp>
        <p:nvSpPr>
          <p:cNvPr id="753" name="形而上学"/>
          <p:cNvSpPr txBox="1"/>
          <p:nvPr/>
        </p:nvSpPr>
        <p:spPr>
          <a:xfrm>
            <a:off x="15674984" y="7787421"/>
            <a:ext cx="2654301" cy="990601"/>
          </a:xfrm>
          <a:prstGeom prst="rect">
            <a:avLst/>
          </a:prstGeom>
          <a:ln w="12700">
            <a:miter lim="400000"/>
          </a:ln>
        </p:spPr>
        <p:txBody>
          <a:bodyPr wrap="none" lIns="50800" tIns="50800" rIns="50800" bIns="50800" anchor="ctr">
            <a:spAutoFit/>
          </a:bodyPr>
          <a:lstStyle>
            <a:lvl1pPr>
              <a:defRPr sz="5000"/>
            </a:lvl1pPr>
          </a:lstStyle>
          <a:p>
            <a:r>
              <a:t>形而上学</a:t>
            </a:r>
          </a:p>
        </p:txBody>
      </p:sp>
      <p:sp>
        <p:nvSpPr>
          <p:cNvPr id="754" name="中心线索"/>
          <p:cNvSpPr txBox="1"/>
          <p:nvPr/>
        </p:nvSpPr>
        <p:spPr>
          <a:xfrm>
            <a:off x="10636250" y="5476021"/>
            <a:ext cx="2654301" cy="990601"/>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t>中心线索</a:t>
            </a:r>
          </a:p>
        </p:txBody>
      </p:sp>
      <p:sp>
        <p:nvSpPr>
          <p:cNvPr id="755" name="内在动力"/>
          <p:cNvSpPr txBox="1"/>
          <p:nvPr/>
        </p:nvSpPr>
        <p:spPr>
          <a:xfrm>
            <a:off x="10864850" y="10208845"/>
            <a:ext cx="2654301" cy="990601"/>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rPr dirty="0"/>
              <a:t>内在动力</a:t>
            </a:r>
          </a:p>
        </p:txBody>
      </p:sp>
      <p:graphicFrame>
        <p:nvGraphicFramePr>
          <p:cNvPr id="14" name="图表 13"/>
          <p:cNvGraphicFramePr/>
          <p:nvPr/>
        </p:nvGraphicFramePr>
        <p:xfrm>
          <a:off x="19375256" y="0"/>
          <a:ext cx="5008744" cy="15134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中心线索"/>
          <p:cNvSpPr txBox="1"/>
          <p:nvPr/>
        </p:nvSpPr>
        <p:spPr>
          <a:xfrm>
            <a:off x="9639045" y="4591972"/>
            <a:ext cx="4648710" cy="872034"/>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rPr lang="zh-CN" altLang="en-US" dirty="0"/>
              <a:t>焦点和根本分歧</a:t>
            </a:r>
            <a:endParaRPr dirty="0"/>
          </a:p>
        </p:txBody>
      </p:sp>
      <p:sp>
        <p:nvSpPr>
          <p:cNvPr id="1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45" name="对立统一规律（矛盾规律）地位及其原因（选择题或简答题）"/>
          <p:cNvSpPr txBox="1"/>
          <p:nvPr/>
        </p:nvSpPr>
        <p:spPr>
          <a:xfrm>
            <a:off x="2705100" y="2260361"/>
            <a:ext cx="18973801" cy="1079501"/>
          </a:xfrm>
          <a:prstGeom prst="rect">
            <a:avLst/>
          </a:prstGeom>
          <a:ln w="12700">
            <a:miter lim="400000"/>
          </a:ln>
        </p:spPr>
        <p:txBody>
          <a:bodyPr wrap="none" lIns="50800" tIns="50800" rIns="50800" bIns="50800" anchor="ctr">
            <a:spAutoFit/>
          </a:bodyPr>
          <a:lstStyle/>
          <a:p>
            <a:pPr>
              <a:defRPr sz="5500"/>
            </a:pPr>
            <a:r>
              <a:t>对立统一规律（矛盾规律）地位及其原因</a:t>
            </a:r>
            <a:r>
              <a:rPr>
                <a:solidFill>
                  <a:schemeClr val="accent3">
                    <a:hueOff val="914337"/>
                    <a:satOff val="31515"/>
                    <a:lumOff val="-30788"/>
                  </a:schemeClr>
                </a:solidFill>
              </a:rPr>
              <a:t>（选择题或简答题）</a:t>
            </a:r>
          </a:p>
        </p:txBody>
      </p:sp>
      <p:sp>
        <p:nvSpPr>
          <p:cNvPr id="746" name="矛盾"/>
          <p:cNvSpPr/>
          <p:nvPr/>
        </p:nvSpPr>
        <p:spPr>
          <a:xfrm>
            <a:off x="9668470" y="6456253"/>
            <a:ext cx="4589860" cy="3652937"/>
          </a:xfrm>
          <a:prstGeom prst="ellipse">
            <a:avLst/>
          </a:prstGeom>
          <a:solidFill>
            <a:schemeClr val="accent5">
              <a:lumOff val="-29864"/>
            </a:schemeClr>
          </a:solidFill>
          <a:ln w="12700">
            <a:miter lim="400000"/>
          </a:ln>
        </p:spPr>
        <p:txBody>
          <a:bodyPr lIns="0" tIns="0" rIns="0" bIns="0" anchor="ctr"/>
          <a:lstStyle>
            <a:lvl1pPr>
              <a:defRPr sz="7000" b="0">
                <a:solidFill>
                  <a:srgbClr val="FFFFFF"/>
                </a:solidFill>
                <a:latin typeface="+mn-lt"/>
                <a:ea typeface="+mn-ea"/>
                <a:cs typeface="+mn-cs"/>
                <a:sym typeface="Helvetica Neue Medium"/>
              </a:defRPr>
            </a:lvl1pPr>
          </a:lstStyle>
          <a:p>
            <a:r>
              <a:t>矛盾</a:t>
            </a:r>
          </a:p>
        </p:txBody>
      </p:sp>
      <p:sp>
        <p:nvSpPr>
          <p:cNvPr id="747" name="地位：对立统一规律唯物辩证法的实质与核心，是基本规律"/>
          <p:cNvSpPr txBox="1"/>
          <p:nvPr/>
        </p:nvSpPr>
        <p:spPr>
          <a:xfrm>
            <a:off x="3016250" y="3747908"/>
            <a:ext cx="16310555" cy="872034"/>
          </a:xfrm>
          <a:prstGeom prst="rect">
            <a:avLst/>
          </a:prstGeom>
          <a:ln w="12700">
            <a:miter lim="400000"/>
          </a:ln>
        </p:spPr>
        <p:txBody>
          <a:bodyPr wrap="none" lIns="50800" tIns="50800" rIns="50800" bIns="50800" anchor="ctr">
            <a:spAutoFit/>
          </a:bodyPr>
          <a:lstStyle/>
          <a:p>
            <a:pPr algn="l" defTabSz="457200">
              <a:defRPr sz="5000" b="0">
                <a:latin typeface="Helvetica"/>
                <a:ea typeface="Helvetica"/>
                <a:cs typeface="Helvetica"/>
                <a:sym typeface="Helvetica"/>
              </a:defRPr>
            </a:pPr>
            <a:r>
              <a:rPr b="1" dirty="0"/>
              <a:t>地位</a:t>
            </a:r>
            <a:r>
              <a:rPr lang="en-US" altLang="zh-CN" b="1" dirty="0"/>
              <a:t>.</a:t>
            </a:r>
            <a:r>
              <a:rPr dirty="0"/>
              <a:t>对立统一规律唯物辩证法的</a:t>
            </a:r>
            <a:r>
              <a:rPr b="1" dirty="0">
                <a:solidFill>
                  <a:srgbClr val="CE1C00"/>
                </a:solidFill>
              </a:rPr>
              <a:t>实质与核心</a:t>
            </a:r>
            <a:r>
              <a:rPr lang="zh-CN" altLang="en-US" b="1" dirty="0">
                <a:solidFill>
                  <a:srgbClr val="CE1C00"/>
                </a:solidFill>
              </a:rPr>
              <a:t>，</a:t>
            </a:r>
            <a:r>
              <a:rPr lang="zh-CN" altLang="en-US" dirty="0">
                <a:solidFill>
                  <a:schemeClr val="tx1"/>
                </a:solidFill>
              </a:rPr>
              <a:t>是</a:t>
            </a:r>
            <a:r>
              <a:rPr lang="zh-CN" altLang="en-US" dirty="0">
                <a:solidFill>
                  <a:srgbClr val="FF0000"/>
                </a:solidFill>
              </a:rPr>
              <a:t>根本</a:t>
            </a:r>
            <a:r>
              <a:rPr lang="zh-CN" altLang="en-US" dirty="0">
                <a:solidFill>
                  <a:schemeClr val="tx1"/>
                </a:solidFill>
              </a:rPr>
              <a:t>规律</a:t>
            </a:r>
            <a:endParaRPr dirty="0"/>
          </a:p>
        </p:txBody>
      </p:sp>
      <p:sp>
        <p:nvSpPr>
          <p:cNvPr id="748" name="线条"/>
          <p:cNvSpPr/>
          <p:nvPr/>
        </p:nvSpPr>
        <p:spPr>
          <a:xfrm>
            <a:off x="4216400" y="9078168"/>
            <a:ext cx="5331699"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49" name="线条"/>
          <p:cNvSpPr/>
          <p:nvPr/>
        </p:nvSpPr>
        <p:spPr>
          <a:xfrm>
            <a:off x="4216400" y="7700218"/>
            <a:ext cx="5331699"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0" name="线条"/>
          <p:cNvSpPr/>
          <p:nvPr/>
        </p:nvSpPr>
        <p:spPr>
          <a:xfrm flipH="1">
            <a:off x="14378702" y="9078168"/>
            <a:ext cx="5704064"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1" name="线条"/>
          <p:cNvSpPr/>
          <p:nvPr/>
        </p:nvSpPr>
        <p:spPr>
          <a:xfrm flipH="1">
            <a:off x="14378702" y="7706568"/>
            <a:ext cx="5704064" cy="1"/>
          </a:xfrm>
          <a:prstGeom prst="line">
            <a:avLst/>
          </a:prstGeom>
          <a:ln w="127000">
            <a:solidFill>
              <a:schemeClr val="accent5">
                <a:lumOff val="-29864"/>
              </a:schemeClr>
            </a:solidFill>
            <a:miter lim="400000"/>
            <a:tailEnd type="triangle"/>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752" name="辩证法"/>
          <p:cNvSpPr txBox="1"/>
          <p:nvPr/>
        </p:nvSpPr>
        <p:spPr>
          <a:xfrm>
            <a:off x="5872598" y="7787421"/>
            <a:ext cx="2019301" cy="990601"/>
          </a:xfrm>
          <a:prstGeom prst="rect">
            <a:avLst/>
          </a:prstGeom>
          <a:ln w="12700">
            <a:miter lim="400000"/>
          </a:ln>
        </p:spPr>
        <p:txBody>
          <a:bodyPr wrap="none" lIns="50800" tIns="50800" rIns="50800" bIns="50800" anchor="ctr">
            <a:spAutoFit/>
          </a:bodyPr>
          <a:lstStyle>
            <a:lvl1pPr>
              <a:defRPr sz="5000"/>
            </a:lvl1pPr>
          </a:lstStyle>
          <a:p>
            <a:r>
              <a:t>辩证法</a:t>
            </a:r>
          </a:p>
        </p:txBody>
      </p:sp>
      <p:sp>
        <p:nvSpPr>
          <p:cNvPr id="753" name="形而上学"/>
          <p:cNvSpPr txBox="1"/>
          <p:nvPr/>
        </p:nvSpPr>
        <p:spPr>
          <a:xfrm>
            <a:off x="15674984" y="7787421"/>
            <a:ext cx="2654301" cy="990601"/>
          </a:xfrm>
          <a:prstGeom prst="rect">
            <a:avLst/>
          </a:prstGeom>
          <a:ln w="12700">
            <a:miter lim="400000"/>
          </a:ln>
        </p:spPr>
        <p:txBody>
          <a:bodyPr wrap="none" lIns="50800" tIns="50800" rIns="50800" bIns="50800" anchor="ctr">
            <a:spAutoFit/>
          </a:bodyPr>
          <a:lstStyle>
            <a:lvl1pPr>
              <a:defRPr sz="5000"/>
            </a:lvl1pPr>
          </a:lstStyle>
          <a:p>
            <a:r>
              <a:t>形而上学</a:t>
            </a:r>
          </a:p>
        </p:txBody>
      </p:sp>
      <p:sp>
        <p:nvSpPr>
          <p:cNvPr id="754" name="中心线索"/>
          <p:cNvSpPr txBox="1"/>
          <p:nvPr/>
        </p:nvSpPr>
        <p:spPr>
          <a:xfrm>
            <a:off x="10636250" y="5476021"/>
            <a:ext cx="2654301" cy="990601"/>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t>中心线索</a:t>
            </a:r>
          </a:p>
        </p:txBody>
      </p:sp>
      <p:sp>
        <p:nvSpPr>
          <p:cNvPr id="755" name="内在动力"/>
          <p:cNvSpPr txBox="1"/>
          <p:nvPr/>
        </p:nvSpPr>
        <p:spPr>
          <a:xfrm>
            <a:off x="10864850" y="10208845"/>
            <a:ext cx="2654301" cy="990601"/>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rPr dirty="0"/>
              <a:t>内在动力</a:t>
            </a:r>
          </a:p>
        </p:txBody>
      </p:sp>
      <p:sp>
        <p:nvSpPr>
          <p:cNvPr id="756" name="最根本的认识方法"/>
          <p:cNvSpPr txBox="1"/>
          <p:nvPr/>
        </p:nvSpPr>
        <p:spPr>
          <a:xfrm>
            <a:off x="9594849" y="11506189"/>
            <a:ext cx="5194301" cy="990601"/>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rPr dirty="0"/>
              <a:t>最根本的认识方法</a:t>
            </a:r>
          </a:p>
        </p:txBody>
      </p:sp>
      <p:graphicFrame>
        <p:nvGraphicFramePr>
          <p:cNvPr id="14" name="图表 13"/>
          <p:cNvGraphicFramePr/>
          <p:nvPr/>
        </p:nvGraphicFramePr>
        <p:xfrm>
          <a:off x="19375256" y="0"/>
          <a:ext cx="5008744" cy="15134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中心线索"/>
          <p:cNvSpPr txBox="1"/>
          <p:nvPr/>
        </p:nvSpPr>
        <p:spPr>
          <a:xfrm>
            <a:off x="9639045" y="4591972"/>
            <a:ext cx="4648710" cy="872034"/>
          </a:xfrm>
          <a:prstGeom prst="rect">
            <a:avLst/>
          </a:prstGeom>
          <a:solidFill>
            <a:schemeClr val="accent4">
              <a:hueOff val="366961"/>
              <a:satOff val="4172"/>
              <a:lumOff val="11129"/>
            </a:schemeClr>
          </a:solidFill>
          <a:ln w="12700">
            <a:miter lim="400000"/>
          </a:ln>
        </p:spPr>
        <p:txBody>
          <a:bodyPr wrap="none" lIns="50800" tIns="50800" rIns="50800" bIns="50800" anchor="ctr">
            <a:spAutoFit/>
          </a:bodyPr>
          <a:lstStyle>
            <a:lvl1pPr>
              <a:defRPr sz="5000"/>
            </a:lvl1pPr>
          </a:lstStyle>
          <a:p>
            <a:r>
              <a:rPr lang="zh-CN" altLang="en-US" dirty="0"/>
              <a:t>焦点和根本分歧</a:t>
            </a:r>
            <a:endParaRPr dirty="0"/>
          </a:p>
        </p:txBody>
      </p:sp>
      <p:sp>
        <p:nvSpPr>
          <p:cNvPr id="1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76" name="图像" descr="图像"/>
          <p:cNvPicPr>
            <a:picLocks noChangeAspect="1"/>
          </p:cNvPicPr>
          <p:nvPr/>
        </p:nvPicPr>
        <p:blipFill>
          <a:blip r:embed="rId2"/>
          <a:stretch>
            <a:fillRect/>
          </a:stretch>
        </p:blipFill>
        <p:spPr>
          <a:xfrm>
            <a:off x="3241344" y="5922478"/>
            <a:ext cx="17233290" cy="1871044"/>
          </a:xfrm>
          <a:prstGeom prst="rect">
            <a:avLst/>
          </a:prstGeom>
          <a:ln w="25400">
            <a:miter lim="400000"/>
            <a:headEnd/>
            <a:tailEnd/>
          </a:ln>
          <a:effectLst>
            <a:outerShdw blurRad="254000" dist="127000" dir="5400000" rotWithShape="0">
              <a:srgbClr val="000000">
                <a:alpha val="70000"/>
              </a:srgbClr>
            </a:outerShdw>
          </a:effectLst>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58" name="对立统一规律（矛盾规律）地位及其原因（选择题或简答题）"/>
          <p:cNvSpPr txBox="1"/>
          <p:nvPr/>
        </p:nvSpPr>
        <p:spPr>
          <a:xfrm>
            <a:off x="917178" y="2598910"/>
            <a:ext cx="19146267" cy="948978"/>
          </a:xfrm>
          <a:prstGeom prst="rect">
            <a:avLst/>
          </a:prstGeom>
          <a:ln w="12700">
            <a:miter lim="400000"/>
          </a:ln>
        </p:spPr>
        <p:txBody>
          <a:bodyPr wrap="none" lIns="50800" tIns="50800" rIns="50800" bIns="50800" anchor="ctr">
            <a:spAutoFit/>
          </a:bodyPr>
          <a:lstStyle/>
          <a:p>
            <a:pPr>
              <a:defRPr sz="5500"/>
            </a:pPr>
            <a:r>
              <a:rPr>
                <a:latin typeface="微软雅黑" panose="020B0503020204020204" charset="-122"/>
                <a:ea typeface="微软雅黑" panose="020B0503020204020204" charset="-122"/>
                <a:cs typeface="微软雅黑" panose="020B0503020204020204" charset="-122"/>
              </a:rPr>
              <a:t>对立统一规律（矛盾规律）地位及其原因</a:t>
            </a:r>
            <a:r>
              <a:rPr>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（选择题或简答题）</a:t>
            </a:r>
          </a:p>
        </p:txBody>
      </p:sp>
      <p:sp>
        <p:nvSpPr>
          <p:cNvPr id="759" name="地位：对立统一规律唯物辩证法的实质与核心，是基本规律"/>
          <p:cNvSpPr txBox="1"/>
          <p:nvPr/>
        </p:nvSpPr>
        <p:spPr>
          <a:xfrm>
            <a:off x="933450" y="4040733"/>
            <a:ext cx="16286510" cy="872034"/>
          </a:xfrm>
          <a:prstGeom prst="rect">
            <a:avLst/>
          </a:prstGeom>
          <a:ln w="12700">
            <a:miter lim="400000"/>
          </a:ln>
        </p:spPr>
        <p:txBody>
          <a:bodyPr wrap="none" lIns="50800" tIns="50800" rIns="50800" bIns="50800" anchor="ctr">
            <a:spAutoFit/>
          </a:bodyPr>
          <a:lstStyle/>
          <a:p>
            <a:pPr algn="l" defTabSz="457200">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地位</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对立统一规律唯物辩证法的</a:t>
            </a:r>
            <a:r>
              <a:rPr dirty="0">
                <a:solidFill>
                  <a:srgbClr val="CE1C00"/>
                </a:solidFill>
                <a:latin typeface="微软雅黑" panose="020B0503020204020204" charset="-122"/>
                <a:ea typeface="微软雅黑" panose="020B0503020204020204" charset="-122"/>
                <a:cs typeface="微软雅黑" panose="020B0503020204020204" charset="-122"/>
              </a:rPr>
              <a:t>实质与核心</a:t>
            </a:r>
            <a:r>
              <a:rPr dirty="0">
                <a:latin typeface="微软雅黑" panose="020B0503020204020204" charset="-122"/>
                <a:ea typeface="微软雅黑" panose="020B0503020204020204" charset="-122"/>
                <a:cs typeface="微软雅黑" panose="020B0503020204020204" charset="-122"/>
              </a:rPr>
              <a:t>，是</a:t>
            </a:r>
            <a:r>
              <a:rPr lang="zh-CN" altLang="en-US" dirty="0">
                <a:solidFill>
                  <a:srgbClr val="FF0000"/>
                </a:solidFill>
                <a:latin typeface="微软雅黑" panose="020B0503020204020204" charset="-122"/>
                <a:ea typeface="微软雅黑" panose="020B0503020204020204" charset="-122"/>
                <a:cs typeface="微软雅黑" panose="020B0503020204020204" charset="-122"/>
              </a:rPr>
              <a:t>根本</a:t>
            </a:r>
            <a:r>
              <a:rPr dirty="0">
                <a:latin typeface="微软雅黑" panose="020B0503020204020204" charset="-122"/>
                <a:ea typeface="微软雅黑" panose="020B0503020204020204" charset="-122"/>
                <a:cs typeface="微软雅黑" panose="020B0503020204020204" charset="-122"/>
              </a:rPr>
              <a:t>规律</a:t>
            </a:r>
          </a:p>
        </p:txBody>
      </p:sp>
      <p:sp>
        <p:nvSpPr>
          <p:cNvPr id="760" name="原因：…"/>
          <p:cNvSpPr txBox="1"/>
          <p:nvPr/>
        </p:nvSpPr>
        <p:spPr>
          <a:xfrm>
            <a:off x="933450" y="5337614"/>
            <a:ext cx="21876359" cy="7027565"/>
          </a:xfrm>
          <a:prstGeom prst="rect">
            <a:avLst/>
          </a:prstGeom>
          <a:ln w="12700">
            <a:solidFill>
              <a:srgbClr val="000000"/>
            </a:solidFill>
            <a:miter lim="400000"/>
          </a:ln>
        </p:spPr>
        <p:txBody>
          <a:bodyPr lIns="50800" tIns="50800" rIns="50800" bIns="50800" anchor="ctr">
            <a:spAutoFit/>
          </a:bodyPr>
          <a:lstStyle/>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原因</a:t>
            </a:r>
            <a:r>
              <a:rPr lang="en-US" altLang="zh-CN" dirty="0">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①承不承认对立统一规律以及矛盾是事物发展的动力是唯物辩证法与形而上学斗争的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   ）</a:t>
            </a:r>
            <a:r>
              <a:rPr dirty="0">
                <a:latin typeface="微软雅黑" panose="020B0503020204020204" charset="-122"/>
                <a:ea typeface="微软雅黑" panose="020B0503020204020204" charset="-122"/>
                <a:cs typeface="微软雅黑" panose="020B0503020204020204" charset="-122"/>
              </a:rPr>
              <a:t>和</a:t>
            </a:r>
            <a:r>
              <a:rPr lang="zh-CN" altLang="en-US" dirty="0">
                <a:solidFill>
                  <a:srgbClr val="C00000"/>
                </a:solidFill>
                <a:latin typeface="微软雅黑" panose="020B0503020204020204" charset="-122"/>
                <a:ea typeface="微软雅黑" panose="020B0503020204020204" charset="-122"/>
                <a:cs typeface="微软雅黑" panose="020B0503020204020204" charset="-122"/>
              </a:rPr>
              <a:t>（     ）</a:t>
            </a:r>
            <a:endParaRPr lang="en-US" altLang="zh-CN" dirty="0">
              <a:solidFill>
                <a:srgbClr val="C00000"/>
              </a:solidFill>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②唯物辩证法其他规律和范畴的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  ）线索</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③揭示</a:t>
            </a:r>
            <a:r>
              <a:rPr lang="zh-CN" altLang="en-US" dirty="0">
                <a:latin typeface="微软雅黑" panose="020B0503020204020204" charset="-122"/>
                <a:ea typeface="微软雅黑" panose="020B0503020204020204" charset="-122"/>
                <a:cs typeface="微软雅黑" panose="020B0503020204020204" charset="-122"/>
              </a:rPr>
              <a:t>普遍联系的根本内容和</a:t>
            </a:r>
            <a:r>
              <a:rPr dirty="0">
                <a:latin typeface="微软雅黑" panose="020B0503020204020204" charset="-122"/>
                <a:ea typeface="微软雅黑" panose="020B0503020204020204" charset="-122"/>
                <a:cs typeface="微软雅黑" panose="020B0503020204020204" charset="-122"/>
              </a:rPr>
              <a:t>事物发展变化的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④</a:t>
            </a:r>
            <a:r>
              <a:rPr lang="zh-CN" altLang="en-US" dirty="0">
                <a:solidFill>
                  <a:srgbClr val="C00000"/>
                </a:solidFill>
                <a:latin typeface="微软雅黑" panose="020B0503020204020204" charset="-122"/>
                <a:ea typeface="微软雅黑" panose="020B0503020204020204" charset="-122"/>
                <a:cs typeface="微软雅黑" panose="020B0503020204020204" charset="-122"/>
              </a:rPr>
              <a:t>（     ）</a:t>
            </a:r>
            <a:r>
              <a:rPr dirty="0">
                <a:solidFill>
                  <a:schemeClr val="tx1"/>
                </a:solidFill>
                <a:latin typeface="微软雅黑" panose="020B0503020204020204" charset="-122"/>
                <a:ea typeface="微软雅黑" panose="020B0503020204020204" charset="-122"/>
                <a:cs typeface="微软雅黑" panose="020B0503020204020204" charset="-122"/>
              </a:rPr>
              <a:t>是最根本的认识方法</a:t>
            </a:r>
          </a:p>
        </p:txBody>
      </p:sp>
      <p:graphicFrame>
        <p:nvGraphicFramePr>
          <p:cNvPr id="5" name="图表 4"/>
          <p:cNvGraphicFramePr/>
          <p:nvPr/>
        </p:nvGraphicFramePr>
        <p:xfrm>
          <a:off x="19375256" y="0"/>
          <a:ext cx="5008744" cy="15134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58" name="对立统一规律（矛盾规律）地位及其原因（选择题或简答题）"/>
          <p:cNvSpPr txBox="1"/>
          <p:nvPr/>
        </p:nvSpPr>
        <p:spPr>
          <a:xfrm>
            <a:off x="917178" y="2598910"/>
            <a:ext cx="19146267" cy="948978"/>
          </a:xfrm>
          <a:prstGeom prst="rect">
            <a:avLst/>
          </a:prstGeom>
          <a:ln w="12700">
            <a:miter lim="400000"/>
          </a:ln>
        </p:spPr>
        <p:txBody>
          <a:bodyPr wrap="none" lIns="50800" tIns="50800" rIns="50800" bIns="50800" anchor="ctr">
            <a:spAutoFit/>
          </a:bodyPr>
          <a:lstStyle/>
          <a:p>
            <a:pPr>
              <a:defRPr sz="5500"/>
            </a:pPr>
            <a:r>
              <a:rPr>
                <a:latin typeface="微软雅黑" panose="020B0503020204020204" charset="-122"/>
                <a:ea typeface="微软雅黑" panose="020B0503020204020204" charset="-122"/>
                <a:cs typeface="微软雅黑" panose="020B0503020204020204" charset="-122"/>
              </a:rPr>
              <a:t>对立统一规律（矛盾规律）地位及其原因</a:t>
            </a:r>
            <a:r>
              <a:rPr>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（选择题或简答题）</a:t>
            </a:r>
          </a:p>
        </p:txBody>
      </p:sp>
      <p:sp>
        <p:nvSpPr>
          <p:cNvPr id="759" name="地位：对立统一规律唯物辩证法的实质与核心，是基本规律"/>
          <p:cNvSpPr txBox="1"/>
          <p:nvPr/>
        </p:nvSpPr>
        <p:spPr>
          <a:xfrm>
            <a:off x="933450" y="4040733"/>
            <a:ext cx="16286510" cy="872034"/>
          </a:xfrm>
          <a:prstGeom prst="rect">
            <a:avLst/>
          </a:prstGeom>
          <a:ln w="12700">
            <a:miter lim="400000"/>
          </a:ln>
        </p:spPr>
        <p:txBody>
          <a:bodyPr wrap="none" lIns="50800" tIns="50800" rIns="50800" bIns="50800" anchor="ctr">
            <a:spAutoFit/>
          </a:bodyPr>
          <a:lstStyle/>
          <a:p>
            <a:pPr algn="l" defTabSz="457200">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地位</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对立统一规律唯物辩证法的</a:t>
            </a:r>
            <a:r>
              <a:rPr dirty="0">
                <a:solidFill>
                  <a:srgbClr val="CE1C00"/>
                </a:solidFill>
                <a:latin typeface="微软雅黑" panose="020B0503020204020204" charset="-122"/>
                <a:ea typeface="微软雅黑" panose="020B0503020204020204" charset="-122"/>
                <a:cs typeface="微软雅黑" panose="020B0503020204020204" charset="-122"/>
              </a:rPr>
              <a:t>实质与核心</a:t>
            </a:r>
            <a:r>
              <a:rPr dirty="0">
                <a:latin typeface="微软雅黑" panose="020B0503020204020204" charset="-122"/>
                <a:ea typeface="微软雅黑" panose="020B0503020204020204" charset="-122"/>
                <a:cs typeface="微软雅黑" panose="020B0503020204020204" charset="-122"/>
              </a:rPr>
              <a:t>，是</a:t>
            </a:r>
            <a:r>
              <a:rPr lang="zh-CN" altLang="en-US" dirty="0">
                <a:solidFill>
                  <a:srgbClr val="CE1C00"/>
                </a:solidFill>
                <a:latin typeface="微软雅黑" panose="020B0503020204020204" charset="-122"/>
                <a:ea typeface="微软雅黑" panose="020B0503020204020204" charset="-122"/>
                <a:cs typeface="微软雅黑" panose="020B0503020204020204" charset="-122"/>
              </a:rPr>
              <a:t>根本</a:t>
            </a:r>
            <a:r>
              <a:rPr dirty="0">
                <a:latin typeface="微软雅黑" panose="020B0503020204020204" charset="-122"/>
                <a:ea typeface="微软雅黑" panose="020B0503020204020204" charset="-122"/>
                <a:cs typeface="微软雅黑" panose="020B0503020204020204" charset="-122"/>
              </a:rPr>
              <a:t>规律</a:t>
            </a:r>
          </a:p>
        </p:txBody>
      </p:sp>
      <p:sp>
        <p:nvSpPr>
          <p:cNvPr id="760" name="原因：…"/>
          <p:cNvSpPr txBox="1"/>
          <p:nvPr/>
        </p:nvSpPr>
        <p:spPr>
          <a:xfrm>
            <a:off x="933450" y="5337613"/>
            <a:ext cx="21876359" cy="7027565"/>
          </a:xfrm>
          <a:prstGeom prst="rect">
            <a:avLst/>
          </a:prstGeom>
          <a:ln w="12700">
            <a:solidFill>
              <a:srgbClr val="000000"/>
            </a:solidFill>
            <a:miter lim="400000"/>
          </a:ln>
        </p:spPr>
        <p:txBody>
          <a:bodyPr lIns="50800" tIns="50800" rIns="50800" bIns="50800" anchor="ctr">
            <a:spAutoFit/>
          </a:bodyPr>
          <a:lstStyle/>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原因</a:t>
            </a:r>
            <a:r>
              <a:rPr lang="en-US" altLang="zh-CN" dirty="0">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①承不承认对立统一规律以及矛盾是事物发展的动力是唯物辩证法与形而上学斗争的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（焦点   ）</a:t>
            </a:r>
            <a:r>
              <a:rPr dirty="0">
                <a:latin typeface="微软雅黑" panose="020B0503020204020204" charset="-122"/>
                <a:ea typeface="微软雅黑" panose="020B0503020204020204" charset="-122"/>
                <a:cs typeface="微软雅黑" panose="020B0503020204020204" charset="-122"/>
              </a:rPr>
              <a:t>和</a:t>
            </a:r>
            <a:r>
              <a:rPr lang="zh-CN" altLang="en-US" dirty="0">
                <a:solidFill>
                  <a:srgbClr val="FF0000"/>
                </a:solidFill>
                <a:latin typeface="微软雅黑" panose="020B0503020204020204" charset="-122"/>
                <a:ea typeface="微软雅黑" panose="020B0503020204020204" charset="-122"/>
                <a:cs typeface="微软雅黑" panose="020B0503020204020204" charset="-122"/>
              </a:rPr>
              <a:t>（ 根本分歧    ）</a:t>
            </a:r>
            <a:endParaRPr lang="en-US" altLang="zh-CN" dirty="0">
              <a:solidFill>
                <a:srgbClr val="FF0000"/>
              </a:solidFill>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②唯物辩证法其他规律和范畴的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  ）线索</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③</a:t>
            </a:r>
            <a:r>
              <a:rPr lang="zh-CN" altLang="en-US" dirty="0">
                <a:latin typeface="微软雅黑" panose="020B0503020204020204" charset="-122"/>
                <a:ea typeface="微软雅黑" panose="020B0503020204020204" charset="-122"/>
                <a:cs typeface="微软雅黑" panose="020B0503020204020204" charset="-122"/>
              </a:rPr>
              <a:t>揭示普遍联系的根本内容和事物发展变化的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a:t>
            </a:r>
            <a:endParaRPr lang="zh-CN" altLang="en-US"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④</a:t>
            </a:r>
            <a:r>
              <a:rPr lang="zh-CN" altLang="en-US" dirty="0">
                <a:solidFill>
                  <a:srgbClr val="C00000"/>
                </a:solidFill>
                <a:latin typeface="微软雅黑" panose="020B0503020204020204" charset="-122"/>
                <a:ea typeface="微软雅黑" panose="020B0503020204020204" charset="-122"/>
                <a:cs typeface="微软雅黑" panose="020B0503020204020204" charset="-122"/>
              </a:rPr>
              <a:t>（     ）</a:t>
            </a:r>
            <a:r>
              <a:rPr dirty="0">
                <a:solidFill>
                  <a:schemeClr val="tx1"/>
                </a:solidFill>
                <a:latin typeface="微软雅黑" panose="020B0503020204020204" charset="-122"/>
                <a:ea typeface="微软雅黑" panose="020B0503020204020204" charset="-122"/>
                <a:cs typeface="微软雅黑" panose="020B0503020204020204" charset="-122"/>
              </a:rPr>
              <a:t>是最根本的认识方法</a:t>
            </a:r>
          </a:p>
        </p:txBody>
      </p:sp>
      <p:graphicFrame>
        <p:nvGraphicFramePr>
          <p:cNvPr id="5" name="图表 4"/>
          <p:cNvGraphicFramePr/>
          <p:nvPr/>
        </p:nvGraphicFramePr>
        <p:xfrm>
          <a:off x="19375256" y="0"/>
          <a:ext cx="5008744" cy="15134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58" name="对立统一规律（矛盾规律）地位及其原因（选择题或简答题）"/>
          <p:cNvSpPr txBox="1"/>
          <p:nvPr/>
        </p:nvSpPr>
        <p:spPr>
          <a:xfrm>
            <a:off x="917178" y="2598910"/>
            <a:ext cx="19146267" cy="948978"/>
          </a:xfrm>
          <a:prstGeom prst="rect">
            <a:avLst/>
          </a:prstGeom>
          <a:ln w="12700">
            <a:miter lim="400000"/>
          </a:ln>
        </p:spPr>
        <p:txBody>
          <a:bodyPr wrap="none" lIns="50800" tIns="50800" rIns="50800" bIns="50800" anchor="ctr">
            <a:spAutoFit/>
          </a:bodyPr>
          <a:lstStyle/>
          <a:p>
            <a:pPr>
              <a:defRPr sz="5500"/>
            </a:pPr>
            <a:r>
              <a:rPr>
                <a:latin typeface="微软雅黑" panose="020B0503020204020204" charset="-122"/>
                <a:ea typeface="微软雅黑" panose="020B0503020204020204" charset="-122"/>
                <a:cs typeface="微软雅黑" panose="020B0503020204020204" charset="-122"/>
              </a:rPr>
              <a:t>对立统一规律（矛盾规律）地位及其原因</a:t>
            </a:r>
            <a:r>
              <a:rPr>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（选择题或简答题）</a:t>
            </a:r>
          </a:p>
        </p:txBody>
      </p:sp>
      <p:sp>
        <p:nvSpPr>
          <p:cNvPr id="759" name="地位：对立统一规律唯物辩证法的实质与核心，是基本规律"/>
          <p:cNvSpPr txBox="1"/>
          <p:nvPr/>
        </p:nvSpPr>
        <p:spPr>
          <a:xfrm>
            <a:off x="933450" y="4040733"/>
            <a:ext cx="16286510" cy="872034"/>
          </a:xfrm>
          <a:prstGeom prst="rect">
            <a:avLst/>
          </a:prstGeom>
          <a:ln w="12700">
            <a:miter lim="400000"/>
          </a:ln>
        </p:spPr>
        <p:txBody>
          <a:bodyPr wrap="none" lIns="50800" tIns="50800" rIns="50800" bIns="50800" anchor="ctr">
            <a:spAutoFit/>
          </a:bodyPr>
          <a:lstStyle/>
          <a:p>
            <a:pPr algn="l" defTabSz="457200">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地位</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对立统一规律唯物辩证法的</a:t>
            </a:r>
            <a:r>
              <a:rPr dirty="0">
                <a:solidFill>
                  <a:srgbClr val="CE1C00"/>
                </a:solidFill>
                <a:latin typeface="微软雅黑" panose="020B0503020204020204" charset="-122"/>
                <a:ea typeface="微软雅黑" panose="020B0503020204020204" charset="-122"/>
                <a:cs typeface="微软雅黑" panose="020B0503020204020204" charset="-122"/>
              </a:rPr>
              <a:t>实质与核心</a:t>
            </a:r>
            <a:r>
              <a:rPr dirty="0">
                <a:latin typeface="微软雅黑" panose="020B0503020204020204" charset="-122"/>
                <a:ea typeface="微软雅黑" panose="020B0503020204020204" charset="-122"/>
                <a:cs typeface="微软雅黑" panose="020B0503020204020204" charset="-122"/>
              </a:rPr>
              <a:t>，是</a:t>
            </a:r>
            <a:r>
              <a:rPr lang="zh-CN" altLang="en-US" dirty="0">
                <a:solidFill>
                  <a:srgbClr val="CE1C00"/>
                </a:solidFill>
                <a:latin typeface="微软雅黑" panose="020B0503020204020204" charset="-122"/>
                <a:ea typeface="微软雅黑" panose="020B0503020204020204" charset="-122"/>
                <a:cs typeface="微软雅黑" panose="020B0503020204020204" charset="-122"/>
              </a:rPr>
              <a:t>根本</a:t>
            </a:r>
            <a:r>
              <a:rPr dirty="0">
                <a:latin typeface="微软雅黑" panose="020B0503020204020204" charset="-122"/>
                <a:ea typeface="微软雅黑" panose="020B0503020204020204" charset="-122"/>
                <a:cs typeface="微软雅黑" panose="020B0503020204020204" charset="-122"/>
              </a:rPr>
              <a:t>规律</a:t>
            </a:r>
          </a:p>
        </p:txBody>
      </p:sp>
      <p:sp>
        <p:nvSpPr>
          <p:cNvPr id="760" name="原因：…"/>
          <p:cNvSpPr txBox="1"/>
          <p:nvPr/>
        </p:nvSpPr>
        <p:spPr>
          <a:xfrm>
            <a:off x="933450" y="5337613"/>
            <a:ext cx="21876359" cy="7027565"/>
          </a:xfrm>
          <a:prstGeom prst="rect">
            <a:avLst/>
          </a:prstGeom>
          <a:ln w="12700">
            <a:solidFill>
              <a:srgbClr val="000000"/>
            </a:solidFill>
            <a:miter lim="400000"/>
          </a:ln>
        </p:spPr>
        <p:txBody>
          <a:bodyPr lIns="50800" tIns="50800" rIns="50800" bIns="50800" anchor="ctr">
            <a:spAutoFit/>
          </a:bodyPr>
          <a:lstStyle/>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原因</a:t>
            </a:r>
            <a:r>
              <a:rPr lang="en-US" altLang="zh-CN" dirty="0">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①承不承认对立统一规律以及矛盾是事物发展的动力是唯物辩证法与形而上学斗争的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（焦点   ）</a:t>
            </a:r>
            <a:r>
              <a:rPr dirty="0">
                <a:latin typeface="微软雅黑" panose="020B0503020204020204" charset="-122"/>
                <a:ea typeface="微软雅黑" panose="020B0503020204020204" charset="-122"/>
                <a:cs typeface="微软雅黑" panose="020B0503020204020204" charset="-122"/>
              </a:rPr>
              <a:t>和</a:t>
            </a:r>
            <a:r>
              <a:rPr lang="zh-CN" altLang="en-US" dirty="0">
                <a:solidFill>
                  <a:srgbClr val="FF0000"/>
                </a:solidFill>
                <a:latin typeface="微软雅黑" panose="020B0503020204020204" charset="-122"/>
                <a:ea typeface="微软雅黑" panose="020B0503020204020204" charset="-122"/>
                <a:cs typeface="微软雅黑" panose="020B0503020204020204" charset="-122"/>
              </a:rPr>
              <a:t>（ 根本分歧    ）</a:t>
            </a:r>
            <a:endParaRPr lang="en-US" altLang="zh-CN" dirty="0">
              <a:solidFill>
                <a:srgbClr val="FF0000"/>
              </a:solidFill>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②唯物辩证法其他规律和范畴的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（中心  ）线索</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③</a:t>
            </a:r>
            <a:r>
              <a:rPr lang="zh-CN" altLang="en-US" dirty="0">
                <a:latin typeface="微软雅黑" panose="020B0503020204020204" charset="-122"/>
                <a:ea typeface="微软雅黑" panose="020B0503020204020204" charset="-122"/>
                <a:cs typeface="微软雅黑" panose="020B0503020204020204" charset="-122"/>
              </a:rPr>
              <a:t>揭示普遍联系的根本内容和事物发展变化的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a:t>
            </a:r>
            <a:endParaRPr lang="zh-CN" altLang="en-US"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④</a:t>
            </a:r>
            <a:r>
              <a:rPr lang="zh-CN" altLang="en-US" dirty="0">
                <a:solidFill>
                  <a:srgbClr val="C00000"/>
                </a:solidFill>
                <a:latin typeface="微软雅黑" panose="020B0503020204020204" charset="-122"/>
                <a:ea typeface="微软雅黑" panose="020B0503020204020204" charset="-122"/>
                <a:cs typeface="微软雅黑" panose="020B0503020204020204" charset="-122"/>
              </a:rPr>
              <a:t>（     ）</a:t>
            </a:r>
            <a:r>
              <a:rPr dirty="0">
                <a:solidFill>
                  <a:schemeClr val="tx1"/>
                </a:solidFill>
                <a:latin typeface="微软雅黑" panose="020B0503020204020204" charset="-122"/>
                <a:ea typeface="微软雅黑" panose="020B0503020204020204" charset="-122"/>
                <a:cs typeface="微软雅黑" panose="020B0503020204020204" charset="-122"/>
              </a:rPr>
              <a:t>是最根本的认识方法</a:t>
            </a:r>
          </a:p>
        </p:txBody>
      </p:sp>
      <p:graphicFrame>
        <p:nvGraphicFramePr>
          <p:cNvPr id="5" name="图表 4"/>
          <p:cNvGraphicFramePr/>
          <p:nvPr/>
        </p:nvGraphicFramePr>
        <p:xfrm>
          <a:off x="19375256" y="0"/>
          <a:ext cx="5008744" cy="15134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58" name="对立统一规律（矛盾规律）地位及其原因（选择题或简答题）"/>
          <p:cNvSpPr txBox="1"/>
          <p:nvPr/>
        </p:nvSpPr>
        <p:spPr>
          <a:xfrm>
            <a:off x="917178" y="2598910"/>
            <a:ext cx="19146267" cy="948978"/>
          </a:xfrm>
          <a:prstGeom prst="rect">
            <a:avLst/>
          </a:prstGeom>
          <a:ln w="12700">
            <a:miter lim="400000"/>
          </a:ln>
        </p:spPr>
        <p:txBody>
          <a:bodyPr wrap="none" lIns="50800" tIns="50800" rIns="50800" bIns="50800" anchor="ctr">
            <a:spAutoFit/>
          </a:bodyPr>
          <a:lstStyle/>
          <a:p>
            <a:pPr>
              <a:defRPr sz="5500"/>
            </a:pPr>
            <a:r>
              <a:rPr>
                <a:latin typeface="微软雅黑" panose="020B0503020204020204" charset="-122"/>
                <a:ea typeface="微软雅黑" panose="020B0503020204020204" charset="-122"/>
                <a:cs typeface="微软雅黑" panose="020B0503020204020204" charset="-122"/>
              </a:rPr>
              <a:t>对立统一规律（矛盾规律）地位及其原因</a:t>
            </a:r>
            <a:r>
              <a:rPr>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（选择题或简答题）</a:t>
            </a:r>
          </a:p>
        </p:txBody>
      </p:sp>
      <p:sp>
        <p:nvSpPr>
          <p:cNvPr id="759" name="地位：对立统一规律唯物辩证法的实质与核心，是基本规律"/>
          <p:cNvSpPr txBox="1"/>
          <p:nvPr/>
        </p:nvSpPr>
        <p:spPr>
          <a:xfrm>
            <a:off x="933450" y="4040733"/>
            <a:ext cx="16286510" cy="872034"/>
          </a:xfrm>
          <a:prstGeom prst="rect">
            <a:avLst/>
          </a:prstGeom>
          <a:ln w="12700">
            <a:miter lim="400000"/>
          </a:ln>
        </p:spPr>
        <p:txBody>
          <a:bodyPr wrap="none" lIns="50800" tIns="50800" rIns="50800" bIns="50800" anchor="ctr">
            <a:spAutoFit/>
          </a:bodyPr>
          <a:lstStyle/>
          <a:p>
            <a:pPr algn="l" defTabSz="457200">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地位</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对立统一规律唯物辩证法的</a:t>
            </a:r>
            <a:r>
              <a:rPr dirty="0">
                <a:solidFill>
                  <a:srgbClr val="CE1C00"/>
                </a:solidFill>
                <a:latin typeface="微软雅黑" panose="020B0503020204020204" charset="-122"/>
                <a:ea typeface="微软雅黑" panose="020B0503020204020204" charset="-122"/>
                <a:cs typeface="微软雅黑" panose="020B0503020204020204" charset="-122"/>
              </a:rPr>
              <a:t>实质与核心</a:t>
            </a:r>
            <a:r>
              <a:rPr dirty="0">
                <a:latin typeface="微软雅黑" panose="020B0503020204020204" charset="-122"/>
                <a:ea typeface="微软雅黑" panose="020B0503020204020204" charset="-122"/>
                <a:cs typeface="微软雅黑" panose="020B0503020204020204" charset="-122"/>
              </a:rPr>
              <a:t>，是</a:t>
            </a:r>
            <a:r>
              <a:rPr lang="zh-CN" altLang="en-US" dirty="0">
                <a:solidFill>
                  <a:srgbClr val="FF0000"/>
                </a:solidFill>
                <a:latin typeface="微软雅黑" panose="020B0503020204020204" charset="-122"/>
                <a:ea typeface="微软雅黑" panose="020B0503020204020204" charset="-122"/>
                <a:cs typeface="微软雅黑" panose="020B0503020204020204" charset="-122"/>
              </a:rPr>
              <a:t>根本</a:t>
            </a:r>
            <a:r>
              <a:rPr dirty="0">
                <a:latin typeface="微软雅黑" panose="020B0503020204020204" charset="-122"/>
                <a:ea typeface="微软雅黑" panose="020B0503020204020204" charset="-122"/>
                <a:cs typeface="微软雅黑" panose="020B0503020204020204" charset="-122"/>
              </a:rPr>
              <a:t>规律</a:t>
            </a:r>
          </a:p>
        </p:txBody>
      </p:sp>
      <p:sp>
        <p:nvSpPr>
          <p:cNvPr id="760" name="原因：…"/>
          <p:cNvSpPr txBox="1"/>
          <p:nvPr/>
        </p:nvSpPr>
        <p:spPr>
          <a:xfrm>
            <a:off x="933450" y="5337613"/>
            <a:ext cx="21876359" cy="7027565"/>
          </a:xfrm>
          <a:prstGeom prst="rect">
            <a:avLst/>
          </a:prstGeom>
          <a:ln w="12700">
            <a:solidFill>
              <a:srgbClr val="000000"/>
            </a:solidFill>
            <a:miter lim="400000"/>
          </a:ln>
        </p:spPr>
        <p:txBody>
          <a:bodyPr lIns="50800" tIns="50800" rIns="50800" bIns="50800" anchor="ctr">
            <a:spAutoFit/>
          </a:bodyPr>
          <a:lstStyle/>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原因</a:t>
            </a:r>
            <a:r>
              <a:rPr lang="en-US" altLang="zh-CN" dirty="0">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①承不承认对立统一规律以及矛盾是事物发展的动力是唯物辩证法与形而上学斗争的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（焦点   ）</a:t>
            </a:r>
            <a:r>
              <a:rPr dirty="0">
                <a:latin typeface="微软雅黑" panose="020B0503020204020204" charset="-122"/>
                <a:ea typeface="微软雅黑" panose="020B0503020204020204" charset="-122"/>
                <a:cs typeface="微软雅黑" panose="020B0503020204020204" charset="-122"/>
              </a:rPr>
              <a:t>和</a:t>
            </a:r>
            <a:r>
              <a:rPr lang="zh-CN" altLang="en-US" dirty="0">
                <a:solidFill>
                  <a:srgbClr val="FF0000"/>
                </a:solidFill>
                <a:latin typeface="微软雅黑" panose="020B0503020204020204" charset="-122"/>
                <a:ea typeface="微软雅黑" panose="020B0503020204020204" charset="-122"/>
                <a:cs typeface="微软雅黑" panose="020B0503020204020204" charset="-122"/>
              </a:rPr>
              <a:t>（ 根本分歧    ）</a:t>
            </a:r>
            <a:endParaRPr lang="en-US" altLang="zh-CN" dirty="0">
              <a:solidFill>
                <a:srgbClr val="FF0000"/>
              </a:solidFill>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②唯物辩证法其他规律和范畴的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（中心  ）线索</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③</a:t>
            </a:r>
            <a:r>
              <a:rPr lang="zh-CN" altLang="en-US" dirty="0">
                <a:latin typeface="微软雅黑" panose="020B0503020204020204" charset="-122"/>
                <a:ea typeface="微软雅黑" panose="020B0503020204020204" charset="-122"/>
                <a:cs typeface="微软雅黑" panose="020B0503020204020204" charset="-122"/>
              </a:rPr>
              <a:t>揭示普遍联系的根本内容和事物发展变化的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（内在动力）</a:t>
            </a:r>
            <a:endParaRPr lang="zh-CN" altLang="en-US"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④</a:t>
            </a:r>
            <a:r>
              <a:rPr lang="zh-CN" altLang="en-US" dirty="0">
                <a:solidFill>
                  <a:srgbClr val="C00000"/>
                </a:solidFill>
                <a:latin typeface="微软雅黑" panose="020B0503020204020204" charset="-122"/>
                <a:ea typeface="微软雅黑" panose="020B0503020204020204" charset="-122"/>
                <a:cs typeface="微软雅黑" panose="020B0503020204020204" charset="-122"/>
              </a:rPr>
              <a:t>（     ）</a:t>
            </a:r>
            <a:r>
              <a:rPr dirty="0">
                <a:solidFill>
                  <a:schemeClr val="tx1"/>
                </a:solidFill>
                <a:latin typeface="微软雅黑" panose="020B0503020204020204" charset="-122"/>
                <a:ea typeface="微软雅黑" panose="020B0503020204020204" charset="-122"/>
                <a:cs typeface="微软雅黑" panose="020B0503020204020204" charset="-122"/>
              </a:rPr>
              <a:t>是最根本的认识方法</a:t>
            </a:r>
          </a:p>
        </p:txBody>
      </p:sp>
      <p:graphicFrame>
        <p:nvGraphicFramePr>
          <p:cNvPr id="5" name="图表 4"/>
          <p:cNvGraphicFramePr/>
          <p:nvPr/>
        </p:nvGraphicFramePr>
        <p:xfrm>
          <a:off x="19375256" y="0"/>
          <a:ext cx="5008744" cy="15134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58" name="对立统一规律（矛盾规律）地位及其原因（选择题或简答题）"/>
          <p:cNvSpPr txBox="1"/>
          <p:nvPr/>
        </p:nvSpPr>
        <p:spPr>
          <a:xfrm>
            <a:off x="917178" y="2598910"/>
            <a:ext cx="19146267" cy="948978"/>
          </a:xfrm>
          <a:prstGeom prst="rect">
            <a:avLst/>
          </a:prstGeom>
          <a:ln w="12700">
            <a:miter lim="400000"/>
          </a:ln>
        </p:spPr>
        <p:txBody>
          <a:bodyPr wrap="none" lIns="50800" tIns="50800" rIns="50800" bIns="50800" anchor="ctr">
            <a:spAutoFit/>
          </a:bodyPr>
          <a:lstStyle/>
          <a:p>
            <a:pPr>
              <a:defRPr sz="5500"/>
            </a:pPr>
            <a:r>
              <a:rPr dirty="0" err="1">
                <a:latin typeface="微软雅黑" panose="020B0503020204020204" charset="-122"/>
                <a:ea typeface="微软雅黑" panose="020B0503020204020204" charset="-122"/>
                <a:cs typeface="微软雅黑" panose="020B0503020204020204" charset="-122"/>
              </a:rPr>
              <a:t>对立统一规律（矛盾规律）地位及其原因</a:t>
            </a:r>
            <a:r>
              <a:rPr dirty="0" err="1">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（选择题或简答题</a:t>
            </a:r>
            <a:r>
              <a:rPr dirty="0">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a:t>
            </a:r>
          </a:p>
        </p:txBody>
      </p:sp>
      <p:sp>
        <p:nvSpPr>
          <p:cNvPr id="759" name="地位：对立统一规律唯物辩证法的实质与核心，是基本规律"/>
          <p:cNvSpPr txBox="1"/>
          <p:nvPr/>
        </p:nvSpPr>
        <p:spPr>
          <a:xfrm>
            <a:off x="933450" y="4040733"/>
            <a:ext cx="16286510" cy="872034"/>
          </a:xfrm>
          <a:prstGeom prst="rect">
            <a:avLst/>
          </a:prstGeom>
          <a:ln w="12700">
            <a:miter lim="400000"/>
          </a:ln>
        </p:spPr>
        <p:txBody>
          <a:bodyPr wrap="none" lIns="50800" tIns="50800" rIns="50800" bIns="50800" anchor="ctr">
            <a:spAutoFit/>
          </a:bodyPr>
          <a:lstStyle/>
          <a:p>
            <a:pPr algn="l" defTabSz="457200">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地位</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对立统一规律唯物辩证法的</a:t>
            </a:r>
            <a:r>
              <a:rPr dirty="0">
                <a:solidFill>
                  <a:srgbClr val="CE1C00"/>
                </a:solidFill>
                <a:latin typeface="微软雅黑" panose="020B0503020204020204" charset="-122"/>
                <a:ea typeface="微软雅黑" panose="020B0503020204020204" charset="-122"/>
                <a:cs typeface="微软雅黑" panose="020B0503020204020204" charset="-122"/>
              </a:rPr>
              <a:t>实质与核心</a:t>
            </a:r>
            <a:r>
              <a:rPr dirty="0">
                <a:latin typeface="微软雅黑" panose="020B0503020204020204" charset="-122"/>
                <a:ea typeface="微软雅黑" panose="020B0503020204020204" charset="-122"/>
                <a:cs typeface="微软雅黑" panose="020B0503020204020204" charset="-122"/>
              </a:rPr>
              <a:t>，是</a:t>
            </a:r>
            <a:r>
              <a:rPr lang="zh-CN" altLang="en-US" dirty="0">
                <a:solidFill>
                  <a:srgbClr val="FF0000"/>
                </a:solidFill>
                <a:latin typeface="微软雅黑" panose="020B0503020204020204" charset="-122"/>
                <a:ea typeface="微软雅黑" panose="020B0503020204020204" charset="-122"/>
                <a:cs typeface="微软雅黑" panose="020B0503020204020204" charset="-122"/>
              </a:rPr>
              <a:t>根本</a:t>
            </a:r>
            <a:r>
              <a:rPr dirty="0">
                <a:latin typeface="微软雅黑" panose="020B0503020204020204" charset="-122"/>
                <a:ea typeface="微软雅黑" panose="020B0503020204020204" charset="-122"/>
                <a:cs typeface="微软雅黑" panose="020B0503020204020204" charset="-122"/>
              </a:rPr>
              <a:t>规律</a:t>
            </a:r>
          </a:p>
        </p:txBody>
      </p:sp>
      <p:sp>
        <p:nvSpPr>
          <p:cNvPr id="760" name="原因：…"/>
          <p:cNvSpPr txBox="1"/>
          <p:nvPr/>
        </p:nvSpPr>
        <p:spPr>
          <a:xfrm>
            <a:off x="933450" y="5337613"/>
            <a:ext cx="21876359" cy="7027565"/>
          </a:xfrm>
          <a:prstGeom prst="rect">
            <a:avLst/>
          </a:prstGeom>
          <a:ln w="12700">
            <a:solidFill>
              <a:srgbClr val="000000"/>
            </a:solidFill>
            <a:miter lim="400000"/>
          </a:ln>
        </p:spPr>
        <p:txBody>
          <a:bodyPr lIns="50800" tIns="50800" rIns="50800" bIns="50800" anchor="ctr">
            <a:spAutoFit/>
          </a:bodyPr>
          <a:lstStyle/>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原因</a:t>
            </a:r>
            <a:r>
              <a:rPr lang="en-US" altLang="zh-CN" dirty="0">
                <a:latin typeface="微软雅黑" panose="020B0503020204020204" charset="-122"/>
                <a:ea typeface="微软雅黑" panose="020B0503020204020204" charset="-122"/>
                <a:cs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①承不承认对立统一规律以及矛盾是事物发展的动力是唯物辩证法与形而上学斗争的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（焦点   ）</a:t>
            </a:r>
            <a:r>
              <a:rPr dirty="0">
                <a:latin typeface="微软雅黑" panose="020B0503020204020204" charset="-122"/>
                <a:ea typeface="微软雅黑" panose="020B0503020204020204" charset="-122"/>
                <a:cs typeface="微软雅黑" panose="020B0503020204020204" charset="-122"/>
              </a:rPr>
              <a:t>和</a:t>
            </a:r>
            <a:r>
              <a:rPr lang="zh-CN" altLang="en-US" dirty="0">
                <a:solidFill>
                  <a:srgbClr val="FF0000"/>
                </a:solidFill>
                <a:latin typeface="微软雅黑" panose="020B0503020204020204" charset="-122"/>
                <a:ea typeface="微软雅黑" panose="020B0503020204020204" charset="-122"/>
                <a:cs typeface="微软雅黑" panose="020B0503020204020204" charset="-122"/>
              </a:rPr>
              <a:t>（ 根本分歧    ）</a:t>
            </a:r>
            <a:endParaRPr lang="en-US" altLang="zh-CN" dirty="0">
              <a:solidFill>
                <a:srgbClr val="FF0000"/>
              </a:solidFill>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②唯物辩证法其他规律和范畴的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（中心  ）线索</a:t>
            </a:r>
            <a:endParaRPr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③</a:t>
            </a:r>
            <a:r>
              <a:rPr lang="zh-CN" altLang="en-US" dirty="0">
                <a:latin typeface="微软雅黑" panose="020B0503020204020204" charset="-122"/>
                <a:ea typeface="微软雅黑" panose="020B0503020204020204" charset="-122"/>
                <a:cs typeface="微软雅黑" panose="020B0503020204020204" charset="-122"/>
              </a:rPr>
              <a:t>揭示普遍联系的根本内容和事物发展变化的</a:t>
            </a:r>
            <a:r>
              <a:rPr lang="zh-CN" altLang="en-US" dirty="0">
                <a:solidFill>
                  <a:srgbClr val="FF2600"/>
                </a:solidFill>
                <a:latin typeface="微软雅黑" panose="020B0503020204020204" charset="-122"/>
                <a:ea typeface="微软雅黑" panose="020B0503020204020204" charset="-122"/>
                <a:cs typeface="微软雅黑" panose="020B0503020204020204" charset="-122"/>
              </a:rPr>
              <a:t>（内在动力）</a:t>
            </a:r>
            <a:endParaRPr lang="zh-CN" altLang="en-US" dirty="0">
              <a:latin typeface="微软雅黑" panose="020B0503020204020204" charset="-122"/>
              <a:ea typeface="微软雅黑" panose="020B0503020204020204" charset="-122"/>
              <a:cs typeface="微软雅黑" panose="020B0503020204020204" charset="-122"/>
            </a:endParaRPr>
          </a:p>
          <a:p>
            <a:pPr algn="l" defTabSz="457200">
              <a:lnSpc>
                <a:spcPct val="15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④</a:t>
            </a:r>
            <a:r>
              <a:rPr lang="zh-CN" altLang="en-US" dirty="0">
                <a:solidFill>
                  <a:srgbClr val="FF0000"/>
                </a:solidFill>
                <a:latin typeface="微软雅黑" panose="020B0503020204020204" charset="-122"/>
                <a:ea typeface="微软雅黑" panose="020B0503020204020204" charset="-122"/>
                <a:cs typeface="微软雅黑" panose="020B0503020204020204" charset="-122"/>
              </a:rPr>
              <a:t>（ 矛盾分析法    ）</a:t>
            </a:r>
            <a:r>
              <a:rPr dirty="0">
                <a:solidFill>
                  <a:schemeClr val="tx1"/>
                </a:solidFill>
                <a:latin typeface="微软雅黑" panose="020B0503020204020204" charset="-122"/>
                <a:ea typeface="微软雅黑" panose="020B0503020204020204" charset="-122"/>
                <a:cs typeface="微软雅黑" panose="020B0503020204020204" charset="-122"/>
              </a:rPr>
              <a:t>是最根本的认识方法</a:t>
            </a:r>
          </a:p>
        </p:txBody>
      </p:sp>
      <p:graphicFrame>
        <p:nvGraphicFramePr>
          <p:cNvPr id="5" name="图表 4"/>
          <p:cNvGraphicFramePr/>
          <p:nvPr/>
        </p:nvGraphicFramePr>
        <p:xfrm>
          <a:off x="19375256" y="0"/>
          <a:ext cx="5008744" cy="15134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8" name="前凸带形 7"/>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31</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68" name="唯物辩证法的实质与核心是（）…"/>
          <p:cNvSpPr txBox="1"/>
          <p:nvPr/>
        </p:nvSpPr>
        <p:spPr>
          <a:xfrm>
            <a:off x="2864535" y="4056572"/>
            <a:ext cx="9977090" cy="5094856"/>
          </a:xfrm>
          <a:prstGeom prst="rect">
            <a:avLst/>
          </a:prstGeom>
          <a:ln w="12700">
            <a:miter lim="400000"/>
          </a:ln>
        </p:spPr>
        <p:txBody>
          <a:bodyPr wrap="none" lIns="50800" tIns="50800" rIns="50800" bIns="50800" anchor="ctr">
            <a:spAutoFit/>
          </a:bodyPr>
          <a:lstStyle/>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唯物辩证法的实质与核心是（）</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质量互变规律</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对立统一规律</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否定之否定规律</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内容与形式相互作用规律 </a:t>
            </a:r>
          </a:p>
        </p:txBody>
      </p:sp>
      <p:sp>
        <p:nvSpPr>
          <p:cNvPr id="4" name="前凸带形 3"/>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31</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68" name="唯物辩证法的实质与核心是（）…"/>
          <p:cNvSpPr txBox="1"/>
          <p:nvPr/>
        </p:nvSpPr>
        <p:spPr>
          <a:xfrm>
            <a:off x="2864535" y="4013548"/>
            <a:ext cx="10419519" cy="5180905"/>
          </a:xfrm>
          <a:prstGeom prst="rect">
            <a:avLst/>
          </a:prstGeom>
          <a:ln w="12700">
            <a:miter lim="400000"/>
          </a:ln>
        </p:spPr>
        <p:txBody>
          <a:bodyPr wrap="none" lIns="50800" tIns="50800" rIns="50800" bIns="50800" anchor="ctr">
            <a:spAutoFit/>
          </a:bodyPr>
          <a:lstStyle/>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唯物辩证法的实质与核心是（</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B</a:t>
            </a:r>
            <a:r>
              <a:rPr dirty="0">
                <a:latin typeface="微软雅黑" panose="020B0503020204020204" charset="-122"/>
                <a:ea typeface="微软雅黑" panose="020B0503020204020204" charset="-122"/>
                <a:cs typeface="微软雅黑" panose="020B0503020204020204" charset="-122"/>
              </a:rPr>
              <a:t>）</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质量互变规律</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对立统一规律</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否定之否定规律</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内容与形式相互作用规律 </a:t>
            </a:r>
          </a:p>
        </p:txBody>
      </p:sp>
      <p:sp>
        <p:nvSpPr>
          <p:cNvPr id="4" name="前凸带形 3"/>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31</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72" name="唯物辩证法与形而上学根本对立和斗争的焦点在于，是否承认（ ）…"/>
          <p:cNvSpPr txBox="1"/>
          <p:nvPr/>
        </p:nvSpPr>
        <p:spPr>
          <a:xfrm>
            <a:off x="1812416" y="4267548"/>
            <a:ext cx="20765300" cy="5180905"/>
          </a:xfrm>
          <a:prstGeom prst="rect">
            <a:avLst/>
          </a:prstGeom>
          <a:ln w="12700">
            <a:miter lim="400000"/>
          </a:ln>
        </p:spPr>
        <p:txBody>
          <a:bodyPr wrap="none" lIns="50800" tIns="50800" rIns="50800" bIns="50800" anchor="ctr">
            <a:spAutoFit/>
          </a:bodyPr>
          <a:lstStyle/>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唯物辩证法与形而上学根本对立和斗争的焦点在于，是否承认（ ）</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联系具有复杂多样性</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新事物必然战胜旧事物</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质变是量变的必然结果</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矛盾是事物发展的动力</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72" name="唯物辩证法与形而上学根本对立和斗争的焦点在于，是否承认（ ）…"/>
          <p:cNvSpPr txBox="1"/>
          <p:nvPr/>
        </p:nvSpPr>
        <p:spPr>
          <a:xfrm>
            <a:off x="1812416" y="4267548"/>
            <a:ext cx="21302306" cy="5180905"/>
          </a:xfrm>
          <a:prstGeom prst="rect">
            <a:avLst/>
          </a:prstGeom>
          <a:ln w="12700">
            <a:miter lim="400000"/>
          </a:ln>
        </p:spPr>
        <p:txBody>
          <a:bodyPr wrap="none" lIns="50800" tIns="50800" rIns="50800" bIns="50800" anchor="ctr">
            <a:spAutoFit/>
          </a:bodyPr>
          <a:lstStyle/>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唯物辩证法与形而上学根本对立和斗争的焦点在于，是否承认（</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D</a:t>
            </a:r>
            <a:r>
              <a:rPr dirty="0">
                <a:latin typeface="微软雅黑" panose="020B0503020204020204" charset="-122"/>
                <a:ea typeface="微软雅黑" panose="020B0503020204020204" charset="-122"/>
                <a:cs typeface="微软雅黑" panose="020B0503020204020204" charset="-122"/>
              </a:rPr>
              <a:t> ）</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联系具有复杂多样性</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新事物必然战胜旧事物</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质变是量变的必然结果</a:t>
            </a:r>
          </a:p>
          <a:p>
            <a:pPr algn="l" defTabSz="457200">
              <a:lnSpc>
                <a:spcPct val="12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矛盾是事物发展的动力</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577" name="图像" descr="图像"/>
          <p:cNvPicPr>
            <a:picLocks noChangeAspect="1"/>
          </p:cNvPicPr>
          <p:nvPr/>
        </p:nvPicPr>
        <p:blipFill>
          <a:blip r:embed="rId3"/>
          <a:stretch>
            <a:fillRect/>
          </a:stretch>
        </p:blipFill>
        <p:spPr>
          <a:xfrm>
            <a:off x="387350" y="2876550"/>
            <a:ext cx="22545074" cy="8567647"/>
          </a:xfrm>
          <a:prstGeom prst="rect">
            <a:avLst/>
          </a:prstGeom>
          <a:ln w="12700">
            <a:miter lim="400000"/>
            <a:headEnd/>
            <a:tailEnd/>
          </a:ln>
        </p:spPr>
      </p:pic>
      <p:sp>
        <p:nvSpPr>
          <p:cNvPr id="578" name="矩形"/>
          <p:cNvSpPr/>
          <p:nvPr/>
        </p:nvSpPr>
        <p:spPr>
          <a:xfrm>
            <a:off x="17782437" y="8752834"/>
            <a:ext cx="4944924" cy="1041401"/>
          </a:xfrm>
          <a:prstGeom prst="rect">
            <a:avLst/>
          </a:prstGeom>
          <a:ln w="127000">
            <a:solidFill>
              <a:schemeClr val="accent5">
                <a:lumOff val="-29864"/>
              </a:schemeClr>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图表 1"/>
          <p:cNvGraphicFramePr/>
          <p:nvPr/>
        </p:nvGraphicFramePr>
        <p:xfrm>
          <a:off x="2132294" y="975360"/>
          <a:ext cx="23215982" cy="116045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文本框 2"/>
          <p:cNvSpPr txBox="1"/>
          <p:nvPr/>
        </p:nvSpPr>
        <p:spPr>
          <a:xfrm>
            <a:off x="18690590" y="12457430"/>
            <a:ext cx="5080000" cy="1076325"/>
          </a:xfrm>
          <a:prstGeom prst="rect">
            <a:avLst/>
          </a:prstGeom>
          <a:noFill/>
          <a:ln w="9525">
            <a:noFill/>
          </a:ln>
        </p:spPr>
        <p:txBody>
          <a:bodyPr>
            <a:spAutoFit/>
          </a:bodyPr>
          <a:lstStyle/>
          <a:p>
            <a:pPr algn="l"/>
            <a:r>
              <a:rPr lang="zh-CN" sz="3200" b="0" dirty="0">
                <a:solidFill>
                  <a:srgbClr val="FF0000"/>
                </a:solidFill>
                <a:ea typeface="宋体" panose="02010600030101010101" pitchFamily="2" charset="-122"/>
              </a:rPr>
              <a:t>章节详细知识点解析及题目练习见尚德教材</a:t>
            </a:r>
            <a:r>
              <a:rPr lang="en-US" altLang="zh-CN" sz="3200" b="0" dirty="0">
                <a:solidFill>
                  <a:srgbClr val="FF0000"/>
                </a:solidFill>
                <a:ea typeface="宋体" panose="02010600030101010101" pitchFamily="2" charset="-122"/>
              </a:rPr>
              <a:t>16</a:t>
            </a:r>
            <a:r>
              <a:rPr lang="zh-CN" sz="3200" b="0" dirty="0">
                <a:solidFill>
                  <a:srgbClr val="FF0000"/>
                </a:solidFill>
                <a:ea typeface="宋体" panose="02010600030101010101" pitchFamily="2" charset="-122"/>
              </a:rPr>
              <a:t>页</a:t>
            </a:r>
            <a:endParaRPr lang="zh-CN" altLang="en-US" sz="3200" dirty="0"/>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6" name="图表 5"/>
          <p:cNvGraphicFramePr/>
          <p:nvPr/>
        </p:nvGraphicFramePr>
        <p:xfrm>
          <a:off x="17902783" y="215169"/>
          <a:ext cx="6896853" cy="21889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第一节 物质世界和实践"/>
          <p:cNvSpPr txBox="1"/>
          <p:nvPr/>
        </p:nvSpPr>
        <p:spPr>
          <a:xfrm>
            <a:off x="402845" y="0"/>
            <a:ext cx="4288033"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质量互变规律</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
        <p:nvSpPr>
          <p:cNvPr id="8" name="量变、质变和度（选择题）">
            <a:extLst>
              <a:ext uri="{FF2B5EF4-FFF2-40B4-BE49-F238E27FC236}">
                <a16:creationId xmlns:a16="http://schemas.microsoft.com/office/drawing/2014/main" id="{D6CFD333-DA8F-4496-8954-433903DC95BD}"/>
              </a:ext>
            </a:extLst>
          </p:cNvPr>
          <p:cNvSpPr txBox="1"/>
          <p:nvPr/>
        </p:nvSpPr>
        <p:spPr>
          <a:xfrm>
            <a:off x="2860466" y="3157214"/>
            <a:ext cx="5039841" cy="94897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5500"/>
            </a:pPr>
            <a:r>
              <a:rPr dirty="0" err="1">
                <a:latin typeface="Microsoft YaHei" charset="-122"/>
                <a:ea typeface="Microsoft YaHei" charset="-122"/>
                <a:cs typeface="Microsoft YaHei" charset="-122"/>
              </a:rPr>
              <a:t>量变、质变和度</a:t>
            </a:r>
            <a:endParaRPr dirty="0">
              <a:solidFill>
                <a:schemeClr val="accent3">
                  <a:hueOff val="914337"/>
                  <a:satOff val="31515"/>
                  <a:lumOff val="-30790"/>
                </a:schemeClr>
              </a:solidFill>
              <a:latin typeface="Microsoft YaHei" charset="-122"/>
              <a:ea typeface="Microsoft YaHei" charset="-122"/>
              <a:cs typeface="Microsoft YaHei" charset="-122"/>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6" name="图表 5"/>
          <p:cNvGraphicFramePr/>
          <p:nvPr/>
        </p:nvGraphicFramePr>
        <p:xfrm>
          <a:off x="17902783" y="215169"/>
          <a:ext cx="6896853" cy="21889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第一节 物质世界和实践"/>
          <p:cNvSpPr txBox="1"/>
          <p:nvPr/>
        </p:nvSpPr>
        <p:spPr>
          <a:xfrm>
            <a:off x="402845" y="0"/>
            <a:ext cx="4288033"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质量互变规律</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
        <p:nvSpPr>
          <p:cNvPr id="8" name="量变、质变和度（选择题）">
            <a:extLst>
              <a:ext uri="{FF2B5EF4-FFF2-40B4-BE49-F238E27FC236}">
                <a16:creationId xmlns:a16="http://schemas.microsoft.com/office/drawing/2014/main" id="{805E6127-9624-4FBD-903E-E4E9E84054EB}"/>
              </a:ext>
            </a:extLst>
          </p:cNvPr>
          <p:cNvSpPr txBox="1"/>
          <p:nvPr/>
        </p:nvSpPr>
        <p:spPr>
          <a:xfrm>
            <a:off x="1831766" y="3157214"/>
            <a:ext cx="5039841" cy="94897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5500"/>
            </a:pPr>
            <a:r>
              <a:rPr dirty="0" err="1">
                <a:latin typeface="Microsoft YaHei" charset="-122"/>
                <a:ea typeface="Microsoft YaHei" charset="-122"/>
                <a:cs typeface="Microsoft YaHei" charset="-122"/>
              </a:rPr>
              <a:t>量变、质变和度</a:t>
            </a:r>
            <a:endParaRPr dirty="0">
              <a:solidFill>
                <a:schemeClr val="accent3">
                  <a:hueOff val="914337"/>
                  <a:satOff val="31515"/>
                  <a:lumOff val="-30790"/>
                </a:schemeClr>
              </a:solidFill>
              <a:latin typeface="Microsoft YaHei" charset="-122"/>
              <a:ea typeface="Microsoft YaHei" charset="-122"/>
              <a:cs typeface="Microsoft YaHei" charset="-122"/>
            </a:endParaRPr>
          </a:p>
        </p:txBody>
      </p:sp>
      <p:sp>
        <p:nvSpPr>
          <p:cNvPr id="9" name="量变：事物数量的增减，没有发生根本性变化">
            <a:extLst>
              <a:ext uri="{FF2B5EF4-FFF2-40B4-BE49-F238E27FC236}">
                <a16:creationId xmlns:a16="http://schemas.microsoft.com/office/drawing/2014/main" id="{FB7CA59A-D690-45F3-8141-04152F0261F5}"/>
              </a:ext>
            </a:extLst>
          </p:cNvPr>
          <p:cNvSpPr txBox="1"/>
          <p:nvPr/>
        </p:nvSpPr>
        <p:spPr>
          <a:xfrm>
            <a:off x="1697864" y="5149290"/>
            <a:ext cx="11387733" cy="779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5500"/>
            </a:pPr>
            <a:r>
              <a:rPr sz="4400" b="0" dirty="0" err="1">
                <a:latin typeface="Microsoft YaHei" charset="-122"/>
                <a:ea typeface="Microsoft YaHei" charset="-122"/>
                <a:cs typeface="Microsoft YaHei" charset="-122"/>
              </a:rPr>
              <a:t>量变</a:t>
            </a:r>
            <a:r>
              <a:rPr lang="zh-CN" altLang="en-US" sz="4400" b="0" dirty="0">
                <a:latin typeface="Microsoft YaHei" charset="-122"/>
                <a:ea typeface="Microsoft YaHei" charset="-122"/>
                <a:cs typeface="Microsoft YaHei" charset="-122"/>
              </a:rPr>
              <a:t>：</a:t>
            </a:r>
            <a:r>
              <a:rPr sz="4400" b="0" dirty="0" err="1">
                <a:latin typeface="Microsoft YaHei" charset="-122"/>
                <a:ea typeface="Microsoft YaHei" charset="-122"/>
                <a:cs typeface="Microsoft YaHei" charset="-122"/>
              </a:rPr>
              <a:t>事物</a:t>
            </a:r>
            <a:r>
              <a:rPr sz="4400" b="0" dirty="0" err="1">
                <a:solidFill>
                  <a:schemeClr val="tx1"/>
                </a:solidFill>
                <a:latin typeface="Microsoft YaHei" charset="-122"/>
                <a:ea typeface="Microsoft YaHei" charset="-122"/>
                <a:cs typeface="Microsoft YaHei" charset="-122"/>
              </a:rPr>
              <a:t>数量的</a:t>
            </a:r>
            <a:r>
              <a:rPr sz="4400" b="0" dirty="0" err="1">
                <a:latin typeface="Microsoft YaHei" charset="-122"/>
                <a:ea typeface="Microsoft YaHei" charset="-122"/>
                <a:cs typeface="Microsoft YaHei" charset="-122"/>
              </a:rPr>
              <a:t>增减，没有发生根本性变化</a:t>
            </a:r>
            <a:endParaRPr sz="4400" b="0" dirty="0">
              <a:latin typeface="Microsoft YaHei" charset="-122"/>
              <a:ea typeface="Microsoft YaHei" charset="-122"/>
              <a:cs typeface="Microsoft YaHei" charset="-122"/>
            </a:endParaRPr>
          </a:p>
        </p:txBody>
      </p:sp>
      <p:sp>
        <p:nvSpPr>
          <p:cNvPr id="10" name="质变：事物发生根本性的变化，事物由一种质态向另一种质态的飞跃">
            <a:extLst>
              <a:ext uri="{FF2B5EF4-FFF2-40B4-BE49-F238E27FC236}">
                <a16:creationId xmlns:a16="http://schemas.microsoft.com/office/drawing/2014/main" id="{6C4074B7-FDAF-4C9B-B0B8-6B4C00AEC6B6}"/>
              </a:ext>
            </a:extLst>
          </p:cNvPr>
          <p:cNvSpPr txBox="1"/>
          <p:nvPr/>
        </p:nvSpPr>
        <p:spPr>
          <a:xfrm>
            <a:off x="1719832" y="6387189"/>
            <a:ext cx="17197015" cy="779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5500"/>
            </a:pPr>
            <a:r>
              <a:rPr sz="4400" b="0" dirty="0" err="1">
                <a:latin typeface="Microsoft YaHei" charset="-122"/>
                <a:ea typeface="Microsoft YaHei" charset="-122"/>
                <a:cs typeface="Microsoft YaHei" charset="-122"/>
              </a:rPr>
              <a:t>质变</a:t>
            </a:r>
            <a:r>
              <a:rPr lang="zh-CN" altLang="en-US" sz="4400" b="0" dirty="0">
                <a:latin typeface="Microsoft YaHei" charset="-122"/>
                <a:ea typeface="Microsoft YaHei" charset="-122"/>
                <a:cs typeface="Microsoft YaHei" charset="-122"/>
              </a:rPr>
              <a:t>：</a:t>
            </a:r>
            <a:r>
              <a:rPr sz="4400" b="0" dirty="0" err="1">
                <a:latin typeface="Microsoft YaHei" charset="-122"/>
                <a:ea typeface="Microsoft YaHei" charset="-122"/>
                <a:cs typeface="Microsoft YaHei" charset="-122"/>
              </a:rPr>
              <a:t>事物发生</a:t>
            </a:r>
            <a:r>
              <a:rPr sz="4400" b="0" dirty="0" err="1">
                <a:solidFill>
                  <a:schemeClr val="tx1"/>
                </a:solidFill>
                <a:latin typeface="Microsoft YaHei" charset="-122"/>
                <a:ea typeface="Microsoft YaHei" charset="-122"/>
                <a:cs typeface="Microsoft YaHei" charset="-122"/>
              </a:rPr>
              <a:t>根本性的</a:t>
            </a:r>
            <a:r>
              <a:rPr sz="4400" b="0" dirty="0" err="1">
                <a:latin typeface="Microsoft YaHei" charset="-122"/>
                <a:ea typeface="Microsoft YaHei" charset="-122"/>
                <a:cs typeface="Microsoft YaHei" charset="-122"/>
              </a:rPr>
              <a:t>变化，事物由一种质态向另一种质态的飞跃</a:t>
            </a:r>
            <a:r>
              <a:rPr sz="4400" b="0" dirty="0">
                <a:latin typeface="Microsoft YaHei" charset="-122"/>
                <a:ea typeface="Microsoft YaHei" charset="-122"/>
                <a:cs typeface="Microsoft YaHei" charset="-122"/>
              </a:rPr>
              <a:t> </a:t>
            </a:r>
            <a:endParaRPr sz="1000" b="0" dirty="0">
              <a:latin typeface="Microsoft YaHei" charset="-122"/>
              <a:ea typeface="Microsoft YaHei" charset="-122"/>
              <a:cs typeface="Microsoft YaHei" charset="-122"/>
            </a:endParaRPr>
          </a:p>
        </p:txBody>
      </p:sp>
      <p:sp>
        <p:nvSpPr>
          <p:cNvPr id="11" name="度：界限">
            <a:extLst>
              <a:ext uri="{FF2B5EF4-FFF2-40B4-BE49-F238E27FC236}">
                <a16:creationId xmlns:a16="http://schemas.microsoft.com/office/drawing/2014/main" id="{031E33B0-B7B7-4EAF-9917-D83F34A84A4C}"/>
              </a:ext>
            </a:extLst>
          </p:cNvPr>
          <p:cNvSpPr txBox="1"/>
          <p:nvPr/>
        </p:nvSpPr>
        <p:spPr>
          <a:xfrm>
            <a:off x="2262121" y="7555842"/>
            <a:ext cx="22108616" cy="779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5500"/>
            </a:pPr>
            <a:r>
              <a:rPr sz="4400" b="0" dirty="0">
                <a:latin typeface="Microsoft YaHei" charset="-122"/>
                <a:ea typeface="Microsoft YaHei" charset="-122"/>
                <a:cs typeface="Microsoft YaHei" charset="-122"/>
              </a:rPr>
              <a:t>度</a:t>
            </a:r>
            <a:r>
              <a:rPr lang="zh-CN" altLang="en-US" sz="4400" b="0" dirty="0">
                <a:latin typeface="Microsoft YaHei" charset="-122"/>
                <a:ea typeface="Microsoft YaHei" charset="-122"/>
                <a:cs typeface="Microsoft YaHei" charset="-122"/>
              </a:rPr>
              <a:t>：事物保持质的数量限度。</a:t>
            </a:r>
            <a:r>
              <a:rPr lang="zh-CN" altLang="en-US" sz="4400" b="0" dirty="0">
                <a:solidFill>
                  <a:schemeClr val="tx1"/>
                </a:solidFill>
                <a:latin typeface="Microsoft YaHei" charset="-122"/>
                <a:ea typeface="Microsoft YaHei" charset="-122"/>
                <a:cs typeface="Microsoft YaHei" charset="-122"/>
              </a:rPr>
              <a:t>（“注意分寸”、“掌握火候”、“适可而止”适度原则）</a:t>
            </a:r>
            <a:endParaRPr sz="4400" b="0" dirty="0">
              <a:solidFill>
                <a:schemeClr val="tx1"/>
              </a:solidFill>
              <a:latin typeface="Microsoft YaHei" charset="-122"/>
              <a:ea typeface="Microsoft YaHei" charset="-122"/>
              <a:cs typeface="Microsoft YaHei" charset="-122"/>
            </a:endParaRPr>
          </a:p>
        </p:txBody>
      </p:sp>
      <p:sp>
        <p:nvSpPr>
          <p:cNvPr id="12" name="矩形 11">
            <a:extLst>
              <a:ext uri="{FF2B5EF4-FFF2-40B4-BE49-F238E27FC236}">
                <a16:creationId xmlns:a16="http://schemas.microsoft.com/office/drawing/2014/main" id="{0858520E-70CB-403C-8B7C-4156A899DE9B}"/>
              </a:ext>
            </a:extLst>
          </p:cNvPr>
          <p:cNvSpPr/>
          <p:nvPr/>
        </p:nvSpPr>
        <p:spPr>
          <a:xfrm>
            <a:off x="3344812" y="8724495"/>
            <a:ext cx="15983863" cy="769441"/>
          </a:xfrm>
          <a:prstGeom prst="rect">
            <a:avLst/>
          </a:prstGeom>
        </p:spPr>
        <p:txBody>
          <a:bodyPr wrap="none">
            <a:spAutoFit/>
          </a:bodyPr>
          <a:lstStyle/>
          <a:p>
            <a:r>
              <a:rPr lang="zh-CN" altLang="en-US" sz="4400" b="0" dirty="0">
                <a:solidFill>
                  <a:srgbClr val="1F2D3D"/>
                </a:solidFill>
                <a:latin typeface="微软雅黑" panose="020B0503020204020204" pitchFamily="34" charset="-122"/>
                <a:ea typeface="微软雅黑" panose="020B0503020204020204" pitchFamily="34" charset="-122"/>
              </a:rPr>
              <a:t>事物的变化</a:t>
            </a:r>
            <a:r>
              <a:rPr lang="zh-CN" altLang="en-US" sz="4400" dirty="0">
                <a:solidFill>
                  <a:srgbClr val="C00000"/>
                </a:solidFill>
                <a:latin typeface="微软雅黑" panose="020B0503020204020204" pitchFamily="34" charset="-122"/>
                <a:ea typeface="微软雅黑" panose="020B0503020204020204" pitchFamily="34" charset="-122"/>
              </a:rPr>
              <a:t>是否超出度</a:t>
            </a:r>
            <a:r>
              <a:rPr lang="zh-CN" altLang="en-US" sz="4400" b="0" dirty="0">
                <a:solidFill>
                  <a:srgbClr val="1F2D3D"/>
                </a:solidFill>
                <a:latin typeface="微软雅黑" panose="020B0503020204020204" pitchFamily="34" charset="-122"/>
                <a:ea typeface="微软雅黑" panose="020B0503020204020204" pitchFamily="34" charset="-122"/>
              </a:rPr>
              <a:t>的范围，是区分量变和质变的根本标志。</a:t>
            </a:r>
            <a:endParaRPr lang="zh-CN" altLang="en-US" sz="4400" dirty="0">
              <a:latin typeface="微软雅黑" panose="020B0503020204020204" pitchFamily="34" charset="-122"/>
              <a:ea typeface="微软雅黑" panose="020B0503020204020204" pitchFamily="34" charset="-122"/>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4" name="图表 3"/>
          <p:cNvGraphicFramePr/>
          <p:nvPr/>
        </p:nvGraphicFramePr>
        <p:xfrm>
          <a:off x="17902783" y="215169"/>
          <a:ext cx="6896853" cy="21889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第一节 物质世界和实践"/>
          <p:cNvSpPr txBox="1"/>
          <p:nvPr/>
        </p:nvSpPr>
        <p:spPr>
          <a:xfrm>
            <a:off x="402845" y="0"/>
            <a:ext cx="4288033"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质量互变规律</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pic>
        <p:nvPicPr>
          <p:cNvPr id="6" name="图片 5">
            <a:extLst>
              <a:ext uri="{FF2B5EF4-FFF2-40B4-BE49-F238E27FC236}">
                <a16:creationId xmlns:a16="http://schemas.microsoft.com/office/drawing/2014/main" id="{6E4DAAD3-9968-4311-B68E-E99ED8F8EDA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579869" y="4209986"/>
            <a:ext cx="13321134" cy="6038914"/>
          </a:xfrm>
          <a:prstGeom prst="rect">
            <a:avLst/>
          </a:prstGeom>
        </p:spPr>
      </p:pic>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21" name="量变和质变的辩证关系（选择题或简答题）"/>
          <p:cNvSpPr txBox="1"/>
          <p:nvPr/>
        </p:nvSpPr>
        <p:spPr>
          <a:xfrm>
            <a:off x="1880469" y="4033638"/>
            <a:ext cx="14721979" cy="1025922"/>
          </a:xfrm>
          <a:prstGeom prst="rect">
            <a:avLst/>
          </a:prstGeom>
          <a:ln w="12700">
            <a:miter lim="400000"/>
          </a:ln>
        </p:spPr>
        <p:txBody>
          <a:bodyPr wrap="none" lIns="50800" tIns="50800" rIns="50800" bIns="50800" anchor="ctr">
            <a:spAutoFit/>
          </a:bodyPr>
          <a:lstStyle/>
          <a:p>
            <a:pPr>
              <a:defRPr sz="6000"/>
            </a:pPr>
            <a:r>
              <a:rPr b="0">
                <a:latin typeface="微软雅黑" panose="020B0503020204020204" charset="-122"/>
                <a:ea typeface="微软雅黑" panose="020B0503020204020204" charset="-122"/>
                <a:cs typeface="微软雅黑" panose="020B0503020204020204" charset="-122"/>
              </a:rPr>
              <a:t>量变和质变的辩证关系</a:t>
            </a:r>
            <a:r>
              <a:rPr b="0">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（选择题或简答题）</a:t>
            </a:r>
          </a:p>
        </p:txBody>
      </p:sp>
      <p:sp>
        <p:nvSpPr>
          <p:cNvPr id="822" name="（        ）是（     ）的必要准备…"/>
          <p:cNvSpPr txBox="1"/>
          <p:nvPr/>
        </p:nvSpPr>
        <p:spPr>
          <a:xfrm>
            <a:off x="1880469" y="6435396"/>
            <a:ext cx="9885720" cy="3232808"/>
          </a:xfrm>
          <a:prstGeom prst="rect">
            <a:avLst/>
          </a:prstGeom>
          <a:ln w="12700">
            <a:miter lim="400000"/>
          </a:ln>
        </p:spPr>
        <p:txBody>
          <a:bodyPr wrap="none" lIns="50800" tIns="50800" rIns="50800" bIns="50800" anchor="ctr">
            <a:spAutoFit/>
          </a:bodyPr>
          <a:lstStyle/>
          <a:p>
            <a:pPr>
              <a:lnSpc>
                <a:spcPct val="200000"/>
              </a:lnSpc>
              <a:defRPr sz="5500"/>
            </a:pPr>
            <a:r>
              <a:rPr b="0">
                <a:latin typeface="微软雅黑" panose="020B0503020204020204" charset="-122"/>
                <a:ea typeface="微软雅黑" panose="020B0503020204020204" charset="-122"/>
                <a:cs typeface="微软雅黑" panose="020B0503020204020204" charset="-122"/>
              </a:rPr>
              <a:t>（        ）是（     ）的必要准备</a:t>
            </a:r>
          </a:p>
          <a:p>
            <a:pPr>
              <a:lnSpc>
                <a:spcPct val="200000"/>
              </a:lnSpc>
              <a:defRPr sz="5500"/>
            </a:pPr>
            <a:r>
              <a:rPr b="0" dirty="0">
                <a:latin typeface="微软雅黑" panose="020B0503020204020204" charset="-122"/>
                <a:ea typeface="微软雅黑" panose="020B0503020204020204" charset="-122"/>
                <a:cs typeface="微软雅黑" panose="020B0503020204020204" charset="-122"/>
              </a:rPr>
              <a:t>（        ）是（     ）的必然结果</a:t>
            </a:r>
          </a:p>
        </p:txBody>
      </p:sp>
      <p:sp>
        <p:nvSpPr>
          <p:cNvPr id="823" name="第二节 物质世界的普遍联系和永恒发展"/>
          <p:cNvSpPr txBox="1"/>
          <p:nvPr/>
        </p:nvSpPr>
        <p:spPr>
          <a:xfrm>
            <a:off x="2332076" y="852909"/>
            <a:ext cx="12303048" cy="948978"/>
          </a:xfrm>
          <a:prstGeom prst="rect">
            <a:avLst/>
          </a:prstGeom>
          <a:ln w="12700">
            <a:miter lim="400000"/>
          </a:ln>
        </p:spPr>
        <p:txBody>
          <a:bodyPr wrap="none" lIns="50800" tIns="50800" rIns="50800" bIns="50800" anchor="ctr">
            <a:spAutoFit/>
          </a:bodyPr>
          <a:lstStyle>
            <a:lvl1pPr>
              <a:defRPr sz="5500"/>
            </a:lvl1pPr>
          </a:lstStyle>
          <a:p>
            <a:r>
              <a:rPr b="0">
                <a:latin typeface="微软雅黑" panose="020B0503020204020204" charset="-122"/>
                <a:ea typeface="微软雅黑" panose="020B0503020204020204" charset="-122"/>
                <a:cs typeface="微软雅黑" panose="020B0503020204020204" charset="-122"/>
              </a:rPr>
              <a:t>第二节 物质世界的普遍联系和永恒发展</a:t>
            </a:r>
          </a:p>
        </p:txBody>
      </p:sp>
      <p:sp>
        <p:nvSpPr>
          <p:cNvPr id="824" name="A：量变…"/>
          <p:cNvSpPr txBox="1"/>
          <p:nvPr/>
        </p:nvSpPr>
        <p:spPr>
          <a:xfrm>
            <a:off x="15797502" y="6923286"/>
            <a:ext cx="2745945" cy="2257028"/>
          </a:xfrm>
          <a:prstGeom prst="rect">
            <a:avLst/>
          </a:prstGeom>
          <a:ln w="12700">
            <a:miter lim="400000"/>
          </a:ln>
        </p:spPr>
        <p:txBody>
          <a:bodyPr wrap="none" lIns="50800" tIns="50800" rIns="50800" bIns="50800" anchor="ctr">
            <a:spAutoFit/>
          </a:bodyPr>
          <a:lstStyle/>
          <a:p>
            <a:pPr>
              <a:defRPr sz="7000"/>
            </a:pPr>
            <a:r>
              <a:rPr b="0" dirty="0">
                <a:latin typeface="微软雅黑" panose="020B0503020204020204" charset="-122"/>
                <a:ea typeface="微软雅黑" panose="020B0503020204020204" charset="-122"/>
                <a:cs typeface="微软雅黑" panose="020B0503020204020204" charset="-122"/>
              </a:rPr>
              <a:t>A</a:t>
            </a:r>
            <a:r>
              <a:rPr lang="en-US" altLang="zh-CN" b="0" dirty="0">
                <a:latin typeface="微软雅黑" panose="020B0503020204020204" charset="-122"/>
                <a:ea typeface="微软雅黑" panose="020B0503020204020204" charset="-122"/>
                <a:cs typeface="微软雅黑" panose="020B0503020204020204" charset="-122"/>
              </a:rPr>
              <a:t>.</a:t>
            </a:r>
            <a:r>
              <a:rPr b="0" dirty="0">
                <a:latin typeface="微软雅黑" panose="020B0503020204020204" charset="-122"/>
                <a:ea typeface="微软雅黑" panose="020B0503020204020204" charset="-122"/>
                <a:cs typeface="微软雅黑" panose="020B0503020204020204" charset="-122"/>
              </a:rPr>
              <a:t>量变</a:t>
            </a:r>
          </a:p>
          <a:p>
            <a:pPr>
              <a:defRPr sz="7000"/>
            </a:pPr>
            <a:r>
              <a:rPr b="0" dirty="0">
                <a:latin typeface="微软雅黑" panose="020B0503020204020204" charset="-122"/>
                <a:ea typeface="微软雅黑" panose="020B0503020204020204" charset="-122"/>
                <a:cs typeface="微软雅黑" panose="020B0503020204020204" charset="-122"/>
              </a:rPr>
              <a:t>B</a:t>
            </a:r>
            <a:r>
              <a:rPr lang="en-US" altLang="zh-CN" b="0" dirty="0">
                <a:latin typeface="微软雅黑" panose="020B0503020204020204" charset="-122"/>
                <a:ea typeface="微软雅黑" panose="020B0503020204020204" charset="-122"/>
                <a:cs typeface="微软雅黑" panose="020B0503020204020204" charset="-122"/>
              </a:rPr>
              <a:t>.</a:t>
            </a:r>
            <a:r>
              <a:rPr b="0" dirty="0">
                <a:latin typeface="微软雅黑" panose="020B0503020204020204" charset="-122"/>
                <a:ea typeface="微软雅黑" panose="020B0503020204020204" charset="-122"/>
                <a:cs typeface="微软雅黑" panose="020B0503020204020204" charset="-122"/>
              </a:rPr>
              <a:t>质变</a:t>
            </a:r>
          </a:p>
        </p:txBody>
      </p:sp>
      <p:graphicFrame>
        <p:nvGraphicFramePr>
          <p:cNvPr id="6" name="图表 5"/>
          <p:cNvGraphicFramePr/>
          <p:nvPr/>
        </p:nvGraphicFramePr>
        <p:xfrm>
          <a:off x="17902783" y="215169"/>
          <a:ext cx="6896853" cy="21889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第一节 物质世界和实践"/>
          <p:cNvSpPr txBox="1"/>
          <p:nvPr/>
        </p:nvSpPr>
        <p:spPr>
          <a:xfrm>
            <a:off x="402845" y="0"/>
            <a:ext cx="4288033"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solidFill>
                <a:latin typeface="微软雅黑" panose="020B0503020204020204" charset="-122"/>
                <a:ea typeface="微软雅黑" panose="020B0503020204020204" charset="-122"/>
                <a:cs typeface="微软雅黑" panose="020B0503020204020204" charset="-122"/>
              </a:rPr>
              <a:t>1.2.2.2</a:t>
            </a:r>
            <a:r>
              <a:rPr lang="zh-CN" altLang="en-US" sz="3600" b="0" dirty="0">
                <a:solidFill>
                  <a:schemeClr val="bg1"/>
                </a:solidFill>
                <a:latin typeface="微软雅黑" panose="020B0503020204020204" charset="-122"/>
                <a:ea typeface="微软雅黑" panose="020B0503020204020204" charset="-122"/>
                <a:cs typeface="微软雅黑" panose="020B0503020204020204" charset="-122"/>
              </a:rPr>
              <a:t>质量互变规律</a:t>
            </a:r>
            <a:endParaRPr sz="36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26" name="【知识点2】量变和质变的辩证关系（选择题或简答题）"/>
          <p:cNvSpPr txBox="1"/>
          <p:nvPr/>
        </p:nvSpPr>
        <p:spPr>
          <a:xfrm>
            <a:off x="2389886" y="4069198"/>
            <a:ext cx="14721979" cy="1025922"/>
          </a:xfrm>
          <a:prstGeom prst="rect">
            <a:avLst/>
          </a:prstGeom>
          <a:ln w="12700">
            <a:miter lim="400000"/>
          </a:ln>
        </p:spPr>
        <p:txBody>
          <a:bodyPr wrap="none" lIns="50800" tIns="50800" rIns="50800" bIns="50800" anchor="ctr">
            <a:spAutoFit/>
          </a:bodyPr>
          <a:lstStyle/>
          <a:p>
            <a:pPr>
              <a:defRPr sz="6000"/>
            </a:pPr>
            <a:r>
              <a:rPr b="0">
                <a:latin typeface="微软雅黑" panose="020B0503020204020204" charset="-122"/>
                <a:ea typeface="微软雅黑" panose="020B0503020204020204" charset="-122"/>
                <a:cs typeface="微软雅黑" panose="020B0503020204020204" charset="-122"/>
              </a:rPr>
              <a:t>量变和质变的辩证关系</a:t>
            </a:r>
            <a:r>
              <a:rPr b="0" dirty="0">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（选择题或简答题）</a:t>
            </a:r>
          </a:p>
        </p:txBody>
      </p:sp>
      <p:sp>
        <p:nvSpPr>
          <p:cNvPr id="827" name="（    量变     ）是（   质变   ）的必要准备…"/>
          <p:cNvSpPr txBox="1"/>
          <p:nvPr/>
        </p:nvSpPr>
        <p:spPr>
          <a:xfrm>
            <a:off x="2186242" y="6172125"/>
            <a:ext cx="13407518" cy="2641749"/>
          </a:xfrm>
          <a:prstGeom prst="rect">
            <a:avLst/>
          </a:prstGeom>
          <a:ln w="12700">
            <a:miter lim="400000"/>
          </a:ln>
        </p:spPr>
        <p:txBody>
          <a:bodyPr wrap="none" lIns="50800" tIns="50800" rIns="50800" bIns="50800" anchor="ctr">
            <a:spAutoFit/>
          </a:bodyPr>
          <a:lstStyle/>
          <a:p>
            <a:pPr>
              <a:lnSpc>
                <a:spcPct val="150000"/>
              </a:lnSpc>
              <a:defRPr sz="5500"/>
            </a:pPr>
            <a:r>
              <a:rPr b="0" dirty="0">
                <a:latin typeface="微软雅黑" panose="020B0503020204020204" charset="-122"/>
                <a:ea typeface="微软雅黑" panose="020B0503020204020204" charset="-122"/>
                <a:cs typeface="微软雅黑" panose="020B0503020204020204" charset="-122"/>
              </a:rPr>
              <a:t>（    </a:t>
            </a:r>
            <a:r>
              <a:rPr b="0" dirty="0">
                <a:solidFill>
                  <a:schemeClr val="accent5">
                    <a:lumOff val="-29864"/>
                  </a:schemeClr>
                </a:solidFill>
                <a:latin typeface="微软雅黑" panose="020B0503020204020204" charset="-122"/>
                <a:ea typeface="微软雅黑" panose="020B0503020204020204" charset="-122"/>
                <a:cs typeface="微软雅黑" panose="020B0503020204020204" charset="-122"/>
              </a:rPr>
              <a:t>量变</a:t>
            </a:r>
            <a:r>
              <a:rPr b="0" dirty="0">
                <a:latin typeface="微软雅黑" panose="020B0503020204020204" charset="-122"/>
                <a:ea typeface="微软雅黑" panose="020B0503020204020204" charset="-122"/>
                <a:cs typeface="微软雅黑" panose="020B0503020204020204" charset="-122"/>
              </a:rPr>
              <a:t>     ）是（   </a:t>
            </a:r>
            <a:r>
              <a:rPr b="0" dirty="0">
                <a:solidFill>
                  <a:schemeClr val="accent5">
                    <a:lumOff val="-29864"/>
                  </a:schemeClr>
                </a:solidFill>
                <a:latin typeface="微软雅黑" panose="020B0503020204020204" charset="-122"/>
                <a:ea typeface="微软雅黑" panose="020B0503020204020204" charset="-122"/>
                <a:cs typeface="微软雅黑" panose="020B0503020204020204" charset="-122"/>
              </a:rPr>
              <a:t>质变</a:t>
            </a:r>
            <a:r>
              <a:rPr b="0" dirty="0">
                <a:latin typeface="微软雅黑" panose="020B0503020204020204" charset="-122"/>
                <a:ea typeface="微软雅黑" panose="020B0503020204020204" charset="-122"/>
                <a:cs typeface="微软雅黑" panose="020B0503020204020204" charset="-122"/>
              </a:rPr>
              <a:t>   ）的必要准备</a:t>
            </a:r>
          </a:p>
          <a:p>
            <a:pPr>
              <a:lnSpc>
                <a:spcPct val="150000"/>
              </a:lnSpc>
              <a:defRPr sz="5500"/>
            </a:pPr>
            <a:r>
              <a:rPr b="0" dirty="0">
                <a:latin typeface="微软雅黑" panose="020B0503020204020204" charset="-122"/>
                <a:ea typeface="微软雅黑" panose="020B0503020204020204" charset="-122"/>
                <a:cs typeface="微软雅黑" panose="020B0503020204020204" charset="-122"/>
              </a:rPr>
              <a:t>（               </a:t>
            </a:r>
            <a:r>
              <a:rPr lang="zh-CN" altLang="en-US" b="0" dirty="0">
                <a:latin typeface="微软雅黑" panose="020B0503020204020204" charset="-122"/>
                <a:ea typeface="微软雅黑" panose="020B0503020204020204" charset="-122"/>
                <a:cs typeface="微软雅黑" panose="020B0503020204020204" charset="-122"/>
              </a:rPr>
              <a:t> </a:t>
            </a:r>
            <a:r>
              <a:rPr b="0" dirty="0">
                <a:latin typeface="微软雅黑" panose="020B0503020204020204" charset="-122"/>
                <a:ea typeface="微软雅黑" panose="020B0503020204020204" charset="-122"/>
                <a:cs typeface="微软雅黑" panose="020B0503020204020204" charset="-122"/>
              </a:rPr>
              <a:t>）是（              ）的必然结果</a:t>
            </a:r>
          </a:p>
        </p:txBody>
      </p:sp>
      <p:sp>
        <p:nvSpPr>
          <p:cNvPr id="828" name="第二节 物质世界的普遍联系和永恒发展"/>
          <p:cNvSpPr txBox="1"/>
          <p:nvPr/>
        </p:nvSpPr>
        <p:spPr>
          <a:xfrm>
            <a:off x="2332076" y="852909"/>
            <a:ext cx="12303048" cy="948978"/>
          </a:xfrm>
          <a:prstGeom prst="rect">
            <a:avLst/>
          </a:prstGeom>
          <a:ln w="12700">
            <a:miter lim="400000"/>
          </a:ln>
        </p:spPr>
        <p:txBody>
          <a:bodyPr wrap="none" lIns="50800" tIns="50800" rIns="50800" bIns="50800" anchor="ctr">
            <a:spAutoFit/>
          </a:bodyPr>
          <a:lstStyle>
            <a:lvl1pPr>
              <a:defRPr sz="5500"/>
            </a:lvl1pPr>
          </a:lstStyle>
          <a:p>
            <a:r>
              <a:rPr b="0">
                <a:latin typeface="微软雅黑" panose="020B0503020204020204" charset="-122"/>
                <a:ea typeface="微软雅黑" panose="020B0503020204020204" charset="-122"/>
                <a:cs typeface="微软雅黑" panose="020B0503020204020204" charset="-122"/>
              </a:rPr>
              <a:t>第二节 物质世界的普遍联系和永恒发展</a:t>
            </a:r>
          </a:p>
        </p:txBody>
      </p:sp>
      <p:graphicFrame>
        <p:nvGraphicFramePr>
          <p:cNvPr id="5" name="图表 4"/>
          <p:cNvGraphicFramePr/>
          <p:nvPr/>
        </p:nvGraphicFramePr>
        <p:xfrm>
          <a:off x="17902783" y="215169"/>
          <a:ext cx="6896853" cy="21889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第一节 物质世界和实践"/>
          <p:cNvSpPr txBox="1"/>
          <p:nvPr/>
        </p:nvSpPr>
        <p:spPr>
          <a:xfrm>
            <a:off x="402845" y="0"/>
            <a:ext cx="4288033"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solidFill>
                <a:latin typeface="微软雅黑" panose="020B0503020204020204" charset="-122"/>
                <a:ea typeface="微软雅黑" panose="020B0503020204020204" charset="-122"/>
                <a:cs typeface="微软雅黑" panose="020B0503020204020204" charset="-122"/>
              </a:rPr>
              <a:t>1.2.2.2</a:t>
            </a:r>
            <a:r>
              <a:rPr lang="zh-CN" altLang="en-US" sz="3600" b="0" dirty="0">
                <a:solidFill>
                  <a:schemeClr val="bg1"/>
                </a:solidFill>
                <a:latin typeface="微软雅黑" panose="020B0503020204020204" charset="-122"/>
                <a:ea typeface="微软雅黑" panose="020B0503020204020204" charset="-122"/>
                <a:cs typeface="微软雅黑" panose="020B0503020204020204" charset="-122"/>
              </a:rPr>
              <a:t>质量互变规律</a:t>
            </a:r>
            <a:endParaRPr sz="36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30" name="量变和质变的辩证关系（选择题或简答题）"/>
          <p:cNvSpPr txBox="1"/>
          <p:nvPr/>
        </p:nvSpPr>
        <p:spPr>
          <a:xfrm>
            <a:off x="2430766" y="3772141"/>
            <a:ext cx="14721979" cy="1025922"/>
          </a:xfrm>
          <a:prstGeom prst="rect">
            <a:avLst/>
          </a:prstGeom>
          <a:ln w="12700">
            <a:miter lim="400000"/>
          </a:ln>
        </p:spPr>
        <p:txBody>
          <a:bodyPr wrap="none" lIns="50800" tIns="50800" rIns="50800" bIns="50800" anchor="ctr">
            <a:spAutoFit/>
          </a:bodyPr>
          <a:lstStyle/>
          <a:p>
            <a:pPr>
              <a:defRPr sz="6000"/>
            </a:pPr>
            <a:r>
              <a:rPr b="0">
                <a:latin typeface="微软雅黑" panose="020B0503020204020204" charset="-122"/>
                <a:ea typeface="微软雅黑" panose="020B0503020204020204" charset="-122"/>
                <a:cs typeface="微软雅黑" panose="020B0503020204020204" charset="-122"/>
              </a:rPr>
              <a:t>量变和质变的辩证关系</a:t>
            </a:r>
            <a:r>
              <a:rPr b="0">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（选择题或简答题）</a:t>
            </a:r>
          </a:p>
        </p:txBody>
      </p:sp>
      <p:sp>
        <p:nvSpPr>
          <p:cNvPr id="831" name="（    量变     ）是（   质变   ）的必要准备…"/>
          <p:cNvSpPr txBox="1"/>
          <p:nvPr/>
        </p:nvSpPr>
        <p:spPr>
          <a:xfrm>
            <a:off x="2389886" y="6209694"/>
            <a:ext cx="13000229" cy="2566612"/>
          </a:xfrm>
          <a:prstGeom prst="rect">
            <a:avLst/>
          </a:prstGeom>
          <a:ln w="12700">
            <a:miter lim="400000"/>
          </a:ln>
        </p:spPr>
        <p:txBody>
          <a:bodyPr wrap="none" lIns="50800" tIns="50800" rIns="50800" bIns="50800" anchor="ctr">
            <a:spAutoFit/>
          </a:bodyPr>
          <a:lstStyle/>
          <a:p>
            <a:pPr>
              <a:lnSpc>
                <a:spcPct val="150000"/>
              </a:lnSpc>
              <a:defRPr sz="5500"/>
            </a:pPr>
            <a:r>
              <a:rPr b="0">
                <a:latin typeface="微软雅黑" panose="020B0503020204020204" charset="-122"/>
                <a:ea typeface="微软雅黑" panose="020B0503020204020204" charset="-122"/>
                <a:cs typeface="微软雅黑" panose="020B0503020204020204" charset="-122"/>
              </a:rPr>
              <a:t>（    </a:t>
            </a:r>
            <a:r>
              <a:rPr b="0">
                <a:solidFill>
                  <a:schemeClr val="accent5">
                    <a:lumOff val="-29864"/>
                  </a:schemeClr>
                </a:solidFill>
                <a:latin typeface="微软雅黑" panose="020B0503020204020204" charset="-122"/>
                <a:ea typeface="微软雅黑" panose="020B0503020204020204" charset="-122"/>
                <a:cs typeface="微软雅黑" panose="020B0503020204020204" charset="-122"/>
              </a:rPr>
              <a:t>量变</a:t>
            </a:r>
            <a:r>
              <a:rPr b="0">
                <a:latin typeface="微软雅黑" panose="020B0503020204020204" charset="-122"/>
                <a:ea typeface="微软雅黑" panose="020B0503020204020204" charset="-122"/>
                <a:cs typeface="微软雅黑" panose="020B0503020204020204" charset="-122"/>
              </a:rPr>
              <a:t>     ）是（   </a:t>
            </a:r>
            <a:r>
              <a:rPr b="0">
                <a:solidFill>
                  <a:schemeClr val="accent5">
                    <a:lumOff val="-29864"/>
                  </a:schemeClr>
                </a:solidFill>
                <a:latin typeface="微软雅黑" panose="020B0503020204020204" charset="-122"/>
                <a:ea typeface="微软雅黑" panose="020B0503020204020204" charset="-122"/>
                <a:cs typeface="微软雅黑" panose="020B0503020204020204" charset="-122"/>
              </a:rPr>
              <a:t>质变</a:t>
            </a:r>
            <a:r>
              <a:rPr b="0">
                <a:latin typeface="微软雅黑" panose="020B0503020204020204" charset="-122"/>
                <a:ea typeface="微软雅黑" panose="020B0503020204020204" charset="-122"/>
                <a:cs typeface="微软雅黑" panose="020B0503020204020204" charset="-122"/>
              </a:rPr>
              <a:t>   ）的必要准备</a:t>
            </a:r>
          </a:p>
          <a:p>
            <a:pPr>
              <a:lnSpc>
                <a:spcPct val="150000"/>
              </a:lnSpc>
              <a:defRPr sz="5500"/>
            </a:pPr>
            <a:r>
              <a:rPr b="0">
                <a:latin typeface="微软雅黑" panose="020B0503020204020204" charset="-122"/>
                <a:ea typeface="微软雅黑" panose="020B0503020204020204" charset="-122"/>
                <a:cs typeface="微软雅黑" panose="020B0503020204020204" charset="-122"/>
              </a:rPr>
              <a:t>（    </a:t>
            </a:r>
            <a:r>
              <a:rPr b="0">
                <a:solidFill>
                  <a:schemeClr val="accent5">
                    <a:lumOff val="-29864"/>
                  </a:schemeClr>
                </a:solidFill>
                <a:latin typeface="微软雅黑" panose="020B0503020204020204" charset="-122"/>
                <a:ea typeface="微软雅黑" panose="020B0503020204020204" charset="-122"/>
                <a:cs typeface="微软雅黑" panose="020B0503020204020204" charset="-122"/>
              </a:rPr>
              <a:t>质变</a:t>
            </a:r>
            <a:r>
              <a:rPr b="0">
                <a:latin typeface="微软雅黑" panose="020B0503020204020204" charset="-122"/>
                <a:ea typeface="微软雅黑" panose="020B0503020204020204" charset="-122"/>
                <a:cs typeface="微软雅黑" panose="020B0503020204020204" charset="-122"/>
              </a:rPr>
              <a:t>     ）是（   </a:t>
            </a:r>
            <a:r>
              <a:rPr b="0">
                <a:solidFill>
                  <a:schemeClr val="accent5">
                    <a:lumOff val="-29864"/>
                  </a:schemeClr>
                </a:solidFill>
                <a:latin typeface="微软雅黑" panose="020B0503020204020204" charset="-122"/>
                <a:ea typeface="微软雅黑" panose="020B0503020204020204" charset="-122"/>
                <a:cs typeface="微软雅黑" panose="020B0503020204020204" charset="-122"/>
              </a:rPr>
              <a:t>量变</a:t>
            </a:r>
            <a:r>
              <a:rPr b="0">
                <a:latin typeface="微软雅黑" panose="020B0503020204020204" charset="-122"/>
                <a:ea typeface="微软雅黑" panose="020B0503020204020204" charset="-122"/>
                <a:cs typeface="微软雅黑" panose="020B0503020204020204" charset="-122"/>
              </a:rPr>
              <a:t>   ）的必然结果</a:t>
            </a:r>
          </a:p>
        </p:txBody>
      </p:sp>
      <p:sp>
        <p:nvSpPr>
          <p:cNvPr id="832" name="第二节 物质世界的普遍联系和永恒发展"/>
          <p:cNvSpPr txBox="1"/>
          <p:nvPr/>
        </p:nvSpPr>
        <p:spPr>
          <a:xfrm>
            <a:off x="2332076" y="852909"/>
            <a:ext cx="12303048" cy="948978"/>
          </a:xfrm>
          <a:prstGeom prst="rect">
            <a:avLst/>
          </a:prstGeom>
          <a:ln w="12700">
            <a:miter lim="400000"/>
          </a:ln>
        </p:spPr>
        <p:txBody>
          <a:bodyPr wrap="none" lIns="50800" tIns="50800" rIns="50800" bIns="50800" anchor="ctr">
            <a:spAutoFit/>
          </a:bodyPr>
          <a:lstStyle>
            <a:lvl1pPr>
              <a:defRPr sz="5500"/>
            </a:lvl1pPr>
          </a:lstStyle>
          <a:p>
            <a:r>
              <a:rPr b="0">
                <a:latin typeface="微软雅黑" panose="020B0503020204020204" charset="-122"/>
                <a:ea typeface="微软雅黑" panose="020B0503020204020204" charset="-122"/>
                <a:cs typeface="微软雅黑" panose="020B0503020204020204" charset="-122"/>
              </a:rPr>
              <a:t>第二节 物质世界的普遍联系和永恒发展</a:t>
            </a:r>
          </a:p>
        </p:txBody>
      </p:sp>
      <p:graphicFrame>
        <p:nvGraphicFramePr>
          <p:cNvPr id="5" name="图表 4"/>
          <p:cNvGraphicFramePr/>
          <p:nvPr/>
        </p:nvGraphicFramePr>
        <p:xfrm>
          <a:off x="17902783" y="215169"/>
          <a:ext cx="6896853" cy="21889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第一节 物质世界和实践"/>
          <p:cNvSpPr txBox="1"/>
          <p:nvPr/>
        </p:nvSpPr>
        <p:spPr>
          <a:xfrm>
            <a:off x="402845" y="0"/>
            <a:ext cx="4288033"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solidFill>
                <a:latin typeface="微软雅黑" panose="020B0503020204020204" charset="-122"/>
                <a:ea typeface="微软雅黑" panose="020B0503020204020204" charset="-122"/>
                <a:cs typeface="微软雅黑" panose="020B0503020204020204" charset="-122"/>
              </a:rPr>
              <a:t>1.2.2.2</a:t>
            </a:r>
            <a:r>
              <a:rPr lang="zh-CN" altLang="en-US" sz="3600" b="0" dirty="0">
                <a:solidFill>
                  <a:schemeClr val="bg1"/>
                </a:solidFill>
                <a:latin typeface="微软雅黑" panose="020B0503020204020204" charset="-122"/>
                <a:ea typeface="微软雅黑" panose="020B0503020204020204" charset="-122"/>
                <a:cs typeface="微软雅黑" panose="020B0503020204020204" charset="-122"/>
              </a:rPr>
              <a:t>质量互变规律</a:t>
            </a:r>
            <a:endParaRPr sz="36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09" name="区分量变和质变的根本区别是（       ）…"/>
          <p:cNvSpPr txBox="1"/>
          <p:nvPr/>
        </p:nvSpPr>
        <p:spPr>
          <a:xfrm>
            <a:off x="3126841" y="3369265"/>
            <a:ext cx="12349535" cy="6916509"/>
          </a:xfrm>
          <a:prstGeom prst="rect">
            <a:avLst/>
          </a:prstGeom>
          <a:ln w="12700">
            <a:miter lim="400000"/>
          </a:ln>
        </p:spPr>
        <p:txBody>
          <a:bodyPr wrap="none" lIns="50800" tIns="50800" rIns="50800" bIns="50800" anchor="ctr">
            <a:spAutoFit/>
          </a:bodyPr>
          <a:lstStyle/>
          <a:p>
            <a:pPr algn="l" defTabSz="457200">
              <a:lnSpc>
                <a:spcPct val="150000"/>
              </a:lnSpc>
              <a:spcBef>
                <a:spcPts val="1200"/>
              </a:spcBef>
              <a:defRPr sz="5500" b="0">
                <a:latin typeface="Times"/>
                <a:ea typeface="Times"/>
                <a:cs typeface="Times"/>
                <a:sym typeface="Times"/>
              </a:defRPr>
            </a:pPr>
            <a:r>
              <a:rPr dirty="0">
                <a:latin typeface="微软雅黑" panose="020B0503020204020204" charset="-122"/>
                <a:ea typeface="微软雅黑" panose="020B0503020204020204" charset="-122"/>
                <a:cs typeface="微软雅黑" panose="020B0503020204020204" charset="-122"/>
              </a:rPr>
              <a:t>区分量变和质变的根本区别是</a:t>
            </a:r>
            <a:r>
              <a:rPr dirty="0">
                <a:latin typeface="微软雅黑" panose="020B0503020204020204" charset="-122"/>
                <a:ea typeface="微软雅黑" panose="020B0503020204020204" charset="-122"/>
                <a:cs typeface="微软雅黑" panose="020B0503020204020204" charset="-122"/>
                <a:sym typeface="Helvetica Neue"/>
              </a:rPr>
              <a:t>（       ）</a:t>
            </a:r>
            <a:r>
              <a:rPr dirty="0">
                <a:latin typeface="微软雅黑" panose="020B0503020204020204" charset="-122"/>
                <a:ea typeface="微软雅黑" panose="020B0503020204020204" charset="-122"/>
                <a:cs typeface="微软雅黑" panose="020B0503020204020204" charset="-122"/>
              </a:rPr>
              <a:t> </a:t>
            </a:r>
          </a:p>
          <a:p>
            <a:pPr algn="l" defTabSz="457200">
              <a:lnSpc>
                <a:spcPct val="150000"/>
              </a:lnSpc>
              <a:spcBef>
                <a:spcPts val="1200"/>
              </a:spcBef>
              <a:defRPr sz="5500" b="0">
                <a:latin typeface="Times"/>
                <a:ea typeface="Times"/>
                <a:cs typeface="Times"/>
                <a:sym typeface="Times"/>
              </a:defRPr>
            </a:pPr>
            <a:r>
              <a:rPr dirty="0">
                <a:latin typeface="微软雅黑" panose="020B0503020204020204" charset="-122"/>
                <a:ea typeface="微软雅黑" panose="020B0503020204020204" charset="-122"/>
                <a:cs typeface="微软雅黑" panose="020B0503020204020204" charset="-122"/>
                <a:sym typeface="Helvetica Neue"/>
              </a:rPr>
              <a:t>A.</a:t>
            </a:r>
            <a:r>
              <a:rPr dirty="0">
                <a:latin typeface="微软雅黑" panose="020B0503020204020204" charset="-122"/>
                <a:ea typeface="微软雅黑" panose="020B0503020204020204" charset="-122"/>
                <a:cs typeface="微软雅黑" panose="020B0503020204020204" charset="-122"/>
              </a:rPr>
              <a:t>事物的变化是否迅速 </a:t>
            </a:r>
          </a:p>
          <a:p>
            <a:pPr algn="l" defTabSz="457200">
              <a:lnSpc>
                <a:spcPct val="150000"/>
              </a:lnSpc>
              <a:spcBef>
                <a:spcPts val="1200"/>
              </a:spcBef>
              <a:defRPr sz="5500" b="0">
                <a:latin typeface="Times"/>
                <a:ea typeface="Times"/>
                <a:cs typeface="Times"/>
                <a:sym typeface="Times"/>
              </a:defRPr>
            </a:pPr>
            <a:r>
              <a:rPr dirty="0">
                <a:latin typeface="微软雅黑" panose="020B0503020204020204" charset="-122"/>
                <a:ea typeface="微软雅黑" panose="020B0503020204020204" charset="-122"/>
                <a:cs typeface="微软雅黑" panose="020B0503020204020204" charset="-122"/>
                <a:sym typeface="Helvetica Neue"/>
              </a:rPr>
              <a:t>B.</a:t>
            </a:r>
            <a:r>
              <a:rPr dirty="0">
                <a:latin typeface="微软雅黑" panose="020B0503020204020204" charset="-122"/>
                <a:ea typeface="微软雅黑" panose="020B0503020204020204" charset="-122"/>
                <a:cs typeface="微软雅黑" panose="020B0503020204020204" charset="-122"/>
              </a:rPr>
              <a:t>事物的变化是否突破度</a:t>
            </a:r>
          </a:p>
          <a:p>
            <a:pPr algn="l" defTabSz="457200">
              <a:lnSpc>
                <a:spcPct val="150000"/>
              </a:lnSpc>
              <a:spcBef>
                <a:spcPts val="1200"/>
              </a:spcBef>
              <a:defRPr sz="5500" b="0">
                <a:latin typeface="Times"/>
                <a:ea typeface="Times"/>
                <a:cs typeface="Times"/>
                <a:sym typeface="Times"/>
              </a:defRPr>
            </a:pPr>
            <a:r>
              <a:rPr dirty="0">
                <a:latin typeface="微软雅黑" panose="020B0503020204020204" charset="-122"/>
                <a:ea typeface="微软雅黑" panose="020B0503020204020204" charset="-122"/>
                <a:cs typeface="微软雅黑" panose="020B0503020204020204" charset="-122"/>
                <a:sym typeface="Helvetica Neue"/>
              </a:rPr>
              <a:t>C.</a:t>
            </a:r>
            <a:r>
              <a:rPr dirty="0">
                <a:latin typeface="微软雅黑" panose="020B0503020204020204" charset="-122"/>
                <a:ea typeface="微软雅黑" panose="020B0503020204020204" charset="-122"/>
                <a:cs typeface="微软雅黑" panose="020B0503020204020204" charset="-122"/>
              </a:rPr>
              <a:t>事物的变化是否具有必然性 </a:t>
            </a:r>
          </a:p>
          <a:p>
            <a:pPr algn="l" defTabSz="457200">
              <a:lnSpc>
                <a:spcPct val="150000"/>
              </a:lnSpc>
              <a:spcBef>
                <a:spcPts val="1200"/>
              </a:spcBef>
              <a:defRPr sz="5500" b="0">
                <a:latin typeface="Times"/>
                <a:ea typeface="Times"/>
                <a:cs typeface="Times"/>
                <a:sym typeface="Times"/>
              </a:defRPr>
            </a:pPr>
            <a:r>
              <a:rPr dirty="0">
                <a:latin typeface="微软雅黑" panose="020B0503020204020204" charset="-122"/>
                <a:ea typeface="微软雅黑" panose="020B0503020204020204" charset="-122"/>
                <a:cs typeface="微软雅黑" panose="020B0503020204020204" charset="-122"/>
                <a:sym typeface="Helvetica Neue"/>
              </a:rPr>
              <a:t>D.</a:t>
            </a:r>
            <a:r>
              <a:rPr dirty="0">
                <a:latin typeface="微软雅黑" panose="020B0503020204020204" charset="-122"/>
                <a:ea typeface="微软雅黑" panose="020B0503020204020204" charset="-122"/>
                <a:cs typeface="微软雅黑" panose="020B0503020204020204" charset="-122"/>
              </a:rPr>
              <a:t>事物的变化是否有根据 </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11" name="区分量变和质变的根本区别是（   B    ）…"/>
          <p:cNvSpPr txBox="1"/>
          <p:nvPr/>
        </p:nvSpPr>
        <p:spPr>
          <a:xfrm>
            <a:off x="3004921" y="3385941"/>
            <a:ext cx="12791963" cy="7066037"/>
          </a:xfrm>
          <a:prstGeom prst="rect">
            <a:avLst/>
          </a:prstGeom>
          <a:ln w="12700">
            <a:miter lim="400000"/>
          </a:ln>
        </p:spPr>
        <p:txBody>
          <a:bodyPr wrap="none" lIns="50800" tIns="50800" rIns="50800" bIns="50800" anchor="ctr">
            <a:spAutoFit/>
          </a:bodyPr>
          <a:lstStyle/>
          <a:p>
            <a:pPr algn="l" defTabSz="457200">
              <a:lnSpc>
                <a:spcPct val="150000"/>
              </a:lnSpc>
              <a:spcBef>
                <a:spcPts val="1200"/>
              </a:spcBef>
              <a:defRPr sz="5500" b="0">
                <a:latin typeface="Times"/>
                <a:ea typeface="Times"/>
                <a:cs typeface="Times"/>
                <a:sym typeface="Times"/>
              </a:defRPr>
            </a:pPr>
            <a:r>
              <a:rPr dirty="0">
                <a:latin typeface="微软雅黑" panose="020B0503020204020204" charset="-122"/>
                <a:ea typeface="微软雅黑" panose="020B0503020204020204" charset="-122"/>
                <a:cs typeface="微软雅黑" panose="020B0503020204020204" charset="-122"/>
              </a:rPr>
              <a:t>区分量变和质变的根本区别是</a:t>
            </a:r>
            <a:r>
              <a:rPr dirty="0">
                <a:latin typeface="微软雅黑" panose="020B0503020204020204" charset="-122"/>
                <a:ea typeface="微软雅黑" panose="020B0503020204020204" charset="-122"/>
                <a:cs typeface="微软雅黑" panose="020B0503020204020204" charset="-122"/>
                <a:sym typeface="Helvetica Neue"/>
              </a:rPr>
              <a:t>（   </a:t>
            </a:r>
            <a:r>
              <a:rPr dirty="0">
                <a:solidFill>
                  <a:schemeClr val="accent5">
                    <a:lumOff val="-29864"/>
                  </a:schemeClr>
                </a:solidFill>
                <a:latin typeface="微软雅黑" panose="020B0503020204020204" charset="-122"/>
                <a:ea typeface="微软雅黑" panose="020B0503020204020204" charset="-122"/>
                <a:cs typeface="微软雅黑" panose="020B0503020204020204" charset="-122"/>
                <a:sym typeface="Helvetica Neue"/>
              </a:rPr>
              <a:t>B </a:t>
            </a:r>
            <a:r>
              <a:rPr dirty="0">
                <a:latin typeface="微软雅黑" panose="020B0503020204020204" charset="-122"/>
                <a:ea typeface="微软雅黑" panose="020B0503020204020204" charset="-122"/>
                <a:cs typeface="微软雅黑" panose="020B0503020204020204" charset="-122"/>
                <a:sym typeface="Helvetica Neue"/>
              </a:rPr>
              <a:t>   ）</a:t>
            </a:r>
            <a:r>
              <a:rPr dirty="0">
                <a:latin typeface="微软雅黑" panose="020B0503020204020204" charset="-122"/>
                <a:ea typeface="微软雅黑" panose="020B0503020204020204" charset="-122"/>
                <a:cs typeface="微软雅黑" panose="020B0503020204020204" charset="-122"/>
              </a:rPr>
              <a:t> </a:t>
            </a:r>
          </a:p>
          <a:p>
            <a:pPr algn="l" defTabSz="457200">
              <a:lnSpc>
                <a:spcPct val="150000"/>
              </a:lnSpc>
              <a:spcBef>
                <a:spcPts val="1200"/>
              </a:spcBef>
              <a:defRPr sz="5500" b="0">
                <a:latin typeface="Times"/>
                <a:ea typeface="Times"/>
                <a:cs typeface="Times"/>
                <a:sym typeface="Times"/>
              </a:defRPr>
            </a:pPr>
            <a:r>
              <a:rPr dirty="0">
                <a:latin typeface="微软雅黑" panose="020B0503020204020204" charset="-122"/>
                <a:ea typeface="微软雅黑" panose="020B0503020204020204" charset="-122"/>
                <a:cs typeface="微软雅黑" panose="020B0503020204020204" charset="-122"/>
                <a:sym typeface="Helvetica Neue"/>
              </a:rPr>
              <a:t>A.</a:t>
            </a:r>
            <a:r>
              <a:rPr dirty="0">
                <a:latin typeface="微软雅黑" panose="020B0503020204020204" charset="-122"/>
                <a:ea typeface="微软雅黑" panose="020B0503020204020204" charset="-122"/>
                <a:cs typeface="微软雅黑" panose="020B0503020204020204" charset="-122"/>
              </a:rPr>
              <a:t>事物的变化是否迅速 </a:t>
            </a:r>
          </a:p>
          <a:p>
            <a:pPr algn="l" defTabSz="457200">
              <a:lnSpc>
                <a:spcPct val="150000"/>
              </a:lnSpc>
              <a:spcBef>
                <a:spcPts val="1200"/>
              </a:spcBef>
              <a:defRPr sz="5500" b="0">
                <a:latin typeface="Times"/>
                <a:ea typeface="Times"/>
                <a:cs typeface="Times"/>
                <a:sym typeface="Times"/>
              </a:defRPr>
            </a:pPr>
            <a:r>
              <a:rPr dirty="0">
                <a:solidFill>
                  <a:schemeClr val="tx1"/>
                </a:solidFill>
                <a:latin typeface="微软雅黑" panose="020B0503020204020204" charset="-122"/>
                <a:ea typeface="微软雅黑" panose="020B0503020204020204" charset="-122"/>
                <a:cs typeface="微软雅黑" panose="020B0503020204020204" charset="-122"/>
                <a:sym typeface="Helvetica Neue"/>
              </a:rPr>
              <a:t>B.</a:t>
            </a:r>
            <a:r>
              <a:rPr dirty="0">
                <a:solidFill>
                  <a:schemeClr val="tx1"/>
                </a:solidFill>
                <a:latin typeface="微软雅黑" panose="020B0503020204020204" charset="-122"/>
                <a:ea typeface="微软雅黑" panose="020B0503020204020204" charset="-122"/>
                <a:cs typeface="微软雅黑" panose="020B0503020204020204" charset="-122"/>
              </a:rPr>
              <a:t>事物的变化是否突破度</a:t>
            </a:r>
          </a:p>
          <a:p>
            <a:pPr algn="l" defTabSz="457200">
              <a:lnSpc>
                <a:spcPct val="150000"/>
              </a:lnSpc>
              <a:spcBef>
                <a:spcPts val="1200"/>
              </a:spcBef>
              <a:defRPr sz="5500" b="0">
                <a:latin typeface="Times"/>
                <a:ea typeface="Times"/>
                <a:cs typeface="Times"/>
                <a:sym typeface="Times"/>
              </a:defRPr>
            </a:pPr>
            <a:r>
              <a:rPr dirty="0">
                <a:latin typeface="微软雅黑" panose="020B0503020204020204" charset="-122"/>
                <a:ea typeface="微软雅黑" panose="020B0503020204020204" charset="-122"/>
                <a:cs typeface="微软雅黑" panose="020B0503020204020204" charset="-122"/>
                <a:sym typeface="Helvetica Neue"/>
              </a:rPr>
              <a:t>C.</a:t>
            </a:r>
            <a:r>
              <a:rPr dirty="0">
                <a:latin typeface="微软雅黑" panose="020B0503020204020204" charset="-122"/>
                <a:ea typeface="微软雅黑" panose="020B0503020204020204" charset="-122"/>
                <a:cs typeface="微软雅黑" panose="020B0503020204020204" charset="-122"/>
              </a:rPr>
              <a:t>事物的变化是否具有必然性 </a:t>
            </a:r>
          </a:p>
          <a:p>
            <a:pPr algn="l" defTabSz="457200">
              <a:lnSpc>
                <a:spcPct val="150000"/>
              </a:lnSpc>
              <a:spcBef>
                <a:spcPts val="1200"/>
              </a:spcBef>
              <a:defRPr sz="5500" b="0">
                <a:latin typeface="Times"/>
                <a:ea typeface="Times"/>
                <a:cs typeface="Times"/>
                <a:sym typeface="Times"/>
              </a:defRPr>
            </a:pPr>
            <a:r>
              <a:rPr dirty="0">
                <a:latin typeface="微软雅黑" panose="020B0503020204020204" charset="-122"/>
                <a:ea typeface="微软雅黑" panose="020B0503020204020204" charset="-122"/>
                <a:cs typeface="微软雅黑" panose="020B0503020204020204" charset="-122"/>
                <a:sym typeface="Helvetica Neue"/>
              </a:rPr>
              <a:t>D.</a:t>
            </a:r>
            <a:r>
              <a:rPr dirty="0">
                <a:latin typeface="微软雅黑" panose="020B0503020204020204" charset="-122"/>
                <a:ea typeface="微软雅黑" panose="020B0503020204020204" charset="-122"/>
                <a:cs typeface="微软雅黑" panose="020B0503020204020204" charset="-122"/>
              </a:rPr>
              <a:t>事物的变化是否有根据 </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图表 1"/>
          <p:cNvGraphicFramePr/>
          <p:nvPr/>
        </p:nvGraphicFramePr>
        <p:xfrm>
          <a:off x="2414927" y="2372178"/>
          <a:ext cx="19641509" cy="92933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52" name="3大规律之否定之否定规律（辩证的否定观）"/>
          <p:cNvSpPr txBox="1"/>
          <p:nvPr/>
        </p:nvSpPr>
        <p:spPr>
          <a:xfrm>
            <a:off x="2639679" y="2679394"/>
            <a:ext cx="14209018" cy="1032206"/>
          </a:xfrm>
          <a:prstGeom prst="rect">
            <a:avLst/>
          </a:prstGeom>
          <a:ln w="12700">
            <a:miter lim="400000"/>
          </a:ln>
        </p:spPr>
        <p:txBody>
          <a:bodyPr wrap="none" lIns="50800" tIns="50800" rIns="50800" bIns="50800" anchor="ctr">
            <a:spAutoFit/>
          </a:bodyPr>
          <a:lstStyle>
            <a:lvl1pPr algn="l" defTabSz="457200">
              <a:lnSpc>
                <a:spcPct val="120000"/>
              </a:lnSpc>
              <a:defRPr sz="5500" b="0">
                <a:latin typeface="Helvetica"/>
                <a:ea typeface="Helvetica"/>
                <a:cs typeface="Helvetica"/>
                <a:sym typeface="Helvetica"/>
              </a:defRPr>
            </a:lvl1pPr>
          </a:lstStyle>
          <a:p>
            <a:r>
              <a:rPr lang="zh-CN" altLang="en-US" b="1" dirty="0">
                <a:latin typeface="微软雅黑" panose="020B0503020204020204" charset="-122"/>
                <a:ea typeface="微软雅黑" panose="020B0503020204020204" charset="-122"/>
                <a:cs typeface="微软雅黑" panose="020B0503020204020204" charset="-122"/>
              </a:rPr>
              <a:t>三</a:t>
            </a:r>
            <a:r>
              <a:rPr b="1" dirty="0">
                <a:latin typeface="微软雅黑" panose="020B0503020204020204" charset="-122"/>
                <a:ea typeface="微软雅黑" panose="020B0503020204020204" charset="-122"/>
                <a:cs typeface="微软雅黑" panose="020B0503020204020204" charset="-122"/>
              </a:rPr>
              <a:t>大规律之否定之否定规律（辩证的否定观）</a:t>
            </a:r>
          </a:p>
        </p:txBody>
      </p:sp>
      <p:sp>
        <p:nvSpPr>
          <p:cNvPr id="853" name="批判+继承"/>
          <p:cNvSpPr/>
          <p:nvPr/>
        </p:nvSpPr>
        <p:spPr>
          <a:xfrm>
            <a:off x="2905546" y="4998221"/>
            <a:ext cx="7140663" cy="5067335"/>
          </a:xfrm>
          <a:prstGeom prst="ellipse">
            <a:avLst/>
          </a:prstGeom>
          <a:solidFill>
            <a:schemeClr val="accent5">
              <a:lumOff val="-29864"/>
            </a:schemeClr>
          </a:solidFill>
          <a:ln w="12700">
            <a:miter lim="400000"/>
          </a:ln>
        </p:spPr>
        <p:txBody>
          <a:bodyPr lIns="0" tIns="0" rIns="0" bIns="0" anchor="ctr"/>
          <a:lstStyle>
            <a:lvl1pPr>
              <a:defRPr sz="6700" b="0">
                <a:solidFill>
                  <a:srgbClr val="FFFFFF"/>
                </a:solidFill>
                <a:latin typeface="+mn-lt"/>
                <a:ea typeface="+mn-ea"/>
                <a:cs typeface="+mn-cs"/>
                <a:sym typeface="Helvetica Neue Medium"/>
              </a:defRPr>
            </a:lvl1pPr>
          </a:lstStyle>
          <a:p>
            <a:r>
              <a:rPr b="1">
                <a:latin typeface="微软雅黑" panose="020B0503020204020204" charset="-122"/>
                <a:ea typeface="微软雅黑" panose="020B0503020204020204" charset="-122"/>
                <a:cs typeface="微软雅黑" panose="020B0503020204020204" charset="-122"/>
              </a:rPr>
              <a:t>批判+继承</a:t>
            </a:r>
          </a:p>
        </p:txBody>
      </p:sp>
      <p:sp>
        <p:nvSpPr>
          <p:cNvPr id="854" name="形式： 螺旋式上升和波浪式前进，揭示了事物发展是前进性和曲折性的统一…"/>
          <p:cNvSpPr txBox="1"/>
          <p:nvPr/>
        </p:nvSpPr>
        <p:spPr>
          <a:xfrm>
            <a:off x="1966672" y="10377551"/>
            <a:ext cx="20964072" cy="1949252"/>
          </a:xfrm>
          <a:prstGeom prst="rect">
            <a:avLst/>
          </a:prstGeom>
          <a:ln w="12700">
            <a:miter lim="400000"/>
          </a:ln>
        </p:spPr>
        <p:txBody>
          <a:bodyPr wrap="none" lIns="50800" tIns="50800" rIns="50800" bIns="50800" anchor="ctr">
            <a:spAutoFit/>
          </a:bodyPr>
          <a:lstStyle/>
          <a:p>
            <a:pPr algn="l" defTabSz="457200">
              <a:lnSpc>
                <a:spcPct val="12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形式</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 螺旋式上升和波浪式前进，揭示了事物发展是</a:t>
            </a:r>
            <a:r>
              <a:rPr dirty="0">
                <a:solidFill>
                  <a:srgbClr val="CE1C00"/>
                </a:solidFill>
                <a:latin typeface="微软雅黑" panose="020B0503020204020204" charset="-122"/>
                <a:ea typeface="微软雅黑" panose="020B0503020204020204" charset="-122"/>
                <a:cs typeface="微软雅黑" panose="020B0503020204020204" charset="-122"/>
              </a:rPr>
              <a:t>前进性</a:t>
            </a:r>
            <a:r>
              <a:rPr dirty="0">
                <a:latin typeface="微软雅黑" panose="020B0503020204020204" charset="-122"/>
                <a:ea typeface="微软雅黑" panose="020B0503020204020204" charset="-122"/>
                <a:cs typeface="微软雅黑" panose="020B0503020204020204" charset="-122"/>
              </a:rPr>
              <a:t>和</a:t>
            </a:r>
            <a:r>
              <a:rPr dirty="0">
                <a:solidFill>
                  <a:srgbClr val="CE1C00"/>
                </a:solidFill>
                <a:latin typeface="微软雅黑" panose="020B0503020204020204" charset="-122"/>
                <a:ea typeface="微软雅黑" panose="020B0503020204020204" charset="-122"/>
                <a:cs typeface="微软雅黑" panose="020B0503020204020204" charset="-122"/>
              </a:rPr>
              <a:t>曲折性</a:t>
            </a:r>
            <a:r>
              <a:rPr dirty="0">
                <a:latin typeface="微软雅黑" panose="020B0503020204020204" charset="-122"/>
                <a:ea typeface="微软雅黑" panose="020B0503020204020204" charset="-122"/>
                <a:cs typeface="微软雅黑" panose="020B0503020204020204" charset="-122"/>
              </a:rPr>
              <a:t>的统一</a:t>
            </a:r>
          </a:p>
          <a:p>
            <a:pPr algn="l" defTabSz="457200">
              <a:lnSpc>
                <a:spcPct val="120000"/>
              </a:lnSpc>
              <a:defRPr sz="50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        </a:t>
            </a:r>
            <a:r>
              <a:rPr lang="en-US" dirty="0">
                <a:latin typeface="微软雅黑" panose="020B0503020204020204" charset="-122"/>
                <a:ea typeface="微软雅黑" panose="020B0503020204020204" charset="-122"/>
                <a:cs typeface="微软雅黑" panose="020B0503020204020204" charset="-122"/>
              </a:rPr>
              <a:t> </a:t>
            </a:r>
            <a:r>
              <a:rPr dirty="0" err="1">
                <a:latin typeface="微软雅黑" panose="020B0503020204020204" charset="-122"/>
                <a:ea typeface="微软雅黑" panose="020B0503020204020204" charset="-122"/>
                <a:cs typeface="微软雅黑" panose="020B0503020204020204" charset="-122"/>
              </a:rPr>
              <a:t>揭示了事物发展的</a:t>
            </a:r>
            <a:r>
              <a:rPr dirty="0" err="1">
                <a:solidFill>
                  <a:schemeClr val="accent5">
                    <a:lumOff val="-29864"/>
                  </a:schemeClr>
                </a:solidFill>
                <a:latin typeface="微软雅黑" panose="020B0503020204020204" charset="-122"/>
                <a:ea typeface="微软雅黑" panose="020B0503020204020204" charset="-122"/>
                <a:cs typeface="微软雅黑" panose="020B0503020204020204" charset="-122"/>
              </a:rPr>
              <a:t>趋势</a:t>
            </a:r>
            <a:r>
              <a:rPr dirty="0" err="1">
                <a:latin typeface="微软雅黑" panose="020B0503020204020204" charset="-122"/>
                <a:ea typeface="微软雅黑" panose="020B0503020204020204" charset="-122"/>
                <a:cs typeface="微软雅黑" panose="020B0503020204020204" charset="-122"/>
              </a:rPr>
              <a:t>和</a:t>
            </a:r>
            <a:r>
              <a:rPr dirty="0" err="1">
                <a:solidFill>
                  <a:schemeClr val="accent5">
                    <a:lumOff val="-29864"/>
                  </a:schemeClr>
                </a:solidFill>
                <a:latin typeface="微软雅黑" panose="020B0503020204020204" charset="-122"/>
                <a:ea typeface="微软雅黑" panose="020B0503020204020204" charset="-122"/>
                <a:cs typeface="微软雅黑" panose="020B0503020204020204" charset="-122"/>
              </a:rPr>
              <a:t>道路</a:t>
            </a:r>
            <a:endParaRPr dirty="0">
              <a:solidFill>
                <a:schemeClr val="accent5">
                  <a:lumOff val="-29864"/>
                </a:schemeClr>
              </a:solidFill>
              <a:latin typeface="微软雅黑" panose="020B0503020204020204" charset="-122"/>
              <a:ea typeface="微软雅黑" panose="020B0503020204020204" charset="-122"/>
              <a:cs typeface="微软雅黑" panose="020B0503020204020204" charset="-122"/>
            </a:endParaRPr>
          </a:p>
        </p:txBody>
      </p:sp>
      <p:pic>
        <p:nvPicPr>
          <p:cNvPr id="855" name="图像" descr="图像"/>
          <p:cNvPicPr>
            <a:picLocks noChangeAspect="1"/>
          </p:cNvPicPr>
          <p:nvPr/>
        </p:nvPicPr>
        <p:blipFill>
          <a:blip r:embed="rId3"/>
          <a:stretch>
            <a:fillRect/>
          </a:stretch>
        </p:blipFill>
        <p:spPr>
          <a:xfrm>
            <a:off x="12438784" y="4479397"/>
            <a:ext cx="6202280" cy="5586159"/>
          </a:xfrm>
          <a:prstGeom prst="rect">
            <a:avLst/>
          </a:prstGeom>
          <a:ln w="12700">
            <a:miter lim="400000"/>
            <a:headEnd/>
            <a:tailEnd/>
          </a:ln>
        </p:spPr>
      </p:pic>
      <p:graphicFrame>
        <p:nvGraphicFramePr>
          <p:cNvPr id="6" name="图表 5"/>
          <p:cNvGraphicFramePr/>
          <p:nvPr/>
        </p:nvGraphicFramePr>
        <p:xfrm>
          <a:off x="17902783" y="215169"/>
          <a:ext cx="6896853" cy="218897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第一节 物质世界和实践"/>
          <p:cNvSpPr txBox="1"/>
          <p:nvPr/>
        </p:nvSpPr>
        <p:spPr>
          <a:xfrm>
            <a:off x="271011" y="0"/>
            <a:ext cx="5269070"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1.2.2.3</a:t>
            </a:r>
            <a:r>
              <a:rPr lang="zh-CN" altLang="en-US"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否定之否定规律</a:t>
            </a:r>
            <a:endParaRPr sz="40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
        <p:nvSpPr>
          <p:cNvPr id="9" name="前凸带形 8"/>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40</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indefinite" fill="hold"/>
                                        <p:tgtEl>
                                          <p:spTgt spid="853"/>
                                        </p:tgtEl>
                                        <p:attrNameLst>
                                          <p:attrName>style.visibility</p:attrName>
                                        </p:attrNameLst>
                                      </p:cBhvr>
                                      <p:to>
                                        <p:strVal val="visible"/>
                                      </p:to>
                                    </p:set>
                                    <p:anim calcmode="lin" valueType="num">
                                      <p:cBhvr>
                                        <p:cTn id="7" dur="750" fill="hold"/>
                                        <p:tgtEl>
                                          <p:spTgt spid="853"/>
                                        </p:tgtEl>
                                        <p:attrNameLst>
                                          <p:attrName>ppt_w</p:attrName>
                                        </p:attrNameLst>
                                      </p:cBhvr>
                                      <p:tavLst>
                                        <p:tav tm="0">
                                          <p:val>
                                            <p:fltVal val="0"/>
                                          </p:val>
                                        </p:tav>
                                        <p:tav tm="100000">
                                          <p:val>
                                            <p:strVal val="#ppt_w"/>
                                          </p:val>
                                        </p:tav>
                                      </p:tavLst>
                                    </p:anim>
                                    <p:anim calcmode="lin" valueType="num">
                                      <p:cBhvr>
                                        <p:cTn id="8" dur="750" fill="hold"/>
                                        <p:tgtEl>
                                          <p:spTgt spid="853"/>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childTnLst>
                                    <p:set>
                                      <p:cBhvr>
                                        <p:cTn id="12" dur="indefinite" fill="hold"/>
                                        <p:tgtEl>
                                          <p:spTgt spid="855"/>
                                        </p:tgtEl>
                                        <p:attrNameLst>
                                          <p:attrName>style.visibility</p:attrName>
                                        </p:attrNameLst>
                                      </p:cBhvr>
                                      <p:to>
                                        <p:strVal val="visible"/>
                                      </p:to>
                                    </p:set>
                                    <p:anim calcmode="lin" valueType="num">
                                      <p:cBhvr>
                                        <p:cTn id="13" dur="750" fill="hold"/>
                                        <p:tgtEl>
                                          <p:spTgt spid="855"/>
                                        </p:tgtEl>
                                        <p:attrNameLst>
                                          <p:attrName>ppt_w</p:attrName>
                                        </p:attrNameLst>
                                      </p:cBhvr>
                                      <p:tavLst>
                                        <p:tav tm="0">
                                          <p:val>
                                            <p:fltVal val="0"/>
                                          </p:val>
                                        </p:tav>
                                        <p:tav tm="100000">
                                          <p:val>
                                            <p:strVal val="#ppt_w"/>
                                          </p:val>
                                        </p:tav>
                                      </p:tavLst>
                                    </p:anim>
                                    <p:anim calcmode="lin" valueType="num">
                                      <p:cBhvr>
                                        <p:cTn id="14" dur="750" fill="hold"/>
                                        <p:tgtEl>
                                          <p:spTgt spid="855"/>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childTnLst>
                                    <p:set>
                                      <p:cBhvr>
                                        <p:cTn id="18" dur="indefinite" fill="hold"/>
                                        <p:tgtEl>
                                          <p:spTgt spid="854"/>
                                        </p:tgtEl>
                                        <p:attrNameLst>
                                          <p:attrName>style.visibility</p:attrName>
                                        </p:attrNameLst>
                                      </p:cBhvr>
                                      <p:to>
                                        <p:strVal val="visible"/>
                                      </p:to>
                                    </p:set>
                                    <p:anim calcmode="lin" valueType="num">
                                      <p:cBhvr>
                                        <p:cTn id="19" dur="750" fill="hold"/>
                                        <p:tgtEl>
                                          <p:spTgt spid="854"/>
                                        </p:tgtEl>
                                        <p:attrNameLst>
                                          <p:attrName>ppt_w</p:attrName>
                                        </p:attrNameLst>
                                      </p:cBhvr>
                                      <p:tavLst>
                                        <p:tav tm="0">
                                          <p:val>
                                            <p:fltVal val="0"/>
                                          </p:val>
                                        </p:tav>
                                        <p:tav tm="100000">
                                          <p:val>
                                            <p:strVal val="#ppt_w"/>
                                          </p:val>
                                        </p:tav>
                                      </p:tavLst>
                                    </p:anim>
                                    <p:anim calcmode="lin" valueType="num">
                                      <p:cBhvr>
                                        <p:cTn id="20" dur="750" fill="hold"/>
                                        <p:tgtEl>
                                          <p:spTgt spid="85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3" grpId="0" animBg="1" advAuto="0"/>
      <p:bldP spid="854" grpId="0" animBg="1" advAuto="0"/>
      <p:bldP spid="855" grpId="0"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2B4199B-3616-4D96-8B28-3AE472F934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630" y="0"/>
            <a:ext cx="24143370" cy="13501036"/>
          </a:xfrm>
          <a:prstGeom prst="rect">
            <a:avLst/>
          </a:prstGeom>
        </p:spPr>
      </p:pic>
    </p:spTree>
    <p:extLst>
      <p:ext uri="{BB962C8B-B14F-4D97-AF65-F5344CB8AC3E}">
        <p14:creationId xmlns:p14="http://schemas.microsoft.com/office/powerpoint/2010/main" val="1965047248"/>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57" name="对传统文化的批判继承态度依据的是（ ）…"/>
          <p:cNvSpPr txBox="1"/>
          <p:nvPr/>
        </p:nvSpPr>
        <p:spPr>
          <a:xfrm>
            <a:off x="3297021" y="3632758"/>
            <a:ext cx="13006766"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对传统文化的批判继承态度依据的是（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辩证的否定的原理</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现象表现本质的原理</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量变和质变的原理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内容决定形式的原理</a:t>
            </a:r>
          </a:p>
        </p:txBody>
      </p:sp>
      <p:sp>
        <p:nvSpPr>
          <p:cNvPr id="4" name="前凸带形 3"/>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41</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
        <p:nvSpPr>
          <p:cNvPr id="5" name="第一节 物质世界和实践">
            <a:extLst>
              <a:ext uri="{FF2B5EF4-FFF2-40B4-BE49-F238E27FC236}">
                <a16:creationId xmlns:a16="http://schemas.microsoft.com/office/drawing/2014/main" id="{E3F4C1E1-7748-4613-88BF-8297B15BC896}"/>
              </a:ext>
            </a:extLst>
          </p:cNvPr>
          <p:cNvSpPr txBox="1"/>
          <p:nvPr/>
        </p:nvSpPr>
        <p:spPr>
          <a:xfrm>
            <a:off x="271011" y="0"/>
            <a:ext cx="5269070"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1.2.2.3</a:t>
            </a:r>
            <a:r>
              <a:rPr lang="zh-CN" altLang="en-US"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否定之否定规律</a:t>
            </a:r>
            <a:endParaRPr sz="40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57" name="对传统文化的批判继承态度依据的是（ ）…"/>
          <p:cNvSpPr txBox="1"/>
          <p:nvPr/>
        </p:nvSpPr>
        <p:spPr>
          <a:xfrm>
            <a:off x="3297021" y="3632758"/>
            <a:ext cx="13503697"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对传统文化的批判继承态度依据的是（</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A</a:t>
            </a:r>
            <a:r>
              <a:rPr dirty="0">
                <a:latin typeface="微软雅黑" panose="020B0503020204020204" charset="-122"/>
                <a:ea typeface="微软雅黑" panose="020B0503020204020204" charset="-122"/>
                <a:cs typeface="微软雅黑" panose="020B0503020204020204" charset="-122"/>
              </a:rPr>
              <a:t>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辩证的否定的原理</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现象表现本质的原理</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量变和质变的原理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内容决定形式的原理</a:t>
            </a:r>
          </a:p>
        </p:txBody>
      </p:sp>
      <p:sp>
        <p:nvSpPr>
          <p:cNvPr id="4" name="前凸带形 3"/>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41</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
        <p:nvSpPr>
          <p:cNvPr id="5" name="第一节 物质世界和实践">
            <a:extLst>
              <a:ext uri="{FF2B5EF4-FFF2-40B4-BE49-F238E27FC236}">
                <a16:creationId xmlns:a16="http://schemas.microsoft.com/office/drawing/2014/main" id="{931D15FB-E26F-4C3F-BB68-F88E8580C212}"/>
              </a:ext>
            </a:extLst>
          </p:cNvPr>
          <p:cNvSpPr txBox="1"/>
          <p:nvPr/>
        </p:nvSpPr>
        <p:spPr>
          <a:xfrm>
            <a:off x="271011" y="0"/>
            <a:ext cx="5269070"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1.2.2.3</a:t>
            </a:r>
            <a:r>
              <a:rPr lang="zh-CN" altLang="en-US"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否定之否定规律</a:t>
            </a:r>
            <a:endParaRPr sz="40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61" name="否定之否定规律揭示了（ ）…"/>
          <p:cNvSpPr txBox="1"/>
          <p:nvPr/>
        </p:nvSpPr>
        <p:spPr>
          <a:xfrm>
            <a:off x="2966821" y="3632758"/>
            <a:ext cx="12262972"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否定之否定规律揭示了（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事物的发展是必然性和偶然性的统一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事物的发展是量变和质变的统一</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事物的发展是前进性和曲折性的统一</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矛盾是事物发展的动力和源泉</a:t>
            </a:r>
          </a:p>
        </p:txBody>
      </p:sp>
      <p:sp>
        <p:nvSpPr>
          <p:cNvPr id="4" name="前凸带形 3"/>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41</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
        <p:nvSpPr>
          <p:cNvPr id="5" name="第一节 物质世界和实践">
            <a:extLst>
              <a:ext uri="{FF2B5EF4-FFF2-40B4-BE49-F238E27FC236}">
                <a16:creationId xmlns:a16="http://schemas.microsoft.com/office/drawing/2014/main" id="{72ADE5D4-F0CE-4443-8822-80DE15079E0C}"/>
              </a:ext>
            </a:extLst>
          </p:cNvPr>
          <p:cNvSpPr txBox="1"/>
          <p:nvPr/>
        </p:nvSpPr>
        <p:spPr>
          <a:xfrm>
            <a:off x="271011" y="0"/>
            <a:ext cx="5269070"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1.2.2.3</a:t>
            </a:r>
            <a:r>
              <a:rPr lang="zh-CN" altLang="en-US"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否定之否定规律</a:t>
            </a:r>
            <a:endParaRPr sz="40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61" name="否定之否定规律揭示了（ ）…"/>
          <p:cNvSpPr txBox="1"/>
          <p:nvPr/>
        </p:nvSpPr>
        <p:spPr>
          <a:xfrm>
            <a:off x="2966821" y="3632758"/>
            <a:ext cx="12262972"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否定之否定规律揭示了（</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C</a:t>
            </a:r>
            <a:r>
              <a:rPr dirty="0">
                <a:solidFill>
                  <a:srgbClr val="C00000"/>
                </a:solidFill>
                <a:latin typeface="微软雅黑" panose="020B0503020204020204" charset="-122"/>
                <a:ea typeface="微软雅黑" panose="020B0503020204020204" charset="-122"/>
                <a:cs typeface="微软雅黑" panose="020B0503020204020204" charset="-122"/>
              </a:rPr>
              <a:t> </a:t>
            </a:r>
            <a:r>
              <a:rPr dirty="0">
                <a:latin typeface="微软雅黑" panose="020B0503020204020204" charset="-122"/>
                <a:ea typeface="微软雅黑" panose="020B0503020204020204" charset="-122"/>
                <a:cs typeface="微软雅黑" panose="020B0503020204020204" charset="-122"/>
              </a:rPr>
              <a:t>）</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事物的发展是必然性和偶然性的统一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事物的发展是量变和质变的统一</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事物的发展是前进性和曲折性的统一</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矛盾是事物发展的动力和源泉</a:t>
            </a:r>
          </a:p>
        </p:txBody>
      </p:sp>
      <p:sp>
        <p:nvSpPr>
          <p:cNvPr id="4" name="前凸带形 3"/>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41</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
        <p:nvSpPr>
          <p:cNvPr id="5" name="第一节 物质世界和实践">
            <a:extLst>
              <a:ext uri="{FF2B5EF4-FFF2-40B4-BE49-F238E27FC236}">
                <a16:creationId xmlns:a16="http://schemas.microsoft.com/office/drawing/2014/main" id="{90C65583-63D8-4838-B85F-DFDAD7E7496E}"/>
              </a:ext>
            </a:extLst>
          </p:cNvPr>
          <p:cNvSpPr txBox="1"/>
          <p:nvPr/>
        </p:nvSpPr>
        <p:spPr>
          <a:xfrm>
            <a:off x="271011" y="0"/>
            <a:ext cx="5269070"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1.2.2.3</a:t>
            </a:r>
            <a:r>
              <a:rPr lang="zh-CN" altLang="en-US"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否定之否定规律</a:t>
            </a:r>
            <a:endParaRPr sz="40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质量互变规律揭示了（ ）…">
            <a:extLst>
              <a:ext uri="{FF2B5EF4-FFF2-40B4-BE49-F238E27FC236}">
                <a16:creationId xmlns:a16="http://schemas.microsoft.com/office/drawing/2014/main" id="{A3096144-39E5-42CA-AE76-8581E348F1B3}"/>
              </a:ext>
            </a:extLst>
          </p:cNvPr>
          <p:cNvSpPr txBox="1"/>
          <p:nvPr/>
        </p:nvSpPr>
        <p:spPr>
          <a:xfrm>
            <a:off x="6357721" y="3404158"/>
            <a:ext cx="10908443" cy="6450484"/>
          </a:xfrm>
          <a:prstGeom prst="rect">
            <a:avLst/>
          </a:prstGeom>
          <a:ln w="12700">
            <a:miter lim="400000"/>
          </a:ln>
        </p:spPr>
        <p:txBody>
          <a:bodyPr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质量互变规律揭示了（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事物发展的原因和结果</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事物发展的状态和形式</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事物发展的趋势和道路</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事物发展的源泉和动力</a:t>
            </a:r>
          </a:p>
        </p:txBody>
      </p:sp>
      <p:sp>
        <p:nvSpPr>
          <p:cNvPr id="3" name="第一节 物质世界和实践">
            <a:extLst>
              <a:ext uri="{FF2B5EF4-FFF2-40B4-BE49-F238E27FC236}">
                <a16:creationId xmlns:a16="http://schemas.microsoft.com/office/drawing/2014/main" id="{F4CE523C-0A36-4F90-B993-23AA2FA6F79C}"/>
              </a:ext>
            </a:extLst>
          </p:cNvPr>
          <p:cNvSpPr txBox="1"/>
          <p:nvPr/>
        </p:nvSpPr>
        <p:spPr>
          <a:xfrm>
            <a:off x="271011" y="0"/>
            <a:ext cx="5269070"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1.2.2.3</a:t>
            </a:r>
            <a:r>
              <a:rPr lang="zh-CN" altLang="en-US"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否定之否定规律</a:t>
            </a:r>
            <a:endParaRPr sz="40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extLst>
      <p:ext uri="{BB962C8B-B14F-4D97-AF65-F5344CB8AC3E}">
        <p14:creationId xmlns:p14="http://schemas.microsoft.com/office/powerpoint/2010/main" val="4271842563"/>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质量互变规律揭示了（ ）…">
            <a:extLst>
              <a:ext uri="{FF2B5EF4-FFF2-40B4-BE49-F238E27FC236}">
                <a16:creationId xmlns:a16="http://schemas.microsoft.com/office/drawing/2014/main" id="{119C30EB-4407-44D0-9452-6C0069E2E1A0}"/>
              </a:ext>
            </a:extLst>
          </p:cNvPr>
          <p:cNvSpPr txBox="1"/>
          <p:nvPr/>
        </p:nvSpPr>
        <p:spPr>
          <a:xfrm>
            <a:off x="6395821" y="3632758"/>
            <a:ext cx="10908443" cy="6450484"/>
          </a:xfrm>
          <a:prstGeom prst="rect">
            <a:avLst/>
          </a:prstGeom>
          <a:ln w="12700">
            <a:miter lim="400000"/>
          </a:ln>
        </p:spPr>
        <p:txBody>
          <a:bodyPr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质量互变规律揭示了（</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B</a:t>
            </a:r>
            <a:r>
              <a:rPr dirty="0">
                <a:solidFill>
                  <a:srgbClr val="C00000"/>
                </a:solidFill>
                <a:latin typeface="微软雅黑" panose="020B0503020204020204" charset="-122"/>
                <a:ea typeface="微软雅黑" panose="020B0503020204020204" charset="-122"/>
                <a:cs typeface="微软雅黑" panose="020B0503020204020204" charset="-122"/>
              </a:rPr>
              <a:t> </a:t>
            </a:r>
            <a:r>
              <a:rPr dirty="0">
                <a:latin typeface="微软雅黑" panose="020B0503020204020204" charset="-122"/>
                <a:ea typeface="微软雅黑" panose="020B0503020204020204" charset="-122"/>
                <a:cs typeface="微软雅黑" panose="020B0503020204020204" charset="-122"/>
              </a:rPr>
              <a:t>）</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事物发展的原因和结果</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事物发展的状态和形式</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事物发展的趋势和道路</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事物发展的源泉和动力</a:t>
            </a:r>
          </a:p>
        </p:txBody>
      </p:sp>
      <p:sp>
        <p:nvSpPr>
          <p:cNvPr id="3" name="第一节 物质世界和实践">
            <a:extLst>
              <a:ext uri="{FF2B5EF4-FFF2-40B4-BE49-F238E27FC236}">
                <a16:creationId xmlns:a16="http://schemas.microsoft.com/office/drawing/2014/main" id="{9453805F-661D-417A-9F15-4BA00034D4EC}"/>
              </a:ext>
            </a:extLst>
          </p:cNvPr>
          <p:cNvSpPr txBox="1"/>
          <p:nvPr/>
        </p:nvSpPr>
        <p:spPr>
          <a:xfrm>
            <a:off x="271011" y="0"/>
            <a:ext cx="5269070"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1.2.2.3</a:t>
            </a:r>
            <a:r>
              <a:rPr lang="zh-CN" altLang="en-US"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否定之否定规律</a:t>
            </a:r>
            <a:endParaRPr sz="40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extLst>
      <p:ext uri="{BB962C8B-B14F-4D97-AF65-F5344CB8AC3E}">
        <p14:creationId xmlns:p14="http://schemas.microsoft.com/office/powerpoint/2010/main" val="1649195146"/>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870" name="图像" descr="图像"/>
          <p:cNvPicPr>
            <a:picLocks noChangeAspect="1"/>
          </p:cNvPicPr>
          <p:nvPr/>
        </p:nvPicPr>
        <p:blipFill>
          <a:blip r:embed="rId3"/>
          <a:stretch>
            <a:fillRect/>
          </a:stretch>
        </p:blipFill>
        <p:spPr>
          <a:xfrm>
            <a:off x="387350" y="2876550"/>
            <a:ext cx="22545074" cy="8567647"/>
          </a:xfrm>
          <a:prstGeom prst="rect">
            <a:avLst/>
          </a:prstGeom>
          <a:ln w="12700">
            <a:miter lim="400000"/>
            <a:headEnd/>
            <a:tailEnd/>
          </a:ln>
        </p:spPr>
      </p:pic>
      <p:sp>
        <p:nvSpPr>
          <p:cNvPr id="871" name="矩形"/>
          <p:cNvSpPr/>
          <p:nvPr/>
        </p:nvSpPr>
        <p:spPr>
          <a:xfrm>
            <a:off x="356344" y="4444503"/>
            <a:ext cx="5986463" cy="5725022"/>
          </a:xfrm>
          <a:prstGeom prst="rect">
            <a:avLst/>
          </a:prstGeom>
          <a:ln w="101600">
            <a:solidFill>
              <a:schemeClr val="accent5">
                <a:lumOff val="-29864"/>
              </a:schemeClr>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5" name="图表 4"/>
          <p:cNvGraphicFramePr/>
          <p:nvPr/>
        </p:nvGraphicFramePr>
        <p:xfrm>
          <a:off x="18196561" y="0"/>
          <a:ext cx="7270074" cy="32339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第一节 物质世界和实践"/>
          <p:cNvSpPr txBox="1"/>
          <p:nvPr/>
        </p:nvSpPr>
        <p:spPr>
          <a:xfrm>
            <a:off x="205021" y="0"/>
            <a:ext cx="4243149"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1.2.3.1</a:t>
            </a:r>
            <a:r>
              <a:rPr lang="zh-CN" altLang="en-US" sz="40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原因和结果</a:t>
            </a:r>
            <a:endParaRPr sz="40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graphicFrame>
        <p:nvGraphicFramePr>
          <p:cNvPr id="7" name="表格 6">
            <a:extLst>
              <a:ext uri="{FF2B5EF4-FFF2-40B4-BE49-F238E27FC236}">
                <a16:creationId xmlns:a16="http://schemas.microsoft.com/office/drawing/2014/main" id="{5AE95380-8323-4668-88E0-407CE46D9FD1}"/>
              </a:ext>
            </a:extLst>
          </p:cNvPr>
          <p:cNvGraphicFramePr>
            <a:graphicFrameLocks noGrp="1"/>
          </p:cNvGraphicFramePr>
          <p:nvPr>
            <p:extLst>
              <p:ext uri="{D42A27DB-BD31-4B8C-83A1-F6EECF244321}">
                <p14:modId xmlns:p14="http://schemas.microsoft.com/office/powerpoint/2010/main" val="2612881715"/>
              </p:ext>
            </p:extLst>
          </p:nvPr>
        </p:nvGraphicFramePr>
        <p:xfrm>
          <a:off x="1544298" y="3520218"/>
          <a:ext cx="22057404" cy="10195487"/>
        </p:xfrm>
        <a:graphic>
          <a:graphicData uri="http://schemas.openxmlformats.org/drawingml/2006/table">
            <a:tbl>
              <a:tblPr firstRow="1" bandRow="1"/>
              <a:tblGrid>
                <a:gridCol w="4963890">
                  <a:extLst>
                    <a:ext uri="{9D8B030D-6E8A-4147-A177-3AD203B41FA5}">
                      <a16:colId xmlns:a16="http://schemas.microsoft.com/office/drawing/2014/main" val="20000"/>
                    </a:ext>
                  </a:extLst>
                </a:gridCol>
                <a:gridCol w="14061989">
                  <a:extLst>
                    <a:ext uri="{9D8B030D-6E8A-4147-A177-3AD203B41FA5}">
                      <a16:colId xmlns:a16="http://schemas.microsoft.com/office/drawing/2014/main" val="20001"/>
                    </a:ext>
                  </a:extLst>
                </a:gridCol>
                <a:gridCol w="3031525">
                  <a:extLst>
                    <a:ext uri="{9D8B030D-6E8A-4147-A177-3AD203B41FA5}">
                      <a16:colId xmlns:a16="http://schemas.microsoft.com/office/drawing/2014/main" val="20002"/>
                    </a:ext>
                  </a:extLst>
                </a:gridCol>
              </a:tblGrid>
              <a:tr h="368345">
                <a:tc>
                  <a:txBody>
                    <a:bodyPr/>
                    <a:lstStyle/>
                    <a:p>
                      <a:pPr>
                        <a:lnSpc>
                          <a:spcPct val="150000"/>
                        </a:lnSpc>
                      </a:pPr>
                      <a:r>
                        <a:rPr lang="zh-CN" altLang="en-US" sz="4000" dirty="0">
                          <a:latin typeface="微软雅黑" panose="020B0503020204020204" pitchFamily="34" charset="-122"/>
                          <a:ea typeface="微软雅黑" panose="020B0503020204020204" pitchFamily="34" charset="-122"/>
                        </a:rPr>
                        <a:t>五对范畴</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sym typeface="Helvetica Neue"/>
                        </a:rPr>
                        <a:t>含义</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pPr>
                      <a:r>
                        <a:rPr lang="zh-CN" altLang="en-US" sz="4000" dirty="0">
                          <a:latin typeface="微软雅黑" panose="020B0503020204020204" pitchFamily="34" charset="-122"/>
                          <a:ea typeface="微软雅黑" panose="020B0503020204020204" pitchFamily="34" charset="-122"/>
                          <a:sym typeface="Helvetica Neue"/>
                        </a:rPr>
                        <a:t>关系</a:t>
                      </a: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743357">
                <a:tc rowSpan="2">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（一）原因和结果</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原因：</a:t>
                      </a:r>
                      <a:r>
                        <a:rPr lang="zh-CN" altLang="en-US" sz="3600" dirty="0">
                          <a:solidFill>
                            <a:srgbClr val="FF0000"/>
                          </a:solidFill>
                          <a:latin typeface="微软雅黑" panose="020B0503020204020204" pitchFamily="34" charset="-122"/>
                          <a:ea typeface="微软雅黑" panose="020B0503020204020204" pitchFamily="34" charset="-122"/>
                        </a:rPr>
                        <a:t>引起</a:t>
                      </a:r>
                      <a:r>
                        <a:rPr lang="zh-CN" altLang="en-US" sz="3600" dirty="0">
                          <a:latin typeface="微软雅黑" panose="020B0503020204020204" pitchFamily="34" charset="-122"/>
                          <a:ea typeface="微软雅黑" panose="020B0503020204020204" pitchFamily="34" charset="-122"/>
                        </a:rPr>
                        <a:t>某种现象的现象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0">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rPr>
                        <a:t>对立统一</a:t>
                      </a:r>
                    </a:p>
                    <a:p>
                      <a:pPr>
                        <a:lnSpc>
                          <a:spcPct val="150000"/>
                        </a:lnSpc>
                      </a:pP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结果：</a:t>
                      </a:r>
                      <a:r>
                        <a:rPr lang="zh-CN" altLang="en-US" sz="3600" dirty="0">
                          <a:solidFill>
                            <a:srgbClr val="FF0000"/>
                          </a:solidFill>
                          <a:latin typeface="微软雅黑" panose="020B0503020204020204" pitchFamily="34" charset="-122"/>
                          <a:ea typeface="微软雅黑" panose="020B0503020204020204" pitchFamily="34" charset="-122"/>
                        </a:rPr>
                        <a:t>被某种现象所引起</a:t>
                      </a:r>
                      <a:r>
                        <a:rPr lang="zh-CN" altLang="en-US" sz="3600" dirty="0">
                          <a:latin typeface="微软雅黑" panose="020B0503020204020204" pitchFamily="34" charset="-122"/>
                          <a:ea typeface="微软雅黑" panose="020B0503020204020204" pitchFamily="34" charset="-122"/>
                        </a:rPr>
                        <a:t>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2"/>
                  </a:ext>
                </a:extLst>
              </a:tr>
              <a:tr h="895914">
                <a:tc rowSpan="2">
                  <a:txBody>
                    <a:bodyPr/>
                    <a:lstStyle/>
                    <a:p>
                      <a:pPr algn="l">
                        <a:lnSpc>
                          <a:spcPct val="150000"/>
                        </a:lnSpc>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50000"/>
                        </a:lnSpc>
                      </a:pPr>
                      <a:endParaRPr lang="zh-CN" altLang="en-US" sz="36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3"/>
                  </a:ext>
                </a:extLst>
              </a:tr>
              <a:tr h="368345">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4"/>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5"/>
                  </a:ext>
                </a:extLst>
              </a:tr>
              <a:tr h="910620">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6"/>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7"/>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8"/>
                  </a:ext>
                </a:extLst>
              </a:tr>
              <a:tr h="96004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9"/>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10"/>
                  </a:ext>
                </a:extLst>
              </a:tr>
            </a:tbl>
          </a:graphicData>
        </a:graphic>
      </p:graphicFrame>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5" name="图表 4"/>
          <p:cNvGraphicFramePr/>
          <p:nvPr/>
        </p:nvGraphicFramePr>
        <p:xfrm>
          <a:off x="19428309" y="0"/>
          <a:ext cx="6038325" cy="31686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第一节 物质世界和实践"/>
          <p:cNvSpPr txBox="1"/>
          <p:nvPr/>
        </p:nvSpPr>
        <p:spPr>
          <a:xfrm>
            <a:off x="285641" y="0"/>
            <a:ext cx="4749698"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solidFill>
                <a:latin typeface="微软雅黑" panose="020B0503020204020204" charset="-122"/>
                <a:ea typeface="微软雅黑" panose="020B0503020204020204" charset="-122"/>
                <a:cs typeface="微软雅黑" panose="020B0503020204020204" charset="-122"/>
              </a:rPr>
              <a:t>1.2.3.2</a:t>
            </a:r>
            <a:r>
              <a:rPr lang="zh-CN" altLang="en-US" sz="3600" b="0" dirty="0">
                <a:solidFill>
                  <a:schemeClr val="bg1"/>
                </a:solidFill>
                <a:latin typeface="微软雅黑" panose="020B0503020204020204" charset="-122"/>
                <a:ea typeface="微软雅黑" panose="020B0503020204020204" charset="-122"/>
                <a:cs typeface="微软雅黑" panose="020B0503020204020204" charset="-122"/>
              </a:rPr>
              <a:t>必然性和偶然性</a:t>
            </a:r>
            <a:endParaRPr sz="3600" b="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7" name="表格 6">
            <a:extLst>
              <a:ext uri="{FF2B5EF4-FFF2-40B4-BE49-F238E27FC236}">
                <a16:creationId xmlns:a16="http://schemas.microsoft.com/office/drawing/2014/main" id="{AB1DEC1D-244E-42FB-A97D-8462A19365B9}"/>
              </a:ext>
            </a:extLst>
          </p:cNvPr>
          <p:cNvGraphicFramePr>
            <a:graphicFrameLocks noGrp="1"/>
          </p:cNvGraphicFramePr>
          <p:nvPr>
            <p:extLst>
              <p:ext uri="{D42A27DB-BD31-4B8C-83A1-F6EECF244321}">
                <p14:modId xmlns:p14="http://schemas.microsoft.com/office/powerpoint/2010/main" val="3455220660"/>
              </p:ext>
            </p:extLst>
          </p:nvPr>
        </p:nvGraphicFramePr>
        <p:xfrm>
          <a:off x="1544298" y="3520218"/>
          <a:ext cx="22057404" cy="9386777"/>
        </p:xfrm>
        <a:graphic>
          <a:graphicData uri="http://schemas.openxmlformats.org/drawingml/2006/table">
            <a:tbl>
              <a:tblPr firstRow="1" bandRow="1"/>
              <a:tblGrid>
                <a:gridCol w="4963890">
                  <a:extLst>
                    <a:ext uri="{9D8B030D-6E8A-4147-A177-3AD203B41FA5}">
                      <a16:colId xmlns:a16="http://schemas.microsoft.com/office/drawing/2014/main" val="20000"/>
                    </a:ext>
                  </a:extLst>
                </a:gridCol>
                <a:gridCol w="14061989">
                  <a:extLst>
                    <a:ext uri="{9D8B030D-6E8A-4147-A177-3AD203B41FA5}">
                      <a16:colId xmlns:a16="http://schemas.microsoft.com/office/drawing/2014/main" val="20001"/>
                    </a:ext>
                  </a:extLst>
                </a:gridCol>
                <a:gridCol w="3031525">
                  <a:extLst>
                    <a:ext uri="{9D8B030D-6E8A-4147-A177-3AD203B41FA5}">
                      <a16:colId xmlns:a16="http://schemas.microsoft.com/office/drawing/2014/main" val="20002"/>
                    </a:ext>
                  </a:extLst>
                </a:gridCol>
              </a:tblGrid>
              <a:tr h="368345">
                <a:tc>
                  <a:txBody>
                    <a:bodyPr/>
                    <a:lstStyle/>
                    <a:p>
                      <a:pPr>
                        <a:lnSpc>
                          <a:spcPct val="150000"/>
                        </a:lnSpc>
                      </a:pPr>
                      <a:r>
                        <a:rPr lang="zh-CN" altLang="en-US" sz="4000" dirty="0">
                          <a:latin typeface="微软雅黑" panose="020B0503020204020204" pitchFamily="34" charset="-122"/>
                          <a:ea typeface="微软雅黑" panose="020B0503020204020204" pitchFamily="34" charset="-122"/>
                        </a:rPr>
                        <a:t>五对范畴</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sym typeface="Helvetica Neue"/>
                        </a:rPr>
                        <a:t>含义</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pPr>
                      <a:r>
                        <a:rPr lang="zh-CN" altLang="en-US" sz="4000" dirty="0">
                          <a:latin typeface="微软雅黑" panose="020B0503020204020204" pitchFamily="34" charset="-122"/>
                          <a:ea typeface="微软雅黑" panose="020B0503020204020204" pitchFamily="34" charset="-122"/>
                          <a:sym typeface="Helvetica Neue"/>
                        </a:rPr>
                        <a:t>关系</a:t>
                      </a: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743357">
                <a:tc rowSpan="2">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（一）原因和结果</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原因：</a:t>
                      </a:r>
                      <a:r>
                        <a:rPr lang="zh-CN" altLang="en-US" sz="3600" dirty="0">
                          <a:solidFill>
                            <a:srgbClr val="FF0000"/>
                          </a:solidFill>
                          <a:latin typeface="微软雅黑" panose="020B0503020204020204" pitchFamily="34" charset="-122"/>
                          <a:ea typeface="微软雅黑" panose="020B0503020204020204" pitchFamily="34" charset="-122"/>
                        </a:rPr>
                        <a:t>引起</a:t>
                      </a:r>
                      <a:r>
                        <a:rPr lang="zh-CN" altLang="en-US" sz="3600" dirty="0">
                          <a:latin typeface="微软雅黑" panose="020B0503020204020204" pitchFamily="34" charset="-122"/>
                          <a:ea typeface="微软雅黑" panose="020B0503020204020204" pitchFamily="34" charset="-122"/>
                        </a:rPr>
                        <a:t>某种现象的现象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0">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rPr>
                        <a:t>对立统一</a:t>
                      </a:r>
                    </a:p>
                    <a:p>
                      <a:pPr>
                        <a:lnSpc>
                          <a:spcPct val="150000"/>
                        </a:lnSpc>
                      </a:pP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结果：</a:t>
                      </a:r>
                      <a:r>
                        <a:rPr lang="zh-CN" altLang="en-US" sz="3600" dirty="0">
                          <a:solidFill>
                            <a:srgbClr val="FF0000"/>
                          </a:solidFill>
                          <a:latin typeface="微软雅黑" panose="020B0503020204020204" pitchFamily="34" charset="-122"/>
                          <a:ea typeface="微软雅黑" panose="020B0503020204020204" pitchFamily="34" charset="-122"/>
                        </a:rPr>
                        <a:t>被某种现象所引起</a:t>
                      </a:r>
                      <a:r>
                        <a:rPr lang="zh-CN" altLang="en-US" sz="3600" dirty="0">
                          <a:latin typeface="微软雅黑" panose="020B0503020204020204" pitchFamily="34" charset="-122"/>
                          <a:ea typeface="微软雅黑" panose="020B0503020204020204" pitchFamily="34" charset="-122"/>
                        </a:rPr>
                        <a:t>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2"/>
                  </a:ext>
                </a:extLst>
              </a:tr>
              <a:tr h="895914">
                <a:tc rowSpan="2">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（二）必然性和偶然性</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必然性：</a:t>
                      </a:r>
                      <a:r>
                        <a:rPr lang="zh-CN" altLang="en-US" sz="3600" dirty="0">
                          <a:latin typeface="微软雅黑" panose="020B0503020204020204" pitchFamily="34" charset="-122"/>
                          <a:ea typeface="微软雅黑" panose="020B0503020204020204" pitchFamily="34" charset="-122"/>
                        </a:rPr>
                        <a:t>事物联系和发展过程中</a:t>
                      </a:r>
                      <a:r>
                        <a:rPr lang="zh-CN" altLang="en-US" sz="3600" u="sng" dirty="0">
                          <a:solidFill>
                            <a:srgbClr val="FF0000"/>
                          </a:solidFill>
                          <a:latin typeface="微软雅黑" panose="020B0503020204020204" pitchFamily="34" charset="-122"/>
                          <a:ea typeface="微软雅黑" panose="020B0503020204020204" pitchFamily="34" charset="-122"/>
                        </a:rPr>
                        <a:t>确定不移的、不可避免</a:t>
                      </a:r>
                      <a:r>
                        <a:rPr lang="zh-CN" altLang="en-US" sz="3600" dirty="0">
                          <a:latin typeface="微软雅黑" panose="020B0503020204020204" pitchFamily="34" charset="-122"/>
                          <a:ea typeface="微软雅黑" panose="020B0503020204020204" pitchFamily="34" charset="-122"/>
                        </a:rPr>
                        <a:t>的趋势</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3"/>
                  </a:ext>
                </a:extLst>
              </a:tr>
              <a:tr h="368345">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偶然性：</a:t>
                      </a:r>
                      <a:r>
                        <a:rPr lang="zh-CN" altLang="en-US" sz="3600" dirty="0">
                          <a:latin typeface="微软雅黑" panose="020B0503020204020204" pitchFamily="34" charset="-122"/>
                          <a:ea typeface="微软雅黑" panose="020B0503020204020204" pitchFamily="34" charset="-122"/>
                        </a:rPr>
                        <a:t>不确定的趋势</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4"/>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5"/>
                  </a:ext>
                </a:extLst>
              </a:tr>
              <a:tr h="910620">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6"/>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7"/>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8"/>
                  </a:ext>
                </a:extLst>
              </a:tr>
              <a:tr h="96004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9"/>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10"/>
                  </a:ext>
                </a:extLst>
              </a:tr>
            </a:tbl>
          </a:graphicData>
        </a:graphic>
      </p:graphicFrame>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5" name="图表 4"/>
          <p:cNvGraphicFramePr/>
          <p:nvPr/>
        </p:nvGraphicFramePr>
        <p:xfrm>
          <a:off x="19428309" y="0"/>
          <a:ext cx="6038325" cy="31686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第一节 物质世界和实践"/>
          <p:cNvSpPr txBox="1"/>
          <p:nvPr/>
        </p:nvSpPr>
        <p:spPr>
          <a:xfrm>
            <a:off x="422322" y="0"/>
            <a:ext cx="5269070"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solidFill>
                <a:latin typeface="微软雅黑" panose="020B0503020204020204" charset="-122"/>
                <a:ea typeface="微软雅黑" panose="020B0503020204020204" charset="-122"/>
                <a:cs typeface="微软雅黑" panose="020B0503020204020204" charset="-122"/>
              </a:rPr>
              <a:t>1.2.3.3</a:t>
            </a:r>
            <a:r>
              <a:rPr lang="zh-CN" altLang="en-US" sz="4000" b="0" dirty="0">
                <a:solidFill>
                  <a:schemeClr val="bg1"/>
                </a:solidFill>
                <a:latin typeface="微软雅黑" panose="020B0503020204020204" charset="-122"/>
                <a:ea typeface="微软雅黑" panose="020B0503020204020204" charset="-122"/>
                <a:cs typeface="微软雅黑" panose="020B0503020204020204" charset="-122"/>
              </a:rPr>
              <a:t>可能性和现实性</a:t>
            </a:r>
            <a:endParaRPr sz="4000" b="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7" name="表格 6">
            <a:extLst>
              <a:ext uri="{FF2B5EF4-FFF2-40B4-BE49-F238E27FC236}">
                <a16:creationId xmlns:a16="http://schemas.microsoft.com/office/drawing/2014/main" id="{D06FC8AC-5957-4A79-A46B-6301FD386432}"/>
              </a:ext>
            </a:extLst>
          </p:cNvPr>
          <p:cNvGraphicFramePr>
            <a:graphicFrameLocks noGrp="1"/>
          </p:cNvGraphicFramePr>
          <p:nvPr>
            <p:extLst>
              <p:ext uri="{D42A27DB-BD31-4B8C-83A1-F6EECF244321}">
                <p14:modId xmlns:p14="http://schemas.microsoft.com/office/powerpoint/2010/main" val="2015127348"/>
              </p:ext>
            </p:extLst>
          </p:nvPr>
        </p:nvGraphicFramePr>
        <p:xfrm>
          <a:off x="1544298" y="3520218"/>
          <a:ext cx="22057404" cy="10195487"/>
        </p:xfrm>
        <a:graphic>
          <a:graphicData uri="http://schemas.openxmlformats.org/drawingml/2006/table">
            <a:tbl>
              <a:tblPr firstRow="1" bandRow="1"/>
              <a:tblGrid>
                <a:gridCol w="4963890">
                  <a:extLst>
                    <a:ext uri="{9D8B030D-6E8A-4147-A177-3AD203B41FA5}">
                      <a16:colId xmlns:a16="http://schemas.microsoft.com/office/drawing/2014/main" val="20000"/>
                    </a:ext>
                  </a:extLst>
                </a:gridCol>
                <a:gridCol w="14061989">
                  <a:extLst>
                    <a:ext uri="{9D8B030D-6E8A-4147-A177-3AD203B41FA5}">
                      <a16:colId xmlns:a16="http://schemas.microsoft.com/office/drawing/2014/main" val="20001"/>
                    </a:ext>
                  </a:extLst>
                </a:gridCol>
                <a:gridCol w="3031525">
                  <a:extLst>
                    <a:ext uri="{9D8B030D-6E8A-4147-A177-3AD203B41FA5}">
                      <a16:colId xmlns:a16="http://schemas.microsoft.com/office/drawing/2014/main" val="20002"/>
                    </a:ext>
                  </a:extLst>
                </a:gridCol>
              </a:tblGrid>
              <a:tr h="368345">
                <a:tc>
                  <a:txBody>
                    <a:bodyPr/>
                    <a:lstStyle/>
                    <a:p>
                      <a:pPr>
                        <a:lnSpc>
                          <a:spcPct val="150000"/>
                        </a:lnSpc>
                      </a:pPr>
                      <a:r>
                        <a:rPr lang="zh-CN" altLang="en-US" sz="4000" dirty="0">
                          <a:latin typeface="微软雅黑" panose="020B0503020204020204" pitchFamily="34" charset="-122"/>
                          <a:ea typeface="微软雅黑" panose="020B0503020204020204" pitchFamily="34" charset="-122"/>
                        </a:rPr>
                        <a:t>五对范畴</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sym typeface="Helvetica Neue"/>
                        </a:rPr>
                        <a:t>含义</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pPr>
                      <a:r>
                        <a:rPr lang="zh-CN" altLang="en-US" sz="4000" dirty="0">
                          <a:latin typeface="微软雅黑" panose="020B0503020204020204" pitchFamily="34" charset="-122"/>
                          <a:ea typeface="微软雅黑" panose="020B0503020204020204" pitchFamily="34" charset="-122"/>
                          <a:sym typeface="Helvetica Neue"/>
                        </a:rPr>
                        <a:t>关系</a:t>
                      </a: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743357">
                <a:tc rowSpan="2">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（一）原因和结果</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原因：</a:t>
                      </a:r>
                      <a:r>
                        <a:rPr lang="zh-CN" altLang="en-US" sz="3600" dirty="0">
                          <a:solidFill>
                            <a:srgbClr val="FF0000"/>
                          </a:solidFill>
                          <a:latin typeface="微软雅黑" panose="020B0503020204020204" pitchFamily="34" charset="-122"/>
                          <a:ea typeface="微软雅黑" panose="020B0503020204020204" pitchFamily="34" charset="-122"/>
                        </a:rPr>
                        <a:t>引起</a:t>
                      </a:r>
                      <a:r>
                        <a:rPr lang="zh-CN" altLang="en-US" sz="3600" dirty="0">
                          <a:latin typeface="微软雅黑" panose="020B0503020204020204" pitchFamily="34" charset="-122"/>
                          <a:ea typeface="微软雅黑" panose="020B0503020204020204" pitchFamily="34" charset="-122"/>
                        </a:rPr>
                        <a:t>某种现象的现象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0">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rPr>
                        <a:t>对立统一</a:t>
                      </a:r>
                    </a:p>
                    <a:p>
                      <a:pPr>
                        <a:lnSpc>
                          <a:spcPct val="150000"/>
                        </a:lnSpc>
                      </a:pP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结果：</a:t>
                      </a:r>
                      <a:r>
                        <a:rPr lang="zh-CN" altLang="en-US" sz="3600" dirty="0">
                          <a:solidFill>
                            <a:srgbClr val="FF0000"/>
                          </a:solidFill>
                          <a:latin typeface="微软雅黑" panose="020B0503020204020204" pitchFamily="34" charset="-122"/>
                          <a:ea typeface="微软雅黑" panose="020B0503020204020204" pitchFamily="34" charset="-122"/>
                        </a:rPr>
                        <a:t>被某种现象所引起</a:t>
                      </a:r>
                      <a:r>
                        <a:rPr lang="zh-CN" altLang="en-US" sz="3600" dirty="0">
                          <a:latin typeface="微软雅黑" panose="020B0503020204020204" pitchFamily="34" charset="-122"/>
                          <a:ea typeface="微软雅黑" panose="020B0503020204020204" pitchFamily="34" charset="-122"/>
                        </a:rPr>
                        <a:t>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2"/>
                  </a:ext>
                </a:extLst>
              </a:tr>
              <a:tr h="895914">
                <a:tc rowSpan="2">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（二）必然性和偶然性</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必然性：</a:t>
                      </a:r>
                      <a:r>
                        <a:rPr lang="zh-CN" altLang="en-US" sz="3600" dirty="0">
                          <a:latin typeface="微软雅黑" panose="020B0503020204020204" pitchFamily="34" charset="-122"/>
                          <a:ea typeface="微软雅黑" panose="020B0503020204020204" pitchFamily="34" charset="-122"/>
                        </a:rPr>
                        <a:t>事物联系和发展过程中</a:t>
                      </a:r>
                      <a:r>
                        <a:rPr lang="zh-CN" altLang="en-US" sz="3600" u="sng" dirty="0">
                          <a:solidFill>
                            <a:srgbClr val="FF0000"/>
                          </a:solidFill>
                          <a:latin typeface="微软雅黑" panose="020B0503020204020204" pitchFamily="34" charset="-122"/>
                          <a:ea typeface="微软雅黑" panose="020B0503020204020204" pitchFamily="34" charset="-122"/>
                        </a:rPr>
                        <a:t>确定不移的、不可避免</a:t>
                      </a:r>
                      <a:r>
                        <a:rPr lang="zh-CN" altLang="en-US" sz="3600" dirty="0">
                          <a:latin typeface="微软雅黑" panose="020B0503020204020204" pitchFamily="34" charset="-122"/>
                          <a:ea typeface="微软雅黑" panose="020B0503020204020204" pitchFamily="34" charset="-122"/>
                        </a:rPr>
                        <a:t>的趋势</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3"/>
                  </a:ext>
                </a:extLst>
              </a:tr>
              <a:tr h="368345">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偶然性：</a:t>
                      </a:r>
                      <a:r>
                        <a:rPr lang="zh-CN" altLang="en-US" sz="3600" dirty="0">
                          <a:latin typeface="微软雅黑" panose="020B0503020204020204" pitchFamily="34" charset="-122"/>
                          <a:ea typeface="微软雅黑" panose="020B0503020204020204" pitchFamily="34" charset="-122"/>
                        </a:rPr>
                        <a:t>不确定的趋势</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4"/>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（三）现实性和可能性</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现实性：</a:t>
                      </a:r>
                      <a:r>
                        <a:rPr lang="zh-CN" altLang="en-US" sz="3600" dirty="0">
                          <a:latin typeface="微软雅黑" panose="020B0503020204020204" pitchFamily="34" charset="-122"/>
                          <a:ea typeface="微软雅黑" panose="020B0503020204020204" pitchFamily="34" charset="-122"/>
                        </a:rPr>
                        <a:t>客观事物和现象的种种联系（已发生）</a:t>
                      </a: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5"/>
                  </a:ext>
                </a:extLst>
              </a:tr>
              <a:tr h="910620">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可能性：</a:t>
                      </a:r>
                      <a:r>
                        <a:rPr lang="zh-CN" altLang="en-US" sz="3600" dirty="0">
                          <a:latin typeface="微软雅黑" panose="020B0503020204020204" pitchFamily="34" charset="-122"/>
                          <a:ea typeface="微软雅黑" panose="020B0503020204020204" pitchFamily="34" charset="-122"/>
                        </a:rPr>
                        <a:t>预示着事物发展前途的种种趋势（未发生）</a:t>
                      </a: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6"/>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7"/>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8"/>
                  </a:ext>
                </a:extLst>
              </a:tr>
              <a:tr h="96004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9"/>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10"/>
                  </a:ext>
                </a:extLst>
              </a:tr>
            </a:tbl>
          </a:graphicData>
        </a:graphic>
      </p:graphicFrame>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78" name="第一章：物质世界及其发展规律"/>
          <p:cNvSpPr txBox="1"/>
          <p:nvPr/>
        </p:nvSpPr>
        <p:spPr>
          <a:xfrm>
            <a:off x="5392466" y="2015389"/>
            <a:ext cx="11479104" cy="1467005"/>
          </a:xfrm>
          <a:prstGeom prst="rect">
            <a:avLst/>
          </a:prstGeom>
          <a:ln w="12700">
            <a:miter lim="400000"/>
          </a:ln>
        </p:spPr>
        <p:txBody>
          <a:bodyPr wrap="none" lIns="50800" tIns="50800" rIns="50800" bIns="50800" anchor="ctr">
            <a:spAutoFit/>
          </a:bodyPr>
          <a:lstStyle>
            <a:lvl1pPr algn="l">
              <a:lnSpc>
                <a:spcPct val="150000"/>
              </a:lnSpc>
              <a:defRPr sz="6700">
                <a:latin typeface="Helvetica"/>
                <a:ea typeface="Helvetica"/>
                <a:cs typeface="Helvetica"/>
                <a:sym typeface="Helvetica"/>
              </a:defRPr>
            </a:lvl1pPr>
          </a:lstStyle>
          <a:p>
            <a:r>
              <a:rPr b="0" dirty="0">
                <a:latin typeface="微软雅黑" panose="020B0503020204020204" charset="-122"/>
                <a:ea typeface="微软雅黑" panose="020B0503020204020204" charset="-122"/>
                <a:cs typeface="微软雅黑" panose="020B0503020204020204" charset="-122"/>
              </a:rPr>
              <a:t>第一章</a:t>
            </a:r>
            <a:r>
              <a:rPr lang="en-US" altLang="zh-CN" b="0" dirty="0">
                <a:latin typeface="微软雅黑" panose="020B0503020204020204" charset="-122"/>
                <a:ea typeface="微软雅黑" panose="020B0503020204020204" charset="-122"/>
                <a:cs typeface="微软雅黑" panose="020B0503020204020204" charset="-122"/>
              </a:rPr>
              <a:t>.</a:t>
            </a:r>
            <a:r>
              <a:rPr b="0" dirty="0">
                <a:latin typeface="微软雅黑" panose="020B0503020204020204" charset="-122"/>
                <a:ea typeface="微软雅黑" panose="020B0503020204020204" charset="-122"/>
                <a:cs typeface="微软雅黑" panose="020B0503020204020204" charset="-122"/>
              </a:rPr>
              <a:t>物质世界及其发展规律</a:t>
            </a:r>
          </a:p>
        </p:txBody>
      </p:sp>
      <p:sp>
        <p:nvSpPr>
          <p:cNvPr id="79" name="物质世界和实践"/>
          <p:cNvSpPr txBox="1"/>
          <p:nvPr/>
        </p:nvSpPr>
        <p:spPr>
          <a:xfrm>
            <a:off x="8305397" y="4586497"/>
            <a:ext cx="5398914" cy="1010533"/>
          </a:xfrm>
          <a:prstGeom prst="rect">
            <a:avLst/>
          </a:prstGeom>
          <a:solidFill>
            <a:schemeClr val="bg2"/>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rPr dirty="0">
                <a:latin typeface="微软雅黑" panose="020B0503020204020204" charset="-122"/>
                <a:ea typeface="微软雅黑" panose="020B0503020204020204" charset="-122"/>
                <a:cs typeface="微软雅黑" panose="020B0503020204020204" charset="-122"/>
              </a:rPr>
              <a:t>物质世界和实践</a:t>
            </a:r>
          </a:p>
        </p:txBody>
      </p:sp>
      <p:sp>
        <p:nvSpPr>
          <p:cNvPr id="80" name="1"/>
          <p:cNvSpPr/>
          <p:nvPr/>
        </p:nvSpPr>
        <p:spPr>
          <a:xfrm>
            <a:off x="5791200" y="4456763"/>
            <a:ext cx="1270000" cy="1270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dirty="0">
                <a:latin typeface="微软雅黑" panose="020B0503020204020204" charset="-122"/>
                <a:ea typeface="微软雅黑" panose="020B0503020204020204" charset="-122"/>
                <a:cs typeface="微软雅黑" panose="020B0503020204020204" charset="-122"/>
              </a:rPr>
              <a:t>1</a:t>
            </a:r>
          </a:p>
        </p:txBody>
      </p:sp>
      <p:sp>
        <p:nvSpPr>
          <p:cNvPr id="81" name="2"/>
          <p:cNvSpPr/>
          <p:nvPr/>
        </p:nvSpPr>
        <p:spPr>
          <a:xfrm>
            <a:off x="5791200" y="6596991"/>
            <a:ext cx="1270000" cy="1270001"/>
          </a:xfrm>
          <a:prstGeom prst="ellipse">
            <a:avLst/>
          </a:prstGeom>
          <a:solidFill>
            <a:schemeClr val="accent5">
              <a:lumOff val="-29864"/>
            </a:schemeClr>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2</a:t>
            </a:r>
          </a:p>
        </p:txBody>
      </p:sp>
      <p:sp>
        <p:nvSpPr>
          <p:cNvPr id="82" name="物质世界的普遍联系和永恒发展"/>
          <p:cNvSpPr txBox="1"/>
          <p:nvPr/>
        </p:nvSpPr>
        <p:spPr>
          <a:xfrm>
            <a:off x="8197210" y="6726725"/>
            <a:ext cx="10695236" cy="1010533"/>
          </a:xfrm>
          <a:prstGeom prst="rect">
            <a:avLst/>
          </a:prstGeom>
          <a:solidFill>
            <a:schemeClr val="accent5">
              <a:lumOff val="-29864"/>
            </a:schemeClr>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物质世界的普遍联系和永恒发展</a:t>
            </a:r>
          </a:p>
        </p:txBody>
      </p:sp>
      <p:sp>
        <p:nvSpPr>
          <p:cNvPr id="83" name="3"/>
          <p:cNvSpPr/>
          <p:nvPr/>
        </p:nvSpPr>
        <p:spPr>
          <a:xfrm>
            <a:off x="5791200" y="8737219"/>
            <a:ext cx="1270000" cy="1270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3</a:t>
            </a:r>
          </a:p>
        </p:txBody>
      </p:sp>
      <p:sp>
        <p:nvSpPr>
          <p:cNvPr id="84" name="客观规律性与主观能动性"/>
          <p:cNvSpPr txBox="1"/>
          <p:nvPr/>
        </p:nvSpPr>
        <p:spPr>
          <a:xfrm>
            <a:off x="8217306" y="8866953"/>
            <a:ext cx="8425383" cy="1010533"/>
          </a:xfrm>
          <a:prstGeom prst="rect">
            <a:avLst/>
          </a:prstGeom>
          <a:solidFill>
            <a:schemeClr val="bg2"/>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rPr dirty="0">
                <a:latin typeface="微软雅黑" panose="020B0503020204020204" charset="-122"/>
                <a:ea typeface="微软雅黑" panose="020B0503020204020204" charset="-122"/>
                <a:cs typeface="微软雅黑" panose="020B0503020204020204" charset="-122"/>
              </a:rPr>
              <a:t>客观规律性与主观能动性</a:t>
            </a:r>
          </a:p>
        </p:txBody>
      </p:sp>
      <p:sp>
        <p:nvSpPr>
          <p:cNvPr id="85" name="4"/>
          <p:cNvSpPr/>
          <p:nvPr/>
        </p:nvSpPr>
        <p:spPr>
          <a:xfrm>
            <a:off x="5791200" y="11067391"/>
            <a:ext cx="1270000" cy="1270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dirty="0">
                <a:latin typeface="微软雅黑" panose="020B0503020204020204" charset="-122"/>
                <a:ea typeface="微软雅黑" panose="020B0503020204020204" charset="-122"/>
                <a:cs typeface="微软雅黑" panose="020B0503020204020204" charset="-122"/>
              </a:rPr>
              <a:t>4</a:t>
            </a:r>
          </a:p>
        </p:txBody>
      </p:sp>
      <p:sp>
        <p:nvSpPr>
          <p:cNvPr id="86" name="解放思想实事求是"/>
          <p:cNvSpPr txBox="1"/>
          <p:nvPr/>
        </p:nvSpPr>
        <p:spPr>
          <a:xfrm>
            <a:off x="8328152" y="11139975"/>
            <a:ext cx="6155531" cy="1010533"/>
          </a:xfrm>
          <a:prstGeom prst="rect">
            <a:avLst/>
          </a:prstGeom>
          <a:solidFill>
            <a:schemeClr val="bg2"/>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rPr dirty="0">
                <a:latin typeface="微软雅黑" panose="020B0503020204020204" charset="-122"/>
                <a:ea typeface="微软雅黑" panose="020B0503020204020204" charset="-122"/>
                <a:cs typeface="微软雅黑" panose="020B0503020204020204" charset="-122"/>
              </a:rPr>
              <a:t>解放思想实事求是</a:t>
            </a:r>
          </a:p>
        </p:txBody>
      </p:sp>
    </p:spTree>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4" name="图表 3"/>
          <p:cNvGraphicFramePr/>
          <p:nvPr/>
        </p:nvGraphicFramePr>
        <p:xfrm>
          <a:off x="19428309" y="0"/>
          <a:ext cx="6038325" cy="31686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第一节 物质世界和实践"/>
          <p:cNvSpPr txBox="1"/>
          <p:nvPr/>
        </p:nvSpPr>
        <p:spPr>
          <a:xfrm>
            <a:off x="227378" y="0"/>
            <a:ext cx="4243149"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solidFill>
                <a:latin typeface="微软雅黑" panose="020B0503020204020204" charset="-122"/>
                <a:ea typeface="微软雅黑" panose="020B0503020204020204" charset="-122"/>
                <a:cs typeface="微软雅黑" panose="020B0503020204020204" charset="-122"/>
              </a:rPr>
              <a:t>1.2.3.4</a:t>
            </a:r>
            <a:r>
              <a:rPr lang="zh-CN" altLang="en-US" sz="4000" b="0" dirty="0">
                <a:solidFill>
                  <a:schemeClr val="bg1"/>
                </a:solidFill>
                <a:latin typeface="微软雅黑" panose="020B0503020204020204" charset="-122"/>
                <a:ea typeface="微软雅黑" panose="020B0503020204020204" charset="-122"/>
                <a:cs typeface="微软雅黑" panose="020B0503020204020204" charset="-122"/>
              </a:rPr>
              <a:t>内容和形式</a:t>
            </a:r>
            <a:endParaRPr sz="4000" b="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8" name="前凸带形 7"/>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46</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graphicFrame>
        <p:nvGraphicFramePr>
          <p:cNvPr id="7" name="表格 6">
            <a:extLst>
              <a:ext uri="{FF2B5EF4-FFF2-40B4-BE49-F238E27FC236}">
                <a16:creationId xmlns:a16="http://schemas.microsoft.com/office/drawing/2014/main" id="{8F7ADA09-BEC7-47E0-8A60-FE92DC995E88}"/>
              </a:ext>
            </a:extLst>
          </p:cNvPr>
          <p:cNvGraphicFramePr>
            <a:graphicFrameLocks noGrp="1"/>
          </p:cNvGraphicFramePr>
          <p:nvPr>
            <p:extLst>
              <p:ext uri="{D42A27DB-BD31-4B8C-83A1-F6EECF244321}">
                <p14:modId xmlns:p14="http://schemas.microsoft.com/office/powerpoint/2010/main" val="4266046280"/>
              </p:ext>
            </p:extLst>
          </p:nvPr>
        </p:nvGraphicFramePr>
        <p:xfrm>
          <a:off x="1544298" y="3520218"/>
          <a:ext cx="22057404" cy="10195487"/>
        </p:xfrm>
        <a:graphic>
          <a:graphicData uri="http://schemas.openxmlformats.org/drawingml/2006/table">
            <a:tbl>
              <a:tblPr firstRow="1" bandRow="1"/>
              <a:tblGrid>
                <a:gridCol w="4963890">
                  <a:extLst>
                    <a:ext uri="{9D8B030D-6E8A-4147-A177-3AD203B41FA5}">
                      <a16:colId xmlns:a16="http://schemas.microsoft.com/office/drawing/2014/main" val="20000"/>
                    </a:ext>
                  </a:extLst>
                </a:gridCol>
                <a:gridCol w="14061989">
                  <a:extLst>
                    <a:ext uri="{9D8B030D-6E8A-4147-A177-3AD203B41FA5}">
                      <a16:colId xmlns:a16="http://schemas.microsoft.com/office/drawing/2014/main" val="20001"/>
                    </a:ext>
                  </a:extLst>
                </a:gridCol>
                <a:gridCol w="3031525">
                  <a:extLst>
                    <a:ext uri="{9D8B030D-6E8A-4147-A177-3AD203B41FA5}">
                      <a16:colId xmlns:a16="http://schemas.microsoft.com/office/drawing/2014/main" val="20002"/>
                    </a:ext>
                  </a:extLst>
                </a:gridCol>
              </a:tblGrid>
              <a:tr h="368345">
                <a:tc>
                  <a:txBody>
                    <a:bodyPr/>
                    <a:lstStyle/>
                    <a:p>
                      <a:pPr>
                        <a:lnSpc>
                          <a:spcPct val="150000"/>
                        </a:lnSpc>
                      </a:pPr>
                      <a:r>
                        <a:rPr lang="zh-CN" altLang="en-US" sz="4000" dirty="0">
                          <a:latin typeface="微软雅黑" panose="020B0503020204020204" pitchFamily="34" charset="-122"/>
                          <a:ea typeface="微软雅黑" panose="020B0503020204020204" pitchFamily="34" charset="-122"/>
                        </a:rPr>
                        <a:t>五对范畴</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sym typeface="Helvetica Neue"/>
                        </a:rPr>
                        <a:t>含义</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pPr>
                      <a:r>
                        <a:rPr lang="zh-CN" altLang="en-US" sz="4000" dirty="0">
                          <a:latin typeface="微软雅黑" panose="020B0503020204020204" pitchFamily="34" charset="-122"/>
                          <a:ea typeface="微软雅黑" panose="020B0503020204020204" pitchFamily="34" charset="-122"/>
                          <a:sym typeface="Helvetica Neue"/>
                        </a:rPr>
                        <a:t>关系</a:t>
                      </a: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743357">
                <a:tc rowSpan="2">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（一）原因和结果</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原因：</a:t>
                      </a:r>
                      <a:r>
                        <a:rPr lang="zh-CN" altLang="en-US" sz="3600" dirty="0">
                          <a:solidFill>
                            <a:srgbClr val="FF0000"/>
                          </a:solidFill>
                          <a:latin typeface="微软雅黑" panose="020B0503020204020204" pitchFamily="34" charset="-122"/>
                          <a:ea typeface="微软雅黑" panose="020B0503020204020204" pitchFamily="34" charset="-122"/>
                        </a:rPr>
                        <a:t>引起</a:t>
                      </a:r>
                      <a:r>
                        <a:rPr lang="zh-CN" altLang="en-US" sz="3600" dirty="0">
                          <a:latin typeface="微软雅黑" panose="020B0503020204020204" pitchFamily="34" charset="-122"/>
                          <a:ea typeface="微软雅黑" panose="020B0503020204020204" pitchFamily="34" charset="-122"/>
                        </a:rPr>
                        <a:t>某种现象的现象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0">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rPr>
                        <a:t>对立统一</a:t>
                      </a:r>
                    </a:p>
                    <a:p>
                      <a:pPr>
                        <a:lnSpc>
                          <a:spcPct val="150000"/>
                        </a:lnSpc>
                      </a:pP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结果：</a:t>
                      </a:r>
                      <a:r>
                        <a:rPr lang="zh-CN" altLang="en-US" sz="3600" dirty="0">
                          <a:solidFill>
                            <a:srgbClr val="FF0000"/>
                          </a:solidFill>
                          <a:latin typeface="微软雅黑" panose="020B0503020204020204" pitchFamily="34" charset="-122"/>
                          <a:ea typeface="微软雅黑" panose="020B0503020204020204" pitchFamily="34" charset="-122"/>
                        </a:rPr>
                        <a:t>被某种现象所引起</a:t>
                      </a:r>
                      <a:r>
                        <a:rPr lang="zh-CN" altLang="en-US" sz="3600" dirty="0">
                          <a:latin typeface="微软雅黑" panose="020B0503020204020204" pitchFamily="34" charset="-122"/>
                          <a:ea typeface="微软雅黑" panose="020B0503020204020204" pitchFamily="34" charset="-122"/>
                        </a:rPr>
                        <a:t>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2"/>
                  </a:ext>
                </a:extLst>
              </a:tr>
              <a:tr h="895914">
                <a:tc rowSpan="2">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（二）必然性和偶然性</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必然性：</a:t>
                      </a:r>
                      <a:r>
                        <a:rPr lang="zh-CN" altLang="en-US" sz="3600" dirty="0">
                          <a:latin typeface="微软雅黑" panose="020B0503020204020204" pitchFamily="34" charset="-122"/>
                          <a:ea typeface="微软雅黑" panose="020B0503020204020204" pitchFamily="34" charset="-122"/>
                        </a:rPr>
                        <a:t>事物联系和发展过程中</a:t>
                      </a:r>
                      <a:r>
                        <a:rPr lang="zh-CN" altLang="en-US" sz="3600" u="sng" dirty="0">
                          <a:solidFill>
                            <a:srgbClr val="FF0000"/>
                          </a:solidFill>
                          <a:latin typeface="微软雅黑" panose="020B0503020204020204" pitchFamily="34" charset="-122"/>
                          <a:ea typeface="微软雅黑" panose="020B0503020204020204" pitchFamily="34" charset="-122"/>
                        </a:rPr>
                        <a:t>确定不移的、不可避免</a:t>
                      </a:r>
                      <a:r>
                        <a:rPr lang="zh-CN" altLang="en-US" sz="3600" dirty="0">
                          <a:latin typeface="微软雅黑" panose="020B0503020204020204" pitchFamily="34" charset="-122"/>
                          <a:ea typeface="微软雅黑" panose="020B0503020204020204" pitchFamily="34" charset="-122"/>
                        </a:rPr>
                        <a:t>的趋势</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3"/>
                  </a:ext>
                </a:extLst>
              </a:tr>
              <a:tr h="368345">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偶然性：</a:t>
                      </a:r>
                      <a:r>
                        <a:rPr lang="zh-CN" altLang="en-US" sz="3600" dirty="0">
                          <a:latin typeface="微软雅黑" panose="020B0503020204020204" pitchFamily="34" charset="-122"/>
                          <a:ea typeface="微软雅黑" panose="020B0503020204020204" pitchFamily="34" charset="-122"/>
                        </a:rPr>
                        <a:t>不确定的趋势</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4"/>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（三）现实性和可能性</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现实性：</a:t>
                      </a:r>
                      <a:r>
                        <a:rPr lang="zh-CN" altLang="en-US" sz="3600" dirty="0">
                          <a:latin typeface="微软雅黑" panose="020B0503020204020204" pitchFamily="34" charset="-122"/>
                          <a:ea typeface="微软雅黑" panose="020B0503020204020204" pitchFamily="34" charset="-122"/>
                        </a:rPr>
                        <a:t>客观事物和现象的种种联系（已发生）</a:t>
                      </a: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5"/>
                  </a:ext>
                </a:extLst>
              </a:tr>
              <a:tr h="910620">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可能性：</a:t>
                      </a:r>
                      <a:r>
                        <a:rPr lang="zh-CN" altLang="en-US" sz="3600" dirty="0">
                          <a:latin typeface="微软雅黑" panose="020B0503020204020204" pitchFamily="34" charset="-122"/>
                          <a:ea typeface="微软雅黑" panose="020B0503020204020204" pitchFamily="34" charset="-122"/>
                        </a:rPr>
                        <a:t>预示着事物发展前途的种种趋势（未发生）</a:t>
                      </a: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6"/>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（四）内容和形式</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内容：</a:t>
                      </a:r>
                      <a:r>
                        <a:rPr lang="zh-CN" altLang="en-US" sz="3600" dirty="0">
                          <a:latin typeface="微软雅黑" panose="020B0503020204020204" pitchFamily="34" charset="-122"/>
                          <a:ea typeface="微软雅黑" panose="020B0503020204020204" pitchFamily="34" charset="-122"/>
                        </a:rPr>
                        <a:t>构成事物一切</a:t>
                      </a:r>
                      <a:r>
                        <a:rPr lang="zh-CN" altLang="en-US" sz="3600" dirty="0">
                          <a:solidFill>
                            <a:srgbClr val="FF0000"/>
                          </a:solidFill>
                          <a:latin typeface="微软雅黑" panose="020B0503020204020204" pitchFamily="34" charset="-122"/>
                          <a:ea typeface="微软雅黑" panose="020B0503020204020204" pitchFamily="34" charset="-122"/>
                        </a:rPr>
                        <a:t>要素的总和</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7"/>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形式：</a:t>
                      </a:r>
                      <a:r>
                        <a:rPr lang="zh-CN" altLang="en-US" sz="3600" dirty="0">
                          <a:latin typeface="微软雅黑" panose="020B0503020204020204" pitchFamily="34" charset="-122"/>
                          <a:ea typeface="微软雅黑" panose="020B0503020204020204" pitchFamily="34" charset="-122"/>
                        </a:rPr>
                        <a:t>把内容各要素统一在一起的</a:t>
                      </a:r>
                      <a:r>
                        <a:rPr lang="zh-CN" altLang="en-US" sz="3600" dirty="0">
                          <a:solidFill>
                            <a:srgbClr val="FF0000"/>
                          </a:solidFill>
                          <a:latin typeface="微软雅黑" panose="020B0503020204020204" pitchFamily="34" charset="-122"/>
                          <a:ea typeface="微软雅黑" panose="020B0503020204020204" pitchFamily="34" charset="-122"/>
                        </a:rPr>
                        <a:t>结构</a:t>
                      </a:r>
                      <a:r>
                        <a:rPr lang="zh-CN" altLang="en-US" sz="3600" dirty="0">
                          <a:latin typeface="微软雅黑" panose="020B0503020204020204" pitchFamily="34" charset="-122"/>
                          <a:ea typeface="微软雅黑" panose="020B0503020204020204" pitchFamily="34" charset="-122"/>
                        </a:rPr>
                        <a:t>或</a:t>
                      </a:r>
                      <a:r>
                        <a:rPr lang="zh-CN" altLang="en-US" sz="3600" dirty="0">
                          <a:solidFill>
                            <a:srgbClr val="FF0000"/>
                          </a:solidFill>
                          <a:latin typeface="微软雅黑" panose="020B0503020204020204" pitchFamily="34" charset="-122"/>
                          <a:ea typeface="微软雅黑" panose="020B0503020204020204" pitchFamily="34" charset="-122"/>
                        </a:rPr>
                        <a:t>表现形式</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8"/>
                  </a:ext>
                </a:extLst>
              </a:tr>
              <a:tr h="96004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b="1"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solidFill>
                          <a:srgbClr val="FF00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9"/>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endParaRPr lang="zh-CN" altLang="en-US" sz="36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10"/>
                  </a:ext>
                </a:extLst>
              </a:tr>
            </a:tbl>
          </a:graphicData>
        </a:graphic>
      </p:graphicFrame>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5" name="图表 4"/>
          <p:cNvGraphicFramePr/>
          <p:nvPr/>
        </p:nvGraphicFramePr>
        <p:xfrm>
          <a:off x="19428309" y="0"/>
          <a:ext cx="6038325" cy="31686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第一节 物质世界和实践"/>
          <p:cNvSpPr txBox="1"/>
          <p:nvPr/>
        </p:nvSpPr>
        <p:spPr>
          <a:xfrm>
            <a:off x="209913" y="0"/>
            <a:ext cx="4243149" cy="718145"/>
          </a:xfrm>
          <a:prstGeom prst="rect">
            <a:avLst/>
          </a:prstGeom>
          <a:ln w="12700">
            <a:miter lim="400000"/>
          </a:ln>
        </p:spPr>
        <p:txBody>
          <a:bodyPr wrap="none" lIns="50800" tIns="50800" rIns="50800" bIns="50800" anchor="ctr">
            <a:spAutoFit/>
          </a:bodyPr>
          <a:lstStyle>
            <a:lvl1pPr>
              <a:defRPr sz="6000"/>
            </a:lvl1pPr>
          </a:lstStyle>
          <a:p>
            <a:r>
              <a:rPr lang="en-US" altLang="zh-CN" sz="4000" b="0" dirty="0">
                <a:solidFill>
                  <a:schemeClr val="bg1"/>
                </a:solidFill>
                <a:latin typeface="微软雅黑" panose="020B0503020204020204" charset="-122"/>
                <a:ea typeface="微软雅黑" panose="020B0503020204020204" charset="-122"/>
                <a:cs typeface="微软雅黑" panose="020B0503020204020204" charset="-122"/>
              </a:rPr>
              <a:t>1.2.3.5</a:t>
            </a:r>
            <a:r>
              <a:rPr lang="zh-CN" altLang="en-US" sz="4000" b="0" dirty="0">
                <a:solidFill>
                  <a:schemeClr val="bg1"/>
                </a:solidFill>
                <a:latin typeface="微软雅黑" panose="020B0503020204020204" charset="-122"/>
                <a:ea typeface="微软雅黑" panose="020B0503020204020204" charset="-122"/>
                <a:cs typeface="微软雅黑" panose="020B0503020204020204" charset="-122"/>
              </a:rPr>
              <a:t>本质和现象</a:t>
            </a:r>
            <a:endParaRPr sz="4000" b="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7" name="表格 6">
            <a:extLst>
              <a:ext uri="{FF2B5EF4-FFF2-40B4-BE49-F238E27FC236}">
                <a16:creationId xmlns:a16="http://schemas.microsoft.com/office/drawing/2014/main" id="{418B3A9A-484E-4AF8-8124-9ECAD18A3330}"/>
              </a:ext>
            </a:extLst>
          </p:cNvPr>
          <p:cNvGraphicFramePr>
            <a:graphicFrameLocks noGrp="1"/>
          </p:cNvGraphicFramePr>
          <p:nvPr>
            <p:extLst>
              <p:ext uri="{D42A27DB-BD31-4B8C-83A1-F6EECF244321}">
                <p14:modId xmlns:p14="http://schemas.microsoft.com/office/powerpoint/2010/main" val="361194483"/>
              </p:ext>
            </p:extLst>
          </p:nvPr>
        </p:nvGraphicFramePr>
        <p:xfrm>
          <a:off x="1544298" y="3520218"/>
          <a:ext cx="22057404" cy="10195487"/>
        </p:xfrm>
        <a:graphic>
          <a:graphicData uri="http://schemas.openxmlformats.org/drawingml/2006/table">
            <a:tbl>
              <a:tblPr firstRow="1" bandRow="1"/>
              <a:tblGrid>
                <a:gridCol w="4963890">
                  <a:extLst>
                    <a:ext uri="{9D8B030D-6E8A-4147-A177-3AD203B41FA5}">
                      <a16:colId xmlns:a16="http://schemas.microsoft.com/office/drawing/2014/main" val="20000"/>
                    </a:ext>
                  </a:extLst>
                </a:gridCol>
                <a:gridCol w="14061989">
                  <a:extLst>
                    <a:ext uri="{9D8B030D-6E8A-4147-A177-3AD203B41FA5}">
                      <a16:colId xmlns:a16="http://schemas.microsoft.com/office/drawing/2014/main" val="20001"/>
                    </a:ext>
                  </a:extLst>
                </a:gridCol>
                <a:gridCol w="3031525">
                  <a:extLst>
                    <a:ext uri="{9D8B030D-6E8A-4147-A177-3AD203B41FA5}">
                      <a16:colId xmlns:a16="http://schemas.microsoft.com/office/drawing/2014/main" val="20002"/>
                    </a:ext>
                  </a:extLst>
                </a:gridCol>
              </a:tblGrid>
              <a:tr h="368345">
                <a:tc>
                  <a:txBody>
                    <a:bodyPr/>
                    <a:lstStyle/>
                    <a:p>
                      <a:pPr>
                        <a:lnSpc>
                          <a:spcPct val="150000"/>
                        </a:lnSpc>
                      </a:pPr>
                      <a:r>
                        <a:rPr lang="zh-CN" altLang="en-US" sz="4000" dirty="0">
                          <a:latin typeface="微软雅黑" panose="020B0503020204020204" pitchFamily="34" charset="-122"/>
                          <a:ea typeface="微软雅黑" panose="020B0503020204020204" pitchFamily="34" charset="-122"/>
                        </a:rPr>
                        <a:t>五对范畴</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sym typeface="Helvetica Neue"/>
                        </a:rPr>
                        <a:t>含义</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pPr>
                      <a:r>
                        <a:rPr lang="zh-CN" altLang="en-US" sz="4000" dirty="0">
                          <a:latin typeface="微软雅黑" panose="020B0503020204020204" pitchFamily="34" charset="-122"/>
                          <a:ea typeface="微软雅黑" panose="020B0503020204020204" pitchFamily="34" charset="-122"/>
                          <a:sym typeface="Helvetica Neue"/>
                        </a:rPr>
                        <a:t>关系</a:t>
                      </a: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743357">
                <a:tc rowSpan="2">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（一）原因和结果</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原因：</a:t>
                      </a:r>
                      <a:r>
                        <a:rPr lang="zh-CN" altLang="en-US" sz="3600" dirty="0">
                          <a:solidFill>
                            <a:srgbClr val="FF0000"/>
                          </a:solidFill>
                          <a:latin typeface="微软雅黑" panose="020B0503020204020204" pitchFamily="34" charset="-122"/>
                          <a:ea typeface="微软雅黑" panose="020B0503020204020204" pitchFamily="34" charset="-122"/>
                        </a:rPr>
                        <a:t>引起</a:t>
                      </a:r>
                      <a:r>
                        <a:rPr lang="zh-CN" altLang="en-US" sz="3600" dirty="0">
                          <a:latin typeface="微软雅黑" panose="020B0503020204020204" pitchFamily="34" charset="-122"/>
                          <a:ea typeface="微软雅黑" panose="020B0503020204020204" pitchFamily="34" charset="-122"/>
                        </a:rPr>
                        <a:t>某种现象的现象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10">
                  <a:txBody>
                    <a:bodyPr/>
                    <a:lstStyle/>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endParaRPr lang="en-US" altLang="zh-CN" sz="4000" dirty="0">
                        <a:latin typeface="微软雅黑" panose="020B0503020204020204" pitchFamily="34" charset="-122"/>
                        <a:ea typeface="微软雅黑" panose="020B0503020204020204" pitchFamily="34" charset="-122"/>
                      </a:endParaRPr>
                    </a:p>
                    <a:p>
                      <a:pPr marL="0" marR="0" lvl="0" indent="0" algn="ctr" defTabSz="825500" rtl="0" eaLnBrk="1" fontAlgn="auto" latinLnBrk="0" hangingPunct="1">
                        <a:lnSpc>
                          <a:spcPct val="150000"/>
                        </a:lnSpc>
                        <a:spcBef>
                          <a:spcPts val="0"/>
                        </a:spcBef>
                        <a:spcAft>
                          <a:spcPts val="0"/>
                        </a:spcAft>
                        <a:buClrTx/>
                        <a:buSzTx/>
                        <a:buFontTx/>
                        <a:buNone/>
                        <a:tabLst/>
                        <a:defRPr/>
                      </a:pPr>
                      <a:r>
                        <a:rPr lang="zh-CN" altLang="en-US" sz="4000" dirty="0">
                          <a:latin typeface="微软雅黑" panose="020B0503020204020204" pitchFamily="34" charset="-122"/>
                          <a:ea typeface="微软雅黑" panose="020B0503020204020204" pitchFamily="34" charset="-122"/>
                        </a:rPr>
                        <a:t>对立统一</a:t>
                      </a:r>
                    </a:p>
                    <a:p>
                      <a:pPr>
                        <a:lnSpc>
                          <a:spcPct val="150000"/>
                        </a:lnSpc>
                      </a:pPr>
                      <a:endParaRPr lang="zh-CN" altLang="en-US" sz="4000" dirty="0">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结果：</a:t>
                      </a:r>
                      <a:r>
                        <a:rPr lang="zh-CN" altLang="en-US" sz="3600" dirty="0">
                          <a:solidFill>
                            <a:srgbClr val="FF0000"/>
                          </a:solidFill>
                          <a:latin typeface="微软雅黑" panose="020B0503020204020204" pitchFamily="34" charset="-122"/>
                          <a:ea typeface="微软雅黑" panose="020B0503020204020204" pitchFamily="34" charset="-122"/>
                        </a:rPr>
                        <a:t>被某种现象所引起</a:t>
                      </a:r>
                      <a:r>
                        <a:rPr lang="zh-CN" altLang="en-US" sz="3600" dirty="0">
                          <a:latin typeface="微软雅黑" panose="020B0503020204020204" pitchFamily="34" charset="-122"/>
                          <a:ea typeface="微软雅黑" panose="020B0503020204020204" pitchFamily="34" charset="-122"/>
                        </a:rPr>
                        <a:t>的现象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2"/>
                  </a:ext>
                </a:extLst>
              </a:tr>
              <a:tr h="895914">
                <a:tc rowSpan="2">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（二）必然性和偶然性</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50000"/>
                        </a:lnSpc>
                      </a:pPr>
                      <a:r>
                        <a:rPr lang="zh-CN" altLang="en-US" sz="3600" b="1" dirty="0">
                          <a:latin typeface="微软雅黑" panose="020B0503020204020204" pitchFamily="34" charset="-122"/>
                          <a:ea typeface="微软雅黑" panose="020B0503020204020204" pitchFamily="34" charset="-122"/>
                        </a:rPr>
                        <a:t>必然性：</a:t>
                      </a:r>
                      <a:r>
                        <a:rPr lang="zh-CN" altLang="en-US" sz="3600" dirty="0">
                          <a:latin typeface="微软雅黑" panose="020B0503020204020204" pitchFamily="34" charset="-122"/>
                          <a:ea typeface="微软雅黑" panose="020B0503020204020204" pitchFamily="34" charset="-122"/>
                        </a:rPr>
                        <a:t>事物联系和发展过程中</a:t>
                      </a:r>
                      <a:r>
                        <a:rPr lang="zh-CN" altLang="en-US" sz="3600" u="sng" dirty="0">
                          <a:solidFill>
                            <a:srgbClr val="FF0000"/>
                          </a:solidFill>
                          <a:latin typeface="微软雅黑" panose="020B0503020204020204" pitchFamily="34" charset="-122"/>
                          <a:ea typeface="微软雅黑" panose="020B0503020204020204" pitchFamily="34" charset="-122"/>
                        </a:rPr>
                        <a:t>确定不移的、不可避免</a:t>
                      </a:r>
                      <a:r>
                        <a:rPr lang="zh-CN" altLang="en-US" sz="3600" dirty="0">
                          <a:latin typeface="微软雅黑" panose="020B0503020204020204" pitchFamily="34" charset="-122"/>
                          <a:ea typeface="微软雅黑" panose="020B0503020204020204" pitchFamily="34" charset="-122"/>
                        </a:rPr>
                        <a:t>的趋势</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3"/>
                  </a:ext>
                </a:extLst>
              </a:tr>
              <a:tr h="368345">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偶然性：</a:t>
                      </a:r>
                      <a:r>
                        <a:rPr lang="zh-CN" altLang="en-US" sz="3600" dirty="0">
                          <a:latin typeface="微软雅黑" panose="020B0503020204020204" pitchFamily="34" charset="-122"/>
                          <a:ea typeface="微软雅黑" panose="020B0503020204020204" pitchFamily="34" charset="-122"/>
                        </a:rPr>
                        <a:t>不确定的趋势</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4"/>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（三）现实性和可能性</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现实性：</a:t>
                      </a:r>
                      <a:r>
                        <a:rPr lang="zh-CN" altLang="en-US" sz="3600" dirty="0">
                          <a:latin typeface="微软雅黑" panose="020B0503020204020204" pitchFamily="34" charset="-122"/>
                          <a:ea typeface="微软雅黑" panose="020B0503020204020204" pitchFamily="34" charset="-122"/>
                        </a:rPr>
                        <a:t>客观事物和现象的种种联系（已发生）</a:t>
                      </a: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5"/>
                  </a:ext>
                </a:extLst>
              </a:tr>
              <a:tr h="910620">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可能性：</a:t>
                      </a:r>
                      <a:r>
                        <a:rPr lang="zh-CN" altLang="en-US" sz="3600" dirty="0">
                          <a:latin typeface="微软雅黑" panose="020B0503020204020204" pitchFamily="34" charset="-122"/>
                          <a:ea typeface="微软雅黑" panose="020B0503020204020204" pitchFamily="34" charset="-122"/>
                        </a:rPr>
                        <a:t>预示着事物发展前途的种种趋势（未发生）</a:t>
                      </a:r>
                      <a:endParaRPr lang="zh-CN" altLang="en-US" sz="3600" b="1" dirty="0">
                        <a:solidFill>
                          <a:srgbClr val="CE1C0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6"/>
                  </a:ext>
                </a:extLst>
              </a:tr>
              <a:tr h="74335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（四）内容和形式</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内容：</a:t>
                      </a:r>
                      <a:r>
                        <a:rPr lang="zh-CN" altLang="en-US" sz="3600" dirty="0">
                          <a:latin typeface="微软雅黑" panose="020B0503020204020204" pitchFamily="34" charset="-122"/>
                          <a:ea typeface="微软雅黑" panose="020B0503020204020204" pitchFamily="34" charset="-122"/>
                        </a:rPr>
                        <a:t>构成事物一切</a:t>
                      </a:r>
                      <a:r>
                        <a:rPr lang="zh-CN" altLang="en-US" sz="3600" dirty="0">
                          <a:solidFill>
                            <a:srgbClr val="FF0000"/>
                          </a:solidFill>
                          <a:latin typeface="微软雅黑" panose="020B0503020204020204" pitchFamily="34" charset="-122"/>
                          <a:ea typeface="微软雅黑" panose="020B0503020204020204" pitchFamily="34" charset="-122"/>
                        </a:rPr>
                        <a:t>要素的总和</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7"/>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形式：</a:t>
                      </a:r>
                      <a:r>
                        <a:rPr lang="zh-CN" altLang="en-US" sz="3600" dirty="0">
                          <a:latin typeface="微软雅黑" panose="020B0503020204020204" pitchFamily="34" charset="-122"/>
                          <a:ea typeface="微软雅黑" panose="020B0503020204020204" pitchFamily="34" charset="-122"/>
                        </a:rPr>
                        <a:t>把内容各要素统一在一起的</a:t>
                      </a:r>
                      <a:r>
                        <a:rPr lang="zh-CN" altLang="en-US" sz="3600" dirty="0">
                          <a:solidFill>
                            <a:srgbClr val="FF0000"/>
                          </a:solidFill>
                          <a:latin typeface="微软雅黑" panose="020B0503020204020204" pitchFamily="34" charset="-122"/>
                          <a:ea typeface="微软雅黑" panose="020B0503020204020204" pitchFamily="34" charset="-122"/>
                        </a:rPr>
                        <a:t>结构</a:t>
                      </a:r>
                      <a:r>
                        <a:rPr lang="zh-CN" altLang="en-US" sz="3600" dirty="0">
                          <a:latin typeface="微软雅黑" panose="020B0503020204020204" pitchFamily="34" charset="-122"/>
                          <a:ea typeface="微软雅黑" panose="020B0503020204020204" pitchFamily="34" charset="-122"/>
                        </a:rPr>
                        <a:t>或</a:t>
                      </a:r>
                      <a:r>
                        <a:rPr lang="zh-CN" altLang="en-US" sz="3600" dirty="0">
                          <a:solidFill>
                            <a:srgbClr val="FF0000"/>
                          </a:solidFill>
                          <a:latin typeface="微软雅黑" panose="020B0503020204020204" pitchFamily="34" charset="-122"/>
                          <a:ea typeface="微软雅黑" panose="020B0503020204020204" pitchFamily="34" charset="-122"/>
                        </a:rPr>
                        <a:t>表现形式</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08"/>
                  </a:ext>
                </a:extLst>
              </a:tr>
              <a:tr h="960047">
                <a:tc rowSpan="2">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（五）现象和本质</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本质：</a:t>
                      </a:r>
                      <a:r>
                        <a:rPr lang="zh-CN" altLang="en-US" sz="3600" dirty="0">
                          <a:latin typeface="微软雅黑" panose="020B0503020204020204" pitchFamily="34" charset="-122"/>
                          <a:ea typeface="微软雅黑" panose="020B0503020204020204" pitchFamily="34" charset="-122"/>
                        </a:rPr>
                        <a:t>事物的</a:t>
                      </a:r>
                      <a:r>
                        <a:rPr lang="zh-CN" altLang="en-US" sz="3600" dirty="0">
                          <a:solidFill>
                            <a:srgbClr val="FF0000"/>
                          </a:solidFill>
                          <a:latin typeface="微软雅黑" panose="020B0503020204020204" pitchFamily="34" charset="-122"/>
                          <a:ea typeface="微软雅黑" panose="020B0503020204020204" pitchFamily="34" charset="-122"/>
                        </a:rPr>
                        <a:t>根本性质</a:t>
                      </a:r>
                      <a:r>
                        <a:rPr lang="zh-CN" altLang="en-US" sz="3600" dirty="0">
                          <a:latin typeface="微软雅黑" panose="020B0503020204020204" pitchFamily="34" charset="-122"/>
                          <a:ea typeface="微软雅黑" panose="020B0503020204020204" pitchFamily="34" charset="-122"/>
                        </a:rPr>
                        <a:t>以及组成事物基本要素的</a:t>
                      </a:r>
                      <a:r>
                        <a:rPr lang="zh-CN" altLang="en-US" sz="3600" dirty="0">
                          <a:solidFill>
                            <a:srgbClr val="FF0000"/>
                          </a:solidFill>
                          <a:latin typeface="微软雅黑" panose="020B0503020204020204" pitchFamily="34" charset="-122"/>
                          <a:ea typeface="微软雅黑" panose="020B0503020204020204" pitchFamily="34" charset="-122"/>
                        </a:rPr>
                        <a:t>内在联系</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dirty="0"/>
                    </a:p>
                  </a:txBody>
                  <a:tcPr/>
                </a:tc>
                <a:extLst>
                  <a:ext uri="{0D108BD9-81ED-4DB2-BD59-A6C34878D82A}">
                    <a16:rowId xmlns:a16="http://schemas.microsoft.com/office/drawing/2014/main" val="10009"/>
                  </a:ext>
                </a:extLst>
              </a:tr>
              <a:tr h="743357">
                <a:tc vMerge="1">
                  <a:txBody>
                    <a:bodyPr/>
                    <a:lstStyle/>
                    <a:p>
                      <a:endParaRPr lang="zh-CN" altLang="en-US"/>
                    </a:p>
                  </a:txBody>
                  <a:tcPr/>
                </a:tc>
                <a:tc>
                  <a:txBody>
                    <a:bodyPr/>
                    <a:lstStyle/>
                    <a:p>
                      <a:pPr marL="0" marR="0" lvl="0" indent="0" algn="l" defTabSz="825500" rtl="0" eaLnBrk="1" fontAlgn="auto" latinLnBrk="0" hangingPunct="1">
                        <a:lnSpc>
                          <a:spcPct val="150000"/>
                        </a:lnSpc>
                        <a:spcBef>
                          <a:spcPts val="0"/>
                        </a:spcBef>
                        <a:spcAft>
                          <a:spcPts val="0"/>
                        </a:spcAft>
                        <a:buClrTx/>
                        <a:buSzTx/>
                        <a:buFontTx/>
                        <a:buNone/>
                        <a:tabLst/>
                        <a:defRPr/>
                      </a:pPr>
                      <a:r>
                        <a:rPr lang="zh-CN" altLang="en-US" sz="3600" b="1" dirty="0">
                          <a:latin typeface="微软雅黑" panose="020B0503020204020204" pitchFamily="34" charset="-122"/>
                          <a:ea typeface="微软雅黑" panose="020B0503020204020204" pitchFamily="34" charset="-122"/>
                        </a:rPr>
                        <a:t>现象：</a:t>
                      </a:r>
                      <a:r>
                        <a:rPr lang="zh-CN" altLang="en-US" sz="3600" dirty="0">
                          <a:latin typeface="微软雅黑" panose="020B0503020204020204" pitchFamily="34" charset="-122"/>
                          <a:ea typeface="微软雅黑" panose="020B0503020204020204" pitchFamily="34" charset="-122"/>
                        </a:rPr>
                        <a:t>事物的</a:t>
                      </a:r>
                      <a:r>
                        <a:rPr lang="zh-CN" altLang="en-US" sz="3600" dirty="0">
                          <a:solidFill>
                            <a:srgbClr val="FF0000"/>
                          </a:solidFill>
                          <a:latin typeface="微软雅黑" panose="020B0503020204020204" pitchFamily="34" charset="-122"/>
                          <a:ea typeface="微软雅黑" panose="020B0503020204020204" pitchFamily="34" charset="-122"/>
                        </a:rPr>
                        <a:t>表面特征</a:t>
                      </a:r>
                      <a:r>
                        <a:rPr lang="zh-CN" altLang="en-US" sz="3600" dirty="0">
                          <a:latin typeface="微软雅黑" panose="020B0503020204020204" pitchFamily="34" charset="-122"/>
                          <a:ea typeface="微软雅黑" panose="020B0503020204020204" pitchFamily="34" charset="-122"/>
                        </a:rPr>
                        <a:t>以及这些特征的外部联系（真相、假象）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extLst>
                  <a:ext uri="{0D108BD9-81ED-4DB2-BD59-A6C34878D82A}">
                    <a16:rowId xmlns:a16="http://schemas.microsoft.com/office/drawing/2014/main" val="10010"/>
                  </a:ext>
                </a:extLst>
              </a:tr>
            </a:tbl>
          </a:graphicData>
        </a:graphic>
      </p:graphicFrame>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1098190-DA95-4779-8EB1-F0989FC3E5F9}"/>
              </a:ext>
            </a:extLst>
          </p:cNvPr>
          <p:cNvSpPr/>
          <p:nvPr/>
        </p:nvSpPr>
        <p:spPr>
          <a:xfrm>
            <a:off x="5421726" y="4421477"/>
            <a:ext cx="14454947" cy="5501827"/>
          </a:xfrm>
          <a:prstGeom prst="rect">
            <a:avLst/>
          </a:prstGeom>
        </p:spPr>
        <p:txBody>
          <a:bodyPr wrap="square">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事物或现象之间引起和被引起的联系是（    ）</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、现象和本质的联系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、必然性和偶然性的联系</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、原因和结果的联系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、可能性和现实性的联系</a:t>
            </a:r>
          </a:p>
        </p:txBody>
      </p:sp>
    </p:spTree>
    <p:extLst>
      <p:ext uri="{BB962C8B-B14F-4D97-AF65-F5344CB8AC3E}">
        <p14:creationId xmlns:p14="http://schemas.microsoft.com/office/powerpoint/2010/main" val="3569201703"/>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8879EAB-CE20-43F0-95D0-3076C2122471}"/>
              </a:ext>
            </a:extLst>
          </p:cNvPr>
          <p:cNvSpPr/>
          <p:nvPr/>
        </p:nvSpPr>
        <p:spPr>
          <a:xfrm>
            <a:off x="5421726" y="4421477"/>
            <a:ext cx="14454947" cy="5501827"/>
          </a:xfrm>
          <a:prstGeom prst="rect">
            <a:avLst/>
          </a:prstGeom>
        </p:spPr>
        <p:txBody>
          <a:bodyPr wrap="square">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事物或现象之间引起和被引起的联系是（</a:t>
            </a:r>
            <a:r>
              <a:rPr lang="en-US" altLang="zh-CN" sz="4800" dirty="0">
                <a:solidFill>
                  <a:srgbClr val="C00000"/>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 ）</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、现象和本质的联系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、必然性和偶然性的联系</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、原因和结果的联系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、可能性和现实性的联系</a:t>
            </a:r>
          </a:p>
        </p:txBody>
      </p:sp>
    </p:spTree>
    <p:extLst>
      <p:ext uri="{BB962C8B-B14F-4D97-AF65-F5344CB8AC3E}">
        <p14:creationId xmlns:p14="http://schemas.microsoft.com/office/powerpoint/2010/main" val="3567579877"/>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063514A-8336-4A99-AA7E-61F69556AFE4}"/>
              </a:ext>
            </a:extLst>
          </p:cNvPr>
          <p:cNvSpPr/>
          <p:nvPr/>
        </p:nvSpPr>
        <p:spPr>
          <a:xfrm>
            <a:off x="3430282" y="4578353"/>
            <a:ext cx="21766304" cy="5501827"/>
          </a:xfrm>
          <a:prstGeom prst="rect">
            <a:avLst/>
          </a:prstGeom>
        </p:spPr>
        <p:txBody>
          <a:bodyPr wrap="square">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事物联系和发展过程中确定不移的、不可避免的趋势是（    ）</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、必然性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、偶然性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、现实性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、矛盾性</a:t>
            </a:r>
          </a:p>
        </p:txBody>
      </p:sp>
    </p:spTree>
    <p:extLst>
      <p:ext uri="{BB962C8B-B14F-4D97-AF65-F5344CB8AC3E}">
        <p14:creationId xmlns:p14="http://schemas.microsoft.com/office/powerpoint/2010/main" val="228107798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81CEA94-1B46-4E70-8937-7326E35A4543}"/>
              </a:ext>
            </a:extLst>
          </p:cNvPr>
          <p:cNvSpPr/>
          <p:nvPr/>
        </p:nvSpPr>
        <p:spPr>
          <a:xfrm>
            <a:off x="3430282" y="4578353"/>
            <a:ext cx="21766304" cy="5501827"/>
          </a:xfrm>
          <a:prstGeom prst="rect">
            <a:avLst/>
          </a:prstGeom>
        </p:spPr>
        <p:txBody>
          <a:bodyPr wrap="square">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事物联系和发展过程中确定不移的、不可避免的趋势是（ </a:t>
            </a:r>
            <a:r>
              <a:rPr lang="en-US" altLang="zh-CN" sz="4800" dirty="0">
                <a:solidFill>
                  <a:srgbClr val="C00000"/>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 ）</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、必然性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、偶然性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、现实性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、矛盾性</a:t>
            </a:r>
          </a:p>
        </p:txBody>
      </p:sp>
    </p:spTree>
    <p:extLst>
      <p:ext uri="{BB962C8B-B14F-4D97-AF65-F5344CB8AC3E}">
        <p14:creationId xmlns:p14="http://schemas.microsoft.com/office/powerpoint/2010/main" val="413135475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92" name="在唯物辩证法的基本范畴中，内容和形式反映了（   ）…"/>
          <p:cNvSpPr txBox="1"/>
          <p:nvPr/>
        </p:nvSpPr>
        <p:spPr>
          <a:xfrm>
            <a:off x="2787650" y="4267548"/>
            <a:ext cx="16950153" cy="5180905"/>
          </a:xfrm>
          <a:prstGeom prst="rect">
            <a:avLst/>
          </a:prstGeom>
          <a:ln w="12700">
            <a:miter lim="400000"/>
          </a:ln>
        </p:spPr>
        <p:txBody>
          <a:bodyPr wrap="none" lIns="50800" tIns="50800" rIns="50800" bIns="50800" anchor="ctr">
            <a:spAutoFit/>
          </a:bodyPr>
          <a:lstStyle/>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在唯物辩证法的基本范畴中，内容和形式反映了（   ）</a:t>
            </a:r>
          </a:p>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事物之间引起和被引起的关系</a:t>
            </a:r>
          </a:p>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事物的内在要素和结构方式间的关系</a:t>
            </a:r>
          </a:p>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事物过去、现在和将来的关系</a:t>
            </a:r>
          </a:p>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事物的根本性质和表面特征间的关系</a:t>
            </a:r>
          </a:p>
        </p:txBody>
      </p:sp>
      <p:sp>
        <p:nvSpPr>
          <p:cNvPr id="4" name="前凸带形 3"/>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46</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Tree>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892" name="在唯物辩证法的基本范畴中，内容和形式反映了（   ）…"/>
          <p:cNvSpPr txBox="1"/>
          <p:nvPr/>
        </p:nvSpPr>
        <p:spPr>
          <a:xfrm>
            <a:off x="2787650" y="4267548"/>
            <a:ext cx="17392582" cy="5180905"/>
          </a:xfrm>
          <a:prstGeom prst="rect">
            <a:avLst/>
          </a:prstGeom>
          <a:ln w="12700">
            <a:miter lim="400000"/>
          </a:ln>
        </p:spPr>
        <p:txBody>
          <a:bodyPr wrap="none" lIns="50800" tIns="50800" rIns="50800" bIns="50800" anchor="ctr">
            <a:spAutoFit/>
          </a:bodyPr>
          <a:lstStyle/>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在唯物辩证法的基本范畴中，内容和形式反映了（ </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B</a:t>
            </a:r>
            <a:r>
              <a:rPr dirty="0">
                <a:latin typeface="微软雅黑" panose="020B0503020204020204" charset="-122"/>
                <a:ea typeface="微软雅黑" panose="020B0503020204020204" charset="-122"/>
                <a:cs typeface="微软雅黑" panose="020B0503020204020204" charset="-122"/>
              </a:rPr>
              <a:t>  ）</a:t>
            </a:r>
          </a:p>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事物之间引起和被引起的关系</a:t>
            </a:r>
          </a:p>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事物的内在要素和结构方式间的关系</a:t>
            </a:r>
          </a:p>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事物过去、现在和将来的关系</a:t>
            </a:r>
          </a:p>
          <a:p>
            <a:pPr algn="l" defTabSz="457200">
              <a:lnSpc>
                <a:spcPct val="120000"/>
              </a:lnSpc>
              <a:defRPr sz="5500" b="0">
                <a:solidFill>
                  <a:srgbClr val="424242"/>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事物的根本性质和表面特征间的关系</a:t>
            </a:r>
          </a:p>
        </p:txBody>
      </p:sp>
      <p:sp>
        <p:nvSpPr>
          <p:cNvPr id="4" name="前凸带形 3"/>
          <p:cNvSpPr/>
          <p:nvPr/>
        </p:nvSpPr>
        <p:spPr>
          <a:xfrm>
            <a:off x="17895570" y="12397423"/>
            <a:ext cx="6239510" cy="1175385"/>
          </a:xfrm>
          <a:prstGeom prst="ribbon">
            <a:avLst/>
          </a:prstGeom>
          <a:solidFill>
            <a:schemeClr val="bg1"/>
          </a:solidFill>
          <a:ln w="12700" cap="flat">
            <a:solidFill>
              <a:srgbClr val="002060"/>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本知识点详见教材</a:t>
            </a:r>
            <a:r>
              <a:rPr lang="en-US" altLang="zh-CN" sz="3200" b="0" dirty="0">
                <a:solidFill>
                  <a:schemeClr val="tx1"/>
                </a:solidFill>
                <a:latin typeface="+mn-lt"/>
                <a:ea typeface="+mn-ea"/>
                <a:cs typeface="+mn-cs"/>
                <a:sym typeface="Helvetica Neue Medium"/>
              </a:rPr>
              <a:t>46</a:t>
            </a:r>
            <a:r>
              <a:rPr kumimoji="0" lang="zh-CN" altLang="en-US" sz="3200" b="0" i="0" u="none" strike="noStrike" cap="none" spc="0" normalizeH="0" baseline="0" dirty="0">
                <a:ln>
                  <a:noFill/>
                </a:ln>
                <a:solidFill>
                  <a:schemeClr val="tx1"/>
                </a:solidFill>
                <a:effectLst/>
                <a:uFillTx/>
                <a:latin typeface="+mn-lt"/>
                <a:ea typeface="+mn-ea"/>
                <a:cs typeface="+mn-cs"/>
                <a:sym typeface="Helvetica Neue Medium"/>
              </a:rPr>
              <a:t>页</a:t>
            </a:r>
          </a:p>
        </p:txBody>
      </p:sp>
    </p:spTree>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02" name="第一章：物质世界及其发展规律"/>
          <p:cNvSpPr txBox="1"/>
          <p:nvPr/>
        </p:nvSpPr>
        <p:spPr>
          <a:xfrm>
            <a:off x="5392466" y="2023661"/>
            <a:ext cx="11511165" cy="1450462"/>
          </a:xfrm>
          <a:prstGeom prst="rect">
            <a:avLst/>
          </a:prstGeom>
          <a:ln w="12700">
            <a:miter lim="400000"/>
          </a:ln>
        </p:spPr>
        <p:txBody>
          <a:bodyPr wrap="none" lIns="50800" tIns="50800" rIns="50800" bIns="50800" anchor="ctr">
            <a:spAutoFit/>
          </a:bodyPr>
          <a:lstStyle>
            <a:lvl1pPr algn="l">
              <a:lnSpc>
                <a:spcPct val="150000"/>
              </a:lnSpc>
              <a:defRPr sz="6700">
                <a:latin typeface="Helvetica"/>
                <a:ea typeface="Helvetica"/>
                <a:cs typeface="Helvetica"/>
                <a:sym typeface="Helvetica"/>
              </a:defRPr>
            </a:lvl1pPr>
          </a:lstStyle>
          <a:p>
            <a:r>
              <a:rPr dirty="0"/>
              <a:t>第一章</a:t>
            </a:r>
            <a:r>
              <a:rPr lang="en-US" altLang="zh-CN" dirty="0"/>
              <a:t>.</a:t>
            </a:r>
            <a:r>
              <a:rPr dirty="0"/>
              <a:t>物质世界及其发展规律</a:t>
            </a:r>
          </a:p>
        </p:txBody>
      </p:sp>
      <p:sp>
        <p:nvSpPr>
          <p:cNvPr id="903" name="物质世界和实践"/>
          <p:cNvSpPr txBox="1"/>
          <p:nvPr/>
        </p:nvSpPr>
        <p:spPr>
          <a:xfrm>
            <a:off x="8325153" y="4513913"/>
            <a:ext cx="5359401" cy="1155701"/>
          </a:xfrm>
          <a:prstGeom prst="rect">
            <a:avLst/>
          </a:prstGeom>
          <a:solidFill>
            <a:srgbClr val="D5D5D5"/>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t>物质世界和实践</a:t>
            </a:r>
          </a:p>
        </p:txBody>
      </p:sp>
      <p:sp>
        <p:nvSpPr>
          <p:cNvPr id="904" name="1"/>
          <p:cNvSpPr/>
          <p:nvPr/>
        </p:nvSpPr>
        <p:spPr>
          <a:xfrm>
            <a:off x="5791200" y="4456763"/>
            <a:ext cx="1270000" cy="1270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t>1</a:t>
            </a:r>
          </a:p>
        </p:txBody>
      </p:sp>
      <p:sp>
        <p:nvSpPr>
          <p:cNvPr id="905" name="2"/>
          <p:cNvSpPr/>
          <p:nvPr/>
        </p:nvSpPr>
        <p:spPr>
          <a:xfrm>
            <a:off x="5791200" y="6596991"/>
            <a:ext cx="1270000" cy="1270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t>2</a:t>
            </a:r>
          </a:p>
        </p:txBody>
      </p:sp>
      <p:sp>
        <p:nvSpPr>
          <p:cNvPr id="906" name="物质世界的普遍联系和永恒发展"/>
          <p:cNvSpPr txBox="1"/>
          <p:nvPr/>
        </p:nvSpPr>
        <p:spPr>
          <a:xfrm>
            <a:off x="8242577" y="6654141"/>
            <a:ext cx="10604501" cy="1155701"/>
          </a:xfrm>
          <a:prstGeom prst="rect">
            <a:avLst/>
          </a:prstGeom>
          <a:solidFill>
            <a:srgbClr val="D5D5D5"/>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t>物质世界的普遍联系和永恒发展</a:t>
            </a:r>
          </a:p>
        </p:txBody>
      </p:sp>
      <p:sp>
        <p:nvSpPr>
          <p:cNvPr id="907" name="3"/>
          <p:cNvSpPr/>
          <p:nvPr/>
        </p:nvSpPr>
        <p:spPr>
          <a:xfrm>
            <a:off x="5791200" y="8737219"/>
            <a:ext cx="1270000" cy="1270001"/>
          </a:xfrm>
          <a:prstGeom prst="ellipse">
            <a:avLst/>
          </a:prstGeom>
          <a:solidFill>
            <a:schemeClr val="accent5">
              <a:lumOff val="-29864"/>
            </a:schemeClr>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t>3</a:t>
            </a:r>
          </a:p>
        </p:txBody>
      </p:sp>
      <p:sp>
        <p:nvSpPr>
          <p:cNvPr id="908" name="客观规律性与主观能动性"/>
          <p:cNvSpPr txBox="1"/>
          <p:nvPr/>
        </p:nvSpPr>
        <p:spPr>
          <a:xfrm>
            <a:off x="8251697" y="8794369"/>
            <a:ext cx="8356601" cy="1155701"/>
          </a:xfrm>
          <a:prstGeom prst="rect">
            <a:avLst/>
          </a:prstGeom>
          <a:solidFill>
            <a:schemeClr val="accent5">
              <a:lumOff val="-29864"/>
            </a:schemeClr>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t>客观规律性与主观能动性</a:t>
            </a:r>
          </a:p>
        </p:txBody>
      </p:sp>
      <p:sp>
        <p:nvSpPr>
          <p:cNvPr id="909" name="4"/>
          <p:cNvSpPr/>
          <p:nvPr/>
        </p:nvSpPr>
        <p:spPr>
          <a:xfrm>
            <a:off x="5791200" y="11067391"/>
            <a:ext cx="1270000" cy="1270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t>4</a:t>
            </a:r>
          </a:p>
        </p:txBody>
      </p:sp>
      <p:sp>
        <p:nvSpPr>
          <p:cNvPr id="910" name="解放思想实事求是"/>
          <p:cNvSpPr txBox="1"/>
          <p:nvPr/>
        </p:nvSpPr>
        <p:spPr>
          <a:xfrm>
            <a:off x="8351567" y="11067391"/>
            <a:ext cx="6108701" cy="1155701"/>
          </a:xfrm>
          <a:prstGeom prst="rect">
            <a:avLst/>
          </a:prstGeom>
          <a:solidFill>
            <a:srgbClr val="D5D5D5"/>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t>解放思想实事求是</a:t>
            </a:r>
          </a:p>
        </p:txBody>
      </p:sp>
    </p:spTree>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图表 1"/>
          <p:cNvGraphicFramePr/>
          <p:nvPr/>
        </p:nvGraphicFramePr>
        <p:xfrm>
          <a:off x="204952" y="593542"/>
          <a:ext cx="22793593" cy="108226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577" name="图像" descr="图像"/>
          <p:cNvPicPr>
            <a:picLocks noChangeAspect="1"/>
          </p:cNvPicPr>
          <p:nvPr/>
        </p:nvPicPr>
        <p:blipFill>
          <a:blip r:embed="rId3"/>
          <a:stretch>
            <a:fillRect/>
          </a:stretch>
        </p:blipFill>
        <p:spPr>
          <a:xfrm>
            <a:off x="387350" y="2876550"/>
            <a:ext cx="22545074" cy="8567647"/>
          </a:xfrm>
          <a:prstGeom prst="rect">
            <a:avLst/>
          </a:prstGeom>
          <a:ln w="12700">
            <a:miter lim="400000"/>
            <a:headEnd/>
            <a:tailEnd/>
          </a:ln>
        </p:spPr>
      </p:pic>
      <p:sp>
        <p:nvSpPr>
          <p:cNvPr id="578" name="矩形"/>
          <p:cNvSpPr/>
          <p:nvPr/>
        </p:nvSpPr>
        <p:spPr>
          <a:xfrm>
            <a:off x="17727018" y="7893852"/>
            <a:ext cx="4944924" cy="1041401"/>
          </a:xfrm>
          <a:prstGeom prst="rect">
            <a:avLst/>
          </a:prstGeom>
          <a:ln w="127000">
            <a:solidFill>
              <a:schemeClr val="accent5">
                <a:lumOff val="-29864"/>
              </a:schemeClr>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Tree>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15" name="规律（选择题）"/>
          <p:cNvSpPr txBox="1"/>
          <p:nvPr/>
        </p:nvSpPr>
        <p:spPr>
          <a:xfrm>
            <a:off x="2809490" y="3201057"/>
            <a:ext cx="5039841" cy="948978"/>
          </a:xfrm>
          <a:prstGeom prst="rect">
            <a:avLst/>
          </a:prstGeom>
          <a:ln w="12700">
            <a:miter lim="400000"/>
          </a:ln>
        </p:spPr>
        <p:txBody>
          <a:bodyPr wrap="none" lIns="50800" tIns="50800" rIns="50800" bIns="50800" anchor="ctr">
            <a:spAutoFit/>
          </a:bodyPr>
          <a:lstStyle/>
          <a:p>
            <a:pPr>
              <a:defRPr sz="5500"/>
            </a:pPr>
            <a:r>
              <a:rPr>
                <a:latin typeface="微软雅黑" panose="020B0503020204020204" charset="-122"/>
                <a:ea typeface="微软雅黑" panose="020B0503020204020204" charset="-122"/>
                <a:cs typeface="微软雅黑" panose="020B0503020204020204" charset="-122"/>
              </a:rPr>
              <a:t>规律</a:t>
            </a:r>
            <a:r>
              <a:rPr>
                <a:solidFill>
                  <a:schemeClr val="accent3">
                    <a:hueOff val="362282"/>
                    <a:satOff val="31803"/>
                    <a:lumOff val="-18240"/>
                  </a:schemeClr>
                </a:solidFill>
                <a:latin typeface="微软雅黑" panose="020B0503020204020204" charset="-122"/>
                <a:ea typeface="微软雅黑" panose="020B0503020204020204" charset="-122"/>
                <a:cs typeface="微软雅黑" panose="020B0503020204020204" charset="-122"/>
              </a:rPr>
              <a:t>（选择题）</a:t>
            </a:r>
          </a:p>
        </p:txBody>
      </p:sp>
      <p:sp>
        <p:nvSpPr>
          <p:cNvPr id="916" name="TextBox 4"/>
          <p:cNvSpPr txBox="1"/>
          <p:nvPr/>
        </p:nvSpPr>
        <p:spPr>
          <a:xfrm>
            <a:off x="2758951" y="4796518"/>
            <a:ext cx="18866098" cy="1292660"/>
          </a:xfrm>
          <a:prstGeom prst="rect">
            <a:avLst/>
          </a:prstGeom>
          <a:ln w="12700">
            <a:miter lim="400000"/>
          </a:ln>
        </p:spPr>
        <p:txBody>
          <a:bodyPr tIns="91439" bIns="91439">
            <a:spAutoFit/>
          </a:bodyPr>
          <a:lstStyle/>
          <a:p>
            <a:pPr algn="l" defTabSz="1828165">
              <a:lnSpc>
                <a:spcPct val="150000"/>
              </a:lnSpc>
              <a:defRPr sz="48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dirty="0">
                <a:latin typeface="微软雅黑" panose="020B0503020204020204" charset="-122"/>
                <a:ea typeface="微软雅黑" panose="020B0503020204020204" charset="-122"/>
                <a:cs typeface="微软雅黑" panose="020B0503020204020204" charset="-122"/>
              </a:rPr>
              <a:t>1.</a:t>
            </a:r>
            <a:r>
              <a:rPr spc="864" dirty="0">
                <a:latin typeface="微软雅黑" panose="020B0503020204020204" charset="-122"/>
                <a:ea typeface="微软雅黑" panose="020B0503020204020204" charset="-122"/>
                <a:cs typeface="微软雅黑" panose="020B0503020204020204" charset="-122"/>
              </a:rPr>
              <a:t>含义</a:t>
            </a:r>
            <a:r>
              <a:rPr lang="en-US" altLang="zh-CN" spc="864" dirty="0">
                <a:latin typeface="微软雅黑" panose="020B0503020204020204" charset="-122"/>
                <a:ea typeface="微软雅黑" panose="020B0503020204020204" charset="-122"/>
                <a:cs typeface="微软雅黑" panose="020B0503020204020204" charset="-122"/>
              </a:rPr>
              <a:t>.</a:t>
            </a:r>
            <a:r>
              <a:rPr spc="864" dirty="0">
                <a:latin typeface="微软雅黑" panose="020B0503020204020204" charset="-122"/>
                <a:ea typeface="微软雅黑" panose="020B0503020204020204" charset="-122"/>
                <a:cs typeface="微软雅黑" panose="020B0503020204020204" charset="-122"/>
              </a:rPr>
              <a:t>物质运动发展过程中本质的、必然的、稳定的联</a:t>
            </a:r>
            <a:r>
              <a:rPr dirty="0">
                <a:latin typeface="微软雅黑" panose="020B0503020204020204" charset="-122"/>
                <a:ea typeface="微软雅黑" panose="020B0503020204020204" charset="-122"/>
                <a:cs typeface="微软雅黑" panose="020B0503020204020204" charset="-122"/>
              </a:rPr>
              <a:t>系</a:t>
            </a:r>
          </a:p>
        </p:txBody>
      </p:sp>
      <p:pic>
        <p:nvPicPr>
          <p:cNvPr id="917" name="图像" descr="图像"/>
          <p:cNvPicPr>
            <a:picLocks noChangeAspect="1"/>
          </p:cNvPicPr>
          <p:nvPr/>
        </p:nvPicPr>
        <p:blipFill>
          <a:blip r:embed="rId3"/>
          <a:stretch>
            <a:fillRect/>
          </a:stretch>
        </p:blipFill>
        <p:spPr>
          <a:xfrm>
            <a:off x="3525256" y="6454867"/>
            <a:ext cx="7694512" cy="4536107"/>
          </a:xfrm>
          <a:prstGeom prst="rect">
            <a:avLst/>
          </a:prstGeom>
          <a:ln w="12700">
            <a:miter lim="400000"/>
            <a:headEnd/>
            <a:tailEnd/>
          </a:ln>
        </p:spPr>
      </p:pic>
      <p:pic>
        <p:nvPicPr>
          <p:cNvPr id="918" name="图像" descr="图像"/>
          <p:cNvPicPr>
            <a:picLocks noChangeAspect="1"/>
          </p:cNvPicPr>
          <p:nvPr/>
        </p:nvPicPr>
        <p:blipFill>
          <a:blip r:embed="rId4"/>
          <a:stretch>
            <a:fillRect/>
          </a:stretch>
        </p:blipFill>
        <p:spPr>
          <a:xfrm>
            <a:off x="12801600" y="6411520"/>
            <a:ext cx="7416800" cy="4622801"/>
          </a:xfrm>
          <a:prstGeom prst="rect">
            <a:avLst/>
          </a:prstGeom>
          <a:ln w="12700">
            <a:miter lim="400000"/>
            <a:headEnd/>
            <a:tailEnd/>
          </a:ln>
        </p:spPr>
      </p:pic>
      <p:sp>
        <p:nvSpPr>
          <p:cNvPr id="919" name="自然规律"/>
          <p:cNvSpPr txBox="1"/>
          <p:nvPr/>
        </p:nvSpPr>
        <p:spPr>
          <a:xfrm>
            <a:off x="5549702" y="11497025"/>
            <a:ext cx="2667397" cy="872034"/>
          </a:xfrm>
          <a:prstGeom prst="rect">
            <a:avLst/>
          </a:prstGeom>
          <a:ln w="12700">
            <a:miter lim="400000"/>
          </a:ln>
        </p:spPr>
        <p:txBody>
          <a:bodyPr wrap="none" lIns="50800" tIns="50800" rIns="50800" bIns="50800" anchor="ctr">
            <a:spAutoFit/>
          </a:bodyPr>
          <a:lstStyle>
            <a:lvl1pPr>
              <a:defRPr sz="5000"/>
            </a:lvl1pPr>
          </a:lstStyle>
          <a:p>
            <a:r>
              <a:rPr>
                <a:latin typeface="微软雅黑" panose="020B0503020204020204" charset="-122"/>
                <a:ea typeface="微软雅黑" panose="020B0503020204020204" charset="-122"/>
                <a:cs typeface="微软雅黑" panose="020B0503020204020204" charset="-122"/>
              </a:rPr>
              <a:t>自然规律</a:t>
            </a:r>
          </a:p>
        </p:txBody>
      </p:sp>
      <p:sp>
        <p:nvSpPr>
          <p:cNvPr id="920" name="社会规律"/>
          <p:cNvSpPr txBox="1"/>
          <p:nvPr/>
        </p:nvSpPr>
        <p:spPr>
          <a:xfrm>
            <a:off x="15176302" y="11497025"/>
            <a:ext cx="2667397" cy="872034"/>
          </a:xfrm>
          <a:prstGeom prst="rect">
            <a:avLst/>
          </a:prstGeom>
          <a:ln w="12700">
            <a:miter lim="400000"/>
          </a:ln>
        </p:spPr>
        <p:txBody>
          <a:bodyPr wrap="none" lIns="50800" tIns="50800" rIns="50800" bIns="50800" anchor="ctr">
            <a:spAutoFit/>
          </a:bodyPr>
          <a:lstStyle>
            <a:lvl1pPr>
              <a:defRPr sz="5000"/>
            </a:lvl1pPr>
          </a:lstStyle>
          <a:p>
            <a:r>
              <a:rPr>
                <a:latin typeface="微软雅黑" panose="020B0503020204020204" charset="-122"/>
                <a:ea typeface="微软雅黑" panose="020B0503020204020204" charset="-122"/>
                <a:cs typeface="微软雅黑" panose="020B0503020204020204" charset="-122"/>
              </a:rPr>
              <a:t>社会规律</a:t>
            </a:r>
          </a:p>
        </p:txBody>
      </p:sp>
      <p:graphicFrame>
        <p:nvGraphicFramePr>
          <p:cNvPr id="8" name="图表 7"/>
          <p:cNvGraphicFramePr/>
          <p:nvPr/>
        </p:nvGraphicFramePr>
        <p:xfrm>
          <a:off x="17329031" y="0"/>
          <a:ext cx="7054969" cy="252152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9" name="第一节 物质世界和实践"/>
          <p:cNvSpPr txBox="1"/>
          <p:nvPr/>
        </p:nvSpPr>
        <p:spPr>
          <a:xfrm>
            <a:off x="258189" y="214252"/>
            <a:ext cx="5291513"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1.3.1</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自然规律和社会规律</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6"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22" name="客观性"/>
          <p:cNvSpPr/>
          <p:nvPr/>
        </p:nvSpPr>
        <p:spPr>
          <a:xfrm>
            <a:off x="2639069" y="5037348"/>
            <a:ext cx="4475462" cy="1453853"/>
          </a:xfrm>
          <a:prstGeom prst="roundRect">
            <a:avLst>
              <a:gd name="adj" fmla="val 15000"/>
            </a:avLst>
          </a:prstGeom>
          <a:solidFill>
            <a:schemeClr val="accent5">
              <a:lumOff val="-29864"/>
            </a:schemeClr>
          </a:solidFill>
          <a:ln w="12700">
            <a:miter lim="400000"/>
          </a:ln>
        </p:spPr>
        <p:txBody>
          <a:bodyPr lIns="0" tIns="0" rIns="0" bIns="0" anchor="ctr"/>
          <a:lstStyle>
            <a:lvl1pPr>
              <a:defRPr sz="5500" b="0">
                <a:solidFill>
                  <a:srgbClr val="FFFFFF"/>
                </a:solidFill>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客观性</a:t>
            </a:r>
          </a:p>
        </p:txBody>
      </p:sp>
      <p:sp>
        <p:nvSpPr>
          <p:cNvPr id="923" name="普遍性"/>
          <p:cNvSpPr/>
          <p:nvPr/>
        </p:nvSpPr>
        <p:spPr>
          <a:xfrm>
            <a:off x="2639069" y="8712200"/>
            <a:ext cx="4475462" cy="1453853"/>
          </a:xfrm>
          <a:prstGeom prst="roundRect">
            <a:avLst>
              <a:gd name="adj" fmla="val 15000"/>
            </a:avLst>
          </a:prstGeom>
          <a:solidFill>
            <a:schemeClr val="accent5">
              <a:lumOff val="-29864"/>
            </a:schemeClr>
          </a:solidFill>
          <a:ln w="12700">
            <a:miter lim="400000"/>
          </a:ln>
        </p:spPr>
        <p:txBody>
          <a:bodyPr lIns="0" tIns="0" rIns="0" bIns="0" anchor="ctr"/>
          <a:lstStyle>
            <a:lvl1pPr>
              <a:defRPr sz="5500" b="0">
                <a:solidFill>
                  <a:srgbClr val="FFFFFF"/>
                </a:solidFill>
                <a:latin typeface="+mn-lt"/>
                <a:ea typeface="+mn-ea"/>
                <a:cs typeface="+mn-cs"/>
                <a:sym typeface="Helvetica Neue Medium"/>
              </a:defRPr>
            </a:lvl1pPr>
          </a:lstStyle>
          <a:p>
            <a:r>
              <a:rPr>
                <a:latin typeface="微软雅黑" panose="020B0503020204020204" charset="-122"/>
                <a:ea typeface="微软雅黑" panose="020B0503020204020204" charset="-122"/>
                <a:cs typeface="微软雅黑" panose="020B0503020204020204" charset="-122"/>
              </a:rPr>
              <a:t>普遍性</a:t>
            </a:r>
          </a:p>
        </p:txBody>
      </p:sp>
      <p:sp>
        <p:nvSpPr>
          <p:cNvPr id="924" name="2.规律的特点"/>
          <p:cNvSpPr txBox="1"/>
          <p:nvPr/>
        </p:nvSpPr>
        <p:spPr>
          <a:xfrm>
            <a:off x="2639069" y="2674381"/>
            <a:ext cx="8212184" cy="995144"/>
          </a:xfrm>
          <a:prstGeom prst="rect">
            <a:avLst/>
          </a:prstGeom>
          <a:ln w="12700">
            <a:miter lim="400000"/>
          </a:ln>
        </p:spPr>
        <p:txBody>
          <a:bodyPr wrap="none" lIns="50800" tIns="50800" rIns="50800" bIns="50800" anchor="ctr">
            <a:spAutoFit/>
          </a:bodyPr>
          <a:lstStyle>
            <a:lvl1pPr>
              <a:defRPr sz="5800"/>
            </a:lvl1pPr>
          </a:lstStyle>
          <a:p>
            <a:r>
              <a:rPr dirty="0">
                <a:latin typeface="微软雅黑" panose="020B0503020204020204" charset="-122"/>
                <a:ea typeface="微软雅黑" panose="020B0503020204020204" charset="-122"/>
                <a:cs typeface="微软雅黑" panose="020B0503020204020204" charset="-122"/>
              </a:rPr>
              <a:t>2.规律的特点</a:t>
            </a:r>
            <a:r>
              <a:rPr lang="zh-CN" altLang="en-US" dirty="0">
                <a:solidFill>
                  <a:srgbClr val="00B050"/>
                </a:solidFill>
                <a:latin typeface="微软雅黑" panose="020B0503020204020204" charset="-122"/>
                <a:ea typeface="微软雅黑" panose="020B0503020204020204" charset="-122"/>
                <a:cs typeface="微软雅黑" panose="020B0503020204020204" charset="-122"/>
              </a:rPr>
              <a:t>（选择题）</a:t>
            </a:r>
            <a:endParaRPr dirty="0">
              <a:solidFill>
                <a:srgbClr val="00B050"/>
              </a:solidFill>
              <a:latin typeface="微软雅黑" panose="020B0503020204020204" charset="-122"/>
              <a:ea typeface="微软雅黑" panose="020B0503020204020204" charset="-122"/>
              <a:cs typeface="微软雅黑" panose="020B0503020204020204" charset="-122"/>
            </a:endParaRPr>
          </a:p>
        </p:txBody>
      </p:sp>
      <p:sp>
        <p:nvSpPr>
          <p:cNvPr id="925" name="人们不能创造或消灭规律，不以人的意志为转移，…"/>
          <p:cNvSpPr txBox="1"/>
          <p:nvPr/>
        </p:nvSpPr>
        <p:spPr>
          <a:xfrm>
            <a:off x="8051800" y="4780024"/>
            <a:ext cx="14260724" cy="2324101"/>
          </a:xfrm>
          <a:prstGeom prst="rect">
            <a:avLst/>
          </a:prstGeom>
          <a:ln w="12700">
            <a:miter lim="400000"/>
          </a:ln>
        </p:spPr>
        <p:txBody>
          <a:bodyPr wrap="none" lIns="50800" tIns="50800" rIns="50800" bIns="50800" anchor="ctr">
            <a:spAutoFit/>
          </a:bodyPr>
          <a:lstStyle/>
          <a:p>
            <a:pPr algn="just" defTabSz="1828165">
              <a:lnSpc>
                <a:spcPct val="150000"/>
              </a:lnSpc>
              <a:defRPr sz="50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a:latin typeface="微软雅黑" panose="020B0503020204020204" charset="-122"/>
                <a:ea typeface="微软雅黑" panose="020B0503020204020204" charset="-122"/>
                <a:cs typeface="微软雅黑" panose="020B0503020204020204" charset="-122"/>
              </a:rPr>
              <a:t>人们</a:t>
            </a: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不能创造</a:t>
            </a:r>
            <a:r>
              <a:rPr>
                <a:latin typeface="微软雅黑" panose="020B0503020204020204" charset="-122"/>
                <a:ea typeface="微软雅黑" panose="020B0503020204020204" charset="-122"/>
                <a:cs typeface="微软雅黑" panose="020B0503020204020204" charset="-122"/>
              </a:rPr>
              <a:t>或消灭规律，不以人的意志为转移，</a:t>
            </a:r>
          </a:p>
          <a:p>
            <a:pPr algn="just" defTabSz="1828165">
              <a:lnSpc>
                <a:spcPct val="150000"/>
              </a:lnSpc>
              <a:defRPr sz="50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a:latin typeface="微软雅黑" panose="020B0503020204020204" charset="-122"/>
                <a:ea typeface="微软雅黑" panose="020B0503020204020204" charset="-122"/>
                <a:cs typeface="微软雅黑" panose="020B0503020204020204" charset="-122"/>
              </a:rPr>
              <a:t>只能</a:t>
            </a: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认识</a:t>
            </a:r>
            <a:r>
              <a:rPr>
                <a:latin typeface="微软雅黑" panose="020B0503020204020204" charset="-122"/>
                <a:ea typeface="微软雅黑" panose="020B0503020204020204" charset="-122"/>
                <a:cs typeface="微软雅黑" panose="020B0503020204020204" charset="-122"/>
              </a:rPr>
              <a:t>规律，</a:t>
            </a: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利用</a:t>
            </a:r>
            <a:r>
              <a:rPr>
                <a:latin typeface="微软雅黑" panose="020B0503020204020204" charset="-122"/>
                <a:ea typeface="微软雅黑" panose="020B0503020204020204" charset="-122"/>
                <a:cs typeface="微软雅黑" panose="020B0503020204020204" charset="-122"/>
              </a:rPr>
              <a:t>规律。</a:t>
            </a:r>
          </a:p>
        </p:txBody>
      </p:sp>
      <p:sp>
        <p:nvSpPr>
          <p:cNvPr id="926" name="规律在很大范围和领域中起作用。"/>
          <p:cNvSpPr txBox="1"/>
          <p:nvPr/>
        </p:nvSpPr>
        <p:spPr>
          <a:xfrm>
            <a:off x="8042895" y="8878749"/>
            <a:ext cx="9720610" cy="1120756"/>
          </a:xfrm>
          <a:prstGeom prst="rect">
            <a:avLst/>
          </a:prstGeom>
          <a:ln w="12700">
            <a:miter lim="400000"/>
          </a:ln>
        </p:spPr>
        <p:txBody>
          <a:bodyPr wrap="none" lIns="50800" tIns="50800" rIns="50800" bIns="50800" anchor="ctr">
            <a:spAutoFit/>
          </a:bodyPr>
          <a:lstStyle/>
          <a:p>
            <a:pPr algn="just" defTabSz="1828165">
              <a:lnSpc>
                <a:spcPct val="150000"/>
              </a:lnSpc>
              <a:defRPr sz="50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a:latin typeface="微软雅黑" panose="020B0503020204020204" charset="-122"/>
                <a:ea typeface="微软雅黑" panose="020B0503020204020204" charset="-122"/>
                <a:cs typeface="微软雅黑" panose="020B0503020204020204" charset="-122"/>
              </a:rPr>
              <a:t>规律在很</a:t>
            </a: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大</a:t>
            </a:r>
            <a:r>
              <a:rPr>
                <a:latin typeface="微软雅黑" panose="020B0503020204020204" charset="-122"/>
                <a:ea typeface="微软雅黑" panose="020B0503020204020204" charset="-122"/>
                <a:cs typeface="微软雅黑" panose="020B0503020204020204" charset="-122"/>
              </a:rPr>
              <a:t>范围和领域中起作用。</a:t>
            </a:r>
          </a:p>
        </p:txBody>
      </p:sp>
      <p:graphicFrame>
        <p:nvGraphicFramePr>
          <p:cNvPr id="7" name="图表 6"/>
          <p:cNvGraphicFramePr/>
          <p:nvPr/>
        </p:nvGraphicFramePr>
        <p:xfrm>
          <a:off x="17329031" y="0"/>
          <a:ext cx="7054969" cy="25215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第一节 物质世界和实践"/>
          <p:cNvSpPr txBox="1"/>
          <p:nvPr/>
        </p:nvSpPr>
        <p:spPr>
          <a:xfrm>
            <a:off x="258189" y="214252"/>
            <a:ext cx="5291513"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1.3.1</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自然规律和社会规律</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41" name="意识（选择题）"/>
          <p:cNvSpPr txBox="1"/>
          <p:nvPr/>
        </p:nvSpPr>
        <p:spPr>
          <a:xfrm>
            <a:off x="2842700" y="3029565"/>
            <a:ext cx="5039841" cy="948978"/>
          </a:xfrm>
          <a:prstGeom prst="rect">
            <a:avLst/>
          </a:prstGeom>
          <a:ln w="12700">
            <a:miter lim="400000"/>
          </a:ln>
        </p:spPr>
        <p:txBody>
          <a:bodyPr wrap="none" lIns="50800" tIns="50800" rIns="50800" bIns="50800" anchor="ctr">
            <a:spAutoFit/>
          </a:bodyPr>
          <a:lstStyle/>
          <a:p>
            <a:pPr>
              <a:defRPr sz="5500"/>
            </a:pPr>
            <a:r>
              <a:rPr>
                <a:latin typeface="微软雅黑" panose="020B0503020204020204" charset="-122"/>
                <a:ea typeface="微软雅黑" panose="020B0503020204020204" charset="-122"/>
                <a:cs typeface="微软雅黑" panose="020B0503020204020204" charset="-122"/>
              </a:rPr>
              <a:t>意识</a:t>
            </a:r>
            <a:r>
              <a:rPr>
                <a:solidFill>
                  <a:schemeClr val="accent3">
                    <a:hueOff val="362282"/>
                    <a:satOff val="31803"/>
                    <a:lumOff val="-18240"/>
                  </a:schemeClr>
                </a:solidFill>
                <a:latin typeface="微软雅黑" panose="020B0503020204020204" charset="-122"/>
                <a:ea typeface="微软雅黑" panose="020B0503020204020204" charset="-122"/>
                <a:cs typeface="微软雅黑" panose="020B0503020204020204" charset="-122"/>
              </a:rPr>
              <a:t>（选择题）</a:t>
            </a:r>
          </a:p>
        </p:txBody>
      </p:sp>
      <p:graphicFrame>
        <p:nvGraphicFramePr>
          <p:cNvPr id="942" name="表格"/>
          <p:cNvGraphicFramePr/>
          <p:nvPr>
            <p:extLst>
              <p:ext uri="{D42A27DB-BD31-4B8C-83A1-F6EECF244321}">
                <p14:modId xmlns:p14="http://schemas.microsoft.com/office/powerpoint/2010/main" val="606198145"/>
              </p:ext>
            </p:extLst>
          </p:nvPr>
        </p:nvGraphicFramePr>
        <p:xfrm>
          <a:off x="3346450" y="4479352"/>
          <a:ext cx="17424546" cy="3798731"/>
        </p:xfrm>
        <a:graphic>
          <a:graphicData uri="http://schemas.openxmlformats.org/drawingml/2006/table">
            <a:tbl>
              <a:tblPr bandRow="1">
                <a:tableStyleId>{4C3C2611-4C71-4FC5-86AE-919BDF0F9419}</a:tableStyleId>
              </a:tblPr>
              <a:tblGrid>
                <a:gridCol w="9651691">
                  <a:extLst>
                    <a:ext uri="{9D8B030D-6E8A-4147-A177-3AD203B41FA5}">
                      <a16:colId xmlns:a16="http://schemas.microsoft.com/office/drawing/2014/main" val="20000"/>
                    </a:ext>
                  </a:extLst>
                </a:gridCol>
                <a:gridCol w="7772855">
                  <a:extLst>
                    <a:ext uri="{9D8B030D-6E8A-4147-A177-3AD203B41FA5}">
                      <a16:colId xmlns:a16="http://schemas.microsoft.com/office/drawing/2014/main" val="20001"/>
                    </a:ext>
                  </a:extLst>
                </a:gridCol>
              </a:tblGrid>
              <a:tr h="816771">
                <a:tc>
                  <a:txBody>
                    <a:bodyPr/>
                    <a:lstStyle/>
                    <a:p>
                      <a:pPr defTabSz="914400">
                        <a:defRPr sz="1800"/>
                      </a:pPr>
                      <a:r>
                        <a:rPr sz="4200">
                          <a:sym typeface="Helvetica Neue"/>
                        </a:rPr>
                        <a:t>起源</a:t>
                      </a:r>
                    </a:p>
                  </a:txBody>
                  <a:tcPr marL="50800" marR="50800" marT="50800" marB="50800" anchor="ctr" horzOverflow="overflow">
                    <a:lnR w="12700">
                      <a:solidFill>
                        <a:srgbClr val="164F86"/>
                      </a:solidFill>
                      <a:miter lim="400000"/>
                    </a:lnR>
                    <a:lnB w="12700">
                      <a:solidFill>
                        <a:srgbClr val="164F86"/>
                      </a:solidFill>
                      <a:miter lim="400000"/>
                    </a:lnB>
                    <a:noFill/>
                  </a:tcPr>
                </a:tc>
                <a:tc>
                  <a:txBody>
                    <a:bodyPr/>
                    <a:lstStyle/>
                    <a:p>
                      <a:pPr defTabSz="914400">
                        <a:defRPr sz="1800"/>
                      </a:pPr>
                      <a:r>
                        <a:rPr sz="4200">
                          <a:sym typeface="Helvetica Neue"/>
                        </a:rPr>
                        <a:t>本质</a:t>
                      </a:r>
                    </a:p>
                  </a:txBody>
                  <a:tcPr marL="50800" marR="50800" marT="50800" marB="50800" anchor="ctr" horzOverflow="overflow">
                    <a:lnL w="12700">
                      <a:solidFill>
                        <a:srgbClr val="164F86"/>
                      </a:solidFill>
                      <a:miter lim="400000"/>
                    </a:lnL>
                    <a:lnB w="12700">
                      <a:solidFill>
                        <a:srgbClr val="164F86"/>
                      </a:solidFill>
                      <a:miter lim="400000"/>
                    </a:lnB>
                    <a:noFill/>
                  </a:tcPr>
                </a:tc>
                <a:extLst>
                  <a:ext uri="{0D108BD9-81ED-4DB2-BD59-A6C34878D82A}">
                    <a16:rowId xmlns:a16="http://schemas.microsoft.com/office/drawing/2014/main" val="10000"/>
                  </a:ext>
                </a:extLst>
              </a:tr>
              <a:tr h="2828128">
                <a:tc>
                  <a:txBody>
                    <a:bodyPr/>
                    <a:lstStyle/>
                    <a:p>
                      <a:pPr marL="722630" indent="-394970" algn="l" defTabSz="914400">
                        <a:lnSpc>
                          <a:spcPct val="150000"/>
                        </a:lnSpc>
                        <a:buSzPct val="100000"/>
                        <a:buAutoNum type="arabicPeriod"/>
                        <a:defRPr sz="4200">
                          <a:latin typeface="Helvetica"/>
                          <a:ea typeface="Helvetica"/>
                          <a:cs typeface="Helvetica"/>
                          <a:sym typeface="Helvetica"/>
                        </a:defRPr>
                      </a:pPr>
                      <a:r>
                        <a:rPr dirty="0" err="1"/>
                        <a:t>自然界长期发展的产物</a:t>
                      </a:r>
                      <a:endParaRPr lang="en-US" altLang="zh-CN" dirty="0"/>
                    </a:p>
                    <a:p>
                      <a:pPr marL="722630" marR="0" lvl="0" indent="-394970" algn="l" defTabSz="914400" rtl="0" eaLnBrk="1" fontAlgn="auto" latinLnBrk="0" hangingPunct="1">
                        <a:lnSpc>
                          <a:spcPct val="150000"/>
                        </a:lnSpc>
                        <a:spcBef>
                          <a:spcPts val="0"/>
                        </a:spcBef>
                        <a:spcAft>
                          <a:spcPts val="0"/>
                        </a:spcAft>
                        <a:buClrTx/>
                        <a:buSzPct val="100000"/>
                        <a:buFontTx/>
                        <a:buAutoNum type="arabicPeriod"/>
                        <a:tabLst/>
                        <a:defRPr sz="4200">
                          <a:latin typeface="Helvetica"/>
                          <a:ea typeface="Helvetica"/>
                          <a:cs typeface="Helvetica"/>
                          <a:sym typeface="Helvetica"/>
                        </a:defRPr>
                      </a:pPr>
                      <a:r>
                        <a:rPr lang="zh-CN" altLang="en-US" dirty="0"/>
                        <a:t>社会性劳动的产物</a:t>
                      </a:r>
                    </a:p>
                    <a:p>
                      <a:pPr marL="722630" indent="-394970" algn="l" defTabSz="914400">
                        <a:lnSpc>
                          <a:spcPct val="150000"/>
                        </a:lnSpc>
                        <a:buSzPct val="100000"/>
                        <a:buAutoNum type="arabicPeriod"/>
                        <a:defRPr sz="4200">
                          <a:latin typeface="Helvetica"/>
                          <a:ea typeface="Helvetica"/>
                          <a:cs typeface="Helvetica"/>
                          <a:sym typeface="Helvetica"/>
                        </a:defRPr>
                      </a:pPr>
                      <a:endParaRPr dirty="0"/>
                    </a:p>
                  </a:txBody>
                  <a:tcPr marL="50800" marR="50800" marT="50800" marB="50800" anchor="ctr" horzOverflow="overflow">
                    <a:lnR w="12700">
                      <a:solidFill>
                        <a:srgbClr val="164F86"/>
                      </a:solidFill>
                      <a:miter lim="400000"/>
                    </a:lnR>
                    <a:lnT w="12700">
                      <a:solidFill>
                        <a:srgbClr val="164F86"/>
                      </a:solidFill>
                      <a:miter lim="400000"/>
                    </a:lnT>
                    <a:noFill/>
                  </a:tcPr>
                </a:tc>
                <a:tc>
                  <a:txBody>
                    <a:bodyPr/>
                    <a:lstStyle/>
                    <a:p>
                      <a:pPr marL="327660" indent="0" algn="l" defTabSz="914400">
                        <a:lnSpc>
                          <a:spcPct val="150000"/>
                        </a:lnSpc>
                        <a:buSzPct val="100000"/>
                        <a:buNone/>
                        <a:defRPr sz="4200">
                          <a:latin typeface="Helvetica"/>
                          <a:ea typeface="Helvetica"/>
                          <a:cs typeface="Helvetica"/>
                          <a:sym typeface="Helvetica"/>
                        </a:defRPr>
                      </a:pPr>
                      <a:endParaRPr dirty="0"/>
                    </a:p>
                  </a:txBody>
                  <a:tcPr marL="50800" marR="50800" marT="50800" marB="50800" anchor="ctr" horzOverflow="overflow">
                    <a:lnL w="12700">
                      <a:solidFill>
                        <a:srgbClr val="164F86"/>
                      </a:solidFill>
                      <a:miter lim="400000"/>
                    </a:lnL>
                    <a:lnT w="12700">
                      <a:solidFill>
                        <a:srgbClr val="164F86"/>
                      </a:solidFill>
                      <a:miter lim="400000"/>
                    </a:lnT>
                    <a:noFill/>
                  </a:tcPr>
                </a:tc>
                <a:extLst>
                  <a:ext uri="{0D108BD9-81ED-4DB2-BD59-A6C34878D82A}">
                    <a16:rowId xmlns:a16="http://schemas.microsoft.com/office/drawing/2014/main" val="10001"/>
                  </a:ext>
                </a:extLst>
              </a:tr>
            </a:tbl>
          </a:graphicData>
        </a:graphic>
      </p:graphicFrame>
      <p:pic>
        <p:nvPicPr>
          <p:cNvPr id="943" name="图像" descr="图像"/>
          <p:cNvPicPr>
            <a:picLocks noChangeAspect="1"/>
          </p:cNvPicPr>
          <p:nvPr/>
        </p:nvPicPr>
        <p:blipFill>
          <a:blip r:embed="rId3"/>
          <a:stretch>
            <a:fillRect/>
          </a:stretch>
        </p:blipFill>
        <p:spPr>
          <a:xfrm>
            <a:off x="9264650" y="7449551"/>
            <a:ext cx="6780184" cy="5320467"/>
          </a:xfrm>
          <a:prstGeom prst="rect">
            <a:avLst/>
          </a:prstGeom>
          <a:ln w="12700">
            <a:miter lim="400000"/>
            <a:headEnd/>
            <a:tailEnd/>
          </a:ln>
        </p:spPr>
      </p:pic>
      <p:graphicFrame>
        <p:nvGraphicFramePr>
          <p:cNvPr id="5" name="图表 4"/>
          <p:cNvGraphicFramePr/>
          <p:nvPr/>
        </p:nvGraphicFramePr>
        <p:xfrm>
          <a:off x="17413418" y="-366028"/>
          <a:ext cx="6715156" cy="285984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第一节 物质世界和实践"/>
          <p:cNvSpPr txBox="1"/>
          <p:nvPr/>
        </p:nvSpPr>
        <p:spPr>
          <a:xfrm>
            <a:off x="28620" y="214549"/>
            <a:ext cx="4645502"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1.3.2.1</a:t>
            </a:r>
            <a:r>
              <a:rPr lang="zh-CN" altLang="en-US" sz="32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意识的起源和本质</a:t>
            </a:r>
            <a:endParaRPr sz="32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45" name="意识（选择题）"/>
          <p:cNvSpPr txBox="1"/>
          <p:nvPr/>
        </p:nvSpPr>
        <p:spPr>
          <a:xfrm>
            <a:off x="2789931" y="3290195"/>
            <a:ext cx="5039841" cy="948978"/>
          </a:xfrm>
          <a:prstGeom prst="rect">
            <a:avLst/>
          </a:prstGeom>
          <a:ln w="12700">
            <a:miter lim="400000"/>
          </a:ln>
        </p:spPr>
        <p:txBody>
          <a:bodyPr wrap="none" lIns="50800" tIns="50800" rIns="50800" bIns="50800" anchor="ctr">
            <a:spAutoFit/>
          </a:bodyPr>
          <a:lstStyle/>
          <a:p>
            <a:pPr>
              <a:defRPr sz="5500"/>
            </a:pPr>
            <a:r>
              <a:rPr>
                <a:latin typeface="微软雅黑" panose="020B0503020204020204" charset="-122"/>
                <a:ea typeface="微软雅黑" panose="020B0503020204020204" charset="-122"/>
                <a:cs typeface="微软雅黑" panose="020B0503020204020204" charset="-122"/>
              </a:rPr>
              <a:t>意识</a:t>
            </a:r>
            <a:r>
              <a:rPr>
                <a:solidFill>
                  <a:schemeClr val="accent3">
                    <a:hueOff val="362282"/>
                    <a:satOff val="31803"/>
                    <a:lumOff val="-18240"/>
                  </a:schemeClr>
                </a:solidFill>
                <a:latin typeface="微软雅黑" panose="020B0503020204020204" charset="-122"/>
                <a:ea typeface="微软雅黑" panose="020B0503020204020204" charset="-122"/>
                <a:cs typeface="微软雅黑" panose="020B0503020204020204" charset="-122"/>
              </a:rPr>
              <a:t>（选择题）</a:t>
            </a:r>
          </a:p>
        </p:txBody>
      </p:sp>
      <p:graphicFrame>
        <p:nvGraphicFramePr>
          <p:cNvPr id="946" name="表格"/>
          <p:cNvGraphicFramePr/>
          <p:nvPr/>
        </p:nvGraphicFramePr>
        <p:xfrm>
          <a:off x="3251127" y="5035550"/>
          <a:ext cx="17424546" cy="3644899"/>
        </p:xfrm>
        <a:graphic>
          <a:graphicData uri="http://schemas.openxmlformats.org/drawingml/2006/table">
            <a:tbl>
              <a:tblPr bandRow="1">
                <a:tableStyleId>{4C3C2611-4C71-4FC5-86AE-919BDF0F9419}</a:tableStyleId>
              </a:tblPr>
              <a:tblGrid>
                <a:gridCol w="9651691">
                  <a:extLst>
                    <a:ext uri="{9D8B030D-6E8A-4147-A177-3AD203B41FA5}">
                      <a16:colId xmlns:a16="http://schemas.microsoft.com/office/drawing/2014/main" val="20000"/>
                    </a:ext>
                  </a:extLst>
                </a:gridCol>
                <a:gridCol w="7772855">
                  <a:extLst>
                    <a:ext uri="{9D8B030D-6E8A-4147-A177-3AD203B41FA5}">
                      <a16:colId xmlns:a16="http://schemas.microsoft.com/office/drawing/2014/main" val="20001"/>
                    </a:ext>
                  </a:extLst>
                </a:gridCol>
              </a:tblGrid>
              <a:tr h="816771">
                <a:tc>
                  <a:txBody>
                    <a:bodyPr/>
                    <a:lstStyle/>
                    <a:p>
                      <a:pPr defTabSz="914400">
                        <a:defRPr sz="1800"/>
                      </a:pPr>
                      <a:r>
                        <a:rPr sz="4200">
                          <a:sym typeface="Helvetica Neue"/>
                        </a:rPr>
                        <a:t>起源</a:t>
                      </a:r>
                    </a:p>
                  </a:txBody>
                  <a:tcPr marL="50800" marR="50800" marT="50800" marB="50800" anchor="ctr" horzOverflow="overflow">
                    <a:lnR w="12700">
                      <a:solidFill>
                        <a:srgbClr val="164F86"/>
                      </a:solidFill>
                      <a:miter lim="400000"/>
                    </a:lnR>
                    <a:lnB w="12700">
                      <a:solidFill>
                        <a:srgbClr val="164F86"/>
                      </a:solidFill>
                      <a:miter lim="400000"/>
                    </a:lnB>
                    <a:noFill/>
                  </a:tcPr>
                </a:tc>
                <a:tc>
                  <a:txBody>
                    <a:bodyPr/>
                    <a:lstStyle/>
                    <a:p>
                      <a:pPr defTabSz="914400">
                        <a:defRPr sz="1800"/>
                      </a:pPr>
                      <a:r>
                        <a:rPr sz="4200">
                          <a:sym typeface="Helvetica Neue"/>
                        </a:rPr>
                        <a:t>本质</a:t>
                      </a:r>
                    </a:p>
                  </a:txBody>
                  <a:tcPr marL="50800" marR="50800" marT="50800" marB="50800" anchor="ctr" horzOverflow="overflow">
                    <a:lnL w="12700">
                      <a:solidFill>
                        <a:srgbClr val="164F86"/>
                      </a:solidFill>
                      <a:miter lim="400000"/>
                    </a:lnL>
                    <a:lnB w="12700">
                      <a:solidFill>
                        <a:srgbClr val="164F86"/>
                      </a:solidFill>
                      <a:miter lim="400000"/>
                    </a:lnB>
                    <a:noFill/>
                  </a:tcPr>
                </a:tc>
                <a:extLst>
                  <a:ext uri="{0D108BD9-81ED-4DB2-BD59-A6C34878D82A}">
                    <a16:rowId xmlns:a16="http://schemas.microsoft.com/office/drawing/2014/main" val="10000"/>
                  </a:ext>
                </a:extLst>
              </a:tr>
              <a:tr h="2828128">
                <a:tc>
                  <a:txBody>
                    <a:bodyPr/>
                    <a:lstStyle/>
                    <a:p>
                      <a:pPr marL="722630" indent="-394970" algn="l" defTabSz="914400">
                        <a:lnSpc>
                          <a:spcPct val="150000"/>
                        </a:lnSpc>
                        <a:buSzPct val="100000"/>
                        <a:buAutoNum type="arabicPeriod"/>
                        <a:defRPr sz="4200">
                          <a:latin typeface="Helvetica"/>
                          <a:ea typeface="Helvetica"/>
                          <a:cs typeface="Helvetica"/>
                          <a:sym typeface="Helvetica"/>
                        </a:defRPr>
                      </a:pPr>
                      <a:r>
                        <a:rPr dirty="0" err="1"/>
                        <a:t>自然界长期发展的产物</a:t>
                      </a:r>
                      <a:endParaRPr dirty="0"/>
                    </a:p>
                    <a:p>
                      <a:pPr marL="327660" algn="l" defTabSz="914400">
                        <a:lnSpc>
                          <a:spcPct val="150000"/>
                        </a:lnSpc>
                        <a:defRPr sz="4200">
                          <a:latin typeface="Helvetica"/>
                          <a:ea typeface="Helvetica"/>
                          <a:cs typeface="Helvetica"/>
                          <a:sym typeface="Helvetica"/>
                        </a:defRPr>
                      </a:pPr>
                      <a:r>
                        <a:rPr dirty="0"/>
                        <a:t>2.社会性劳动的产物</a:t>
                      </a:r>
                    </a:p>
                  </a:txBody>
                  <a:tcPr marL="50800" marR="50800" marT="50800" marB="50800" horzOverflow="overflow">
                    <a:lnR w="12700">
                      <a:solidFill>
                        <a:srgbClr val="164F86"/>
                      </a:solidFill>
                      <a:miter lim="400000"/>
                    </a:lnR>
                    <a:lnT w="12700">
                      <a:solidFill>
                        <a:srgbClr val="164F86"/>
                      </a:solidFill>
                      <a:miter lim="400000"/>
                    </a:lnT>
                    <a:noFill/>
                  </a:tcPr>
                </a:tc>
                <a:tc>
                  <a:txBody>
                    <a:bodyPr/>
                    <a:lstStyle/>
                    <a:p>
                      <a:pPr marL="327660" algn="l" defTabSz="914400">
                        <a:lnSpc>
                          <a:spcPct val="150000"/>
                        </a:lnSpc>
                        <a:defRPr sz="4200">
                          <a:latin typeface="Helvetica"/>
                          <a:ea typeface="Helvetica"/>
                          <a:cs typeface="Helvetica"/>
                          <a:sym typeface="Helvetica"/>
                        </a:defRPr>
                      </a:pPr>
                      <a:r>
                        <a:rPr dirty="0"/>
                        <a:t>                   1.人脑的机能</a:t>
                      </a:r>
                    </a:p>
                    <a:p>
                      <a:pPr marL="327660" lvl="1" indent="228600" defTabSz="914400">
                        <a:lnSpc>
                          <a:spcPct val="150000"/>
                        </a:lnSpc>
                        <a:defRPr sz="4200">
                          <a:latin typeface="Helvetica"/>
                          <a:ea typeface="Helvetica"/>
                          <a:cs typeface="Helvetica"/>
                          <a:sym typeface="Helvetica"/>
                        </a:defRPr>
                      </a:pPr>
                      <a:r>
                        <a:rPr dirty="0"/>
                        <a:t>        2.社会性产物</a:t>
                      </a:r>
                    </a:p>
                  </a:txBody>
                  <a:tcPr marL="50800" marR="50800" marT="50800" marB="50800" horzOverflow="overflow">
                    <a:lnL w="12700">
                      <a:solidFill>
                        <a:srgbClr val="164F86"/>
                      </a:solidFill>
                      <a:miter lim="400000"/>
                    </a:lnL>
                    <a:lnT w="12700">
                      <a:solidFill>
                        <a:srgbClr val="164F86"/>
                      </a:solidFill>
                      <a:miter lim="400000"/>
                    </a:lnT>
                    <a:noFill/>
                  </a:tcPr>
                </a:tc>
                <a:extLst>
                  <a:ext uri="{0D108BD9-81ED-4DB2-BD59-A6C34878D82A}">
                    <a16:rowId xmlns:a16="http://schemas.microsoft.com/office/drawing/2014/main" val="10001"/>
                  </a:ext>
                </a:extLst>
              </a:tr>
            </a:tbl>
          </a:graphicData>
        </a:graphic>
      </p:graphicFrame>
      <p:pic>
        <p:nvPicPr>
          <p:cNvPr id="947" name="图像" descr="图像"/>
          <p:cNvPicPr>
            <a:picLocks noChangeAspect="1"/>
          </p:cNvPicPr>
          <p:nvPr/>
        </p:nvPicPr>
        <p:blipFill>
          <a:blip r:embed="rId3"/>
          <a:stretch>
            <a:fillRect/>
          </a:stretch>
        </p:blipFill>
        <p:spPr>
          <a:xfrm>
            <a:off x="10212401" y="8316150"/>
            <a:ext cx="5216410" cy="4093360"/>
          </a:xfrm>
          <a:prstGeom prst="rect">
            <a:avLst/>
          </a:prstGeom>
          <a:ln w="12700">
            <a:miter lim="400000"/>
            <a:headEnd/>
            <a:tailEnd/>
          </a:ln>
        </p:spPr>
      </p:pic>
      <p:graphicFrame>
        <p:nvGraphicFramePr>
          <p:cNvPr id="5" name="图表 4"/>
          <p:cNvGraphicFramePr/>
          <p:nvPr/>
        </p:nvGraphicFramePr>
        <p:xfrm>
          <a:off x="17413418" y="-366028"/>
          <a:ext cx="6715156" cy="285984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第一节 物质世界和实践"/>
          <p:cNvSpPr txBox="1"/>
          <p:nvPr/>
        </p:nvSpPr>
        <p:spPr>
          <a:xfrm>
            <a:off x="28620" y="214549"/>
            <a:ext cx="4645502"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1.3.2.1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意识的起源和本质</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49" name="意识（选择题）"/>
          <p:cNvSpPr txBox="1"/>
          <p:nvPr/>
        </p:nvSpPr>
        <p:spPr>
          <a:xfrm>
            <a:off x="2698491" y="3155804"/>
            <a:ext cx="5039841" cy="948978"/>
          </a:xfrm>
          <a:prstGeom prst="rect">
            <a:avLst/>
          </a:prstGeom>
          <a:ln w="12700">
            <a:miter lim="400000"/>
          </a:ln>
        </p:spPr>
        <p:txBody>
          <a:bodyPr wrap="none" lIns="50800" tIns="50800" rIns="50800" bIns="50800" anchor="ctr">
            <a:spAutoFit/>
          </a:bodyPr>
          <a:lstStyle/>
          <a:p>
            <a:pPr>
              <a:defRPr sz="5500"/>
            </a:pPr>
            <a:r>
              <a:rPr>
                <a:latin typeface="微软雅黑" panose="020B0503020204020204" charset="-122"/>
                <a:ea typeface="微软雅黑" panose="020B0503020204020204" charset="-122"/>
                <a:cs typeface="微软雅黑" panose="020B0503020204020204" charset="-122"/>
              </a:rPr>
              <a:t>意识</a:t>
            </a:r>
            <a:r>
              <a:rPr>
                <a:solidFill>
                  <a:schemeClr val="accent3">
                    <a:hueOff val="362282"/>
                    <a:satOff val="31803"/>
                    <a:lumOff val="-18240"/>
                  </a:schemeClr>
                </a:solidFill>
                <a:latin typeface="微软雅黑" panose="020B0503020204020204" charset="-122"/>
                <a:ea typeface="微软雅黑" panose="020B0503020204020204" charset="-122"/>
                <a:cs typeface="微软雅黑" panose="020B0503020204020204" charset="-122"/>
              </a:rPr>
              <a:t>（选择题）</a:t>
            </a:r>
          </a:p>
        </p:txBody>
      </p:sp>
      <p:graphicFrame>
        <p:nvGraphicFramePr>
          <p:cNvPr id="950" name="表格"/>
          <p:cNvGraphicFramePr/>
          <p:nvPr/>
        </p:nvGraphicFramePr>
        <p:xfrm>
          <a:off x="3220647" y="5005070"/>
          <a:ext cx="17424546" cy="3644899"/>
        </p:xfrm>
        <a:graphic>
          <a:graphicData uri="http://schemas.openxmlformats.org/drawingml/2006/table">
            <a:tbl>
              <a:tblPr bandRow="1">
                <a:tableStyleId>{4C3C2611-4C71-4FC5-86AE-919BDF0F9419}</a:tableStyleId>
              </a:tblPr>
              <a:tblGrid>
                <a:gridCol w="9651691">
                  <a:extLst>
                    <a:ext uri="{9D8B030D-6E8A-4147-A177-3AD203B41FA5}">
                      <a16:colId xmlns:a16="http://schemas.microsoft.com/office/drawing/2014/main" val="20000"/>
                    </a:ext>
                  </a:extLst>
                </a:gridCol>
                <a:gridCol w="7772855">
                  <a:extLst>
                    <a:ext uri="{9D8B030D-6E8A-4147-A177-3AD203B41FA5}">
                      <a16:colId xmlns:a16="http://schemas.microsoft.com/office/drawing/2014/main" val="20001"/>
                    </a:ext>
                  </a:extLst>
                </a:gridCol>
              </a:tblGrid>
              <a:tr h="816771">
                <a:tc>
                  <a:txBody>
                    <a:bodyPr/>
                    <a:lstStyle/>
                    <a:p>
                      <a:pPr defTabSz="914400">
                        <a:defRPr sz="1800"/>
                      </a:pPr>
                      <a:r>
                        <a:rPr sz="4200">
                          <a:sym typeface="Helvetica Neue"/>
                        </a:rPr>
                        <a:t>起源</a:t>
                      </a:r>
                    </a:p>
                  </a:txBody>
                  <a:tcPr marL="50800" marR="50800" marT="50800" marB="50800" anchor="ctr" horzOverflow="overflow">
                    <a:lnR w="12700">
                      <a:solidFill>
                        <a:srgbClr val="164F86"/>
                      </a:solidFill>
                      <a:miter lim="400000"/>
                    </a:lnR>
                    <a:lnB w="12700">
                      <a:solidFill>
                        <a:srgbClr val="164F86"/>
                      </a:solidFill>
                      <a:miter lim="400000"/>
                    </a:lnB>
                    <a:noFill/>
                  </a:tcPr>
                </a:tc>
                <a:tc>
                  <a:txBody>
                    <a:bodyPr/>
                    <a:lstStyle/>
                    <a:p>
                      <a:pPr defTabSz="914400">
                        <a:defRPr sz="1800"/>
                      </a:pPr>
                      <a:r>
                        <a:rPr sz="4200">
                          <a:sym typeface="Helvetica Neue"/>
                        </a:rPr>
                        <a:t>本质</a:t>
                      </a:r>
                    </a:p>
                  </a:txBody>
                  <a:tcPr marL="50800" marR="50800" marT="50800" marB="50800" anchor="ctr" horzOverflow="overflow">
                    <a:lnL w="12700">
                      <a:solidFill>
                        <a:srgbClr val="164F86"/>
                      </a:solidFill>
                      <a:miter lim="400000"/>
                    </a:lnL>
                    <a:lnB w="12700">
                      <a:solidFill>
                        <a:srgbClr val="164F86"/>
                      </a:solidFill>
                      <a:miter lim="400000"/>
                    </a:lnB>
                    <a:noFill/>
                  </a:tcPr>
                </a:tc>
                <a:extLst>
                  <a:ext uri="{0D108BD9-81ED-4DB2-BD59-A6C34878D82A}">
                    <a16:rowId xmlns:a16="http://schemas.microsoft.com/office/drawing/2014/main" val="10000"/>
                  </a:ext>
                </a:extLst>
              </a:tr>
              <a:tr h="2828128">
                <a:tc>
                  <a:txBody>
                    <a:bodyPr/>
                    <a:lstStyle/>
                    <a:p>
                      <a:pPr marL="722630" indent="-394970" algn="l" defTabSz="914400">
                        <a:lnSpc>
                          <a:spcPct val="150000"/>
                        </a:lnSpc>
                        <a:buSzPct val="100000"/>
                        <a:buAutoNum type="arabicPeriod"/>
                        <a:defRPr sz="4200">
                          <a:latin typeface="Helvetica"/>
                          <a:ea typeface="Helvetica"/>
                          <a:cs typeface="Helvetica"/>
                          <a:sym typeface="Helvetica"/>
                        </a:defRPr>
                      </a:pPr>
                      <a:r>
                        <a:rPr dirty="0"/>
                        <a:t>自然界长期发展的产物</a:t>
                      </a:r>
                    </a:p>
                    <a:p>
                      <a:pPr marL="327660" algn="l" defTabSz="914400">
                        <a:lnSpc>
                          <a:spcPct val="150000"/>
                        </a:lnSpc>
                        <a:defRPr sz="4200">
                          <a:latin typeface="Helvetica"/>
                          <a:ea typeface="Helvetica"/>
                          <a:cs typeface="Helvetica"/>
                          <a:sym typeface="Helvetica"/>
                        </a:defRPr>
                      </a:pPr>
                      <a:r>
                        <a:rPr dirty="0"/>
                        <a:t>2.社会性劳动的产物</a:t>
                      </a:r>
                      <a:r>
                        <a:rPr lang="en-US" altLang="zh-CN" dirty="0"/>
                        <a:t>(</a:t>
                      </a:r>
                      <a:r>
                        <a:rPr lang="zh-CN" altLang="en-US" dirty="0"/>
                        <a:t>决定性因素</a:t>
                      </a:r>
                      <a:r>
                        <a:rPr lang="en-US" altLang="zh-CN" dirty="0"/>
                        <a:t>)</a:t>
                      </a:r>
                      <a:endParaRPr dirty="0"/>
                    </a:p>
                  </a:txBody>
                  <a:tcPr marL="50800" marR="50800" marT="50800" marB="50800" horzOverflow="overflow">
                    <a:lnR w="12700">
                      <a:solidFill>
                        <a:srgbClr val="164F86"/>
                      </a:solidFill>
                      <a:miter lim="400000"/>
                    </a:lnR>
                    <a:lnT w="12700">
                      <a:solidFill>
                        <a:srgbClr val="164F86"/>
                      </a:solidFill>
                      <a:miter lim="400000"/>
                    </a:lnT>
                    <a:noFill/>
                  </a:tcPr>
                </a:tc>
                <a:tc>
                  <a:txBody>
                    <a:bodyPr/>
                    <a:lstStyle/>
                    <a:p>
                      <a:pPr marL="327660" algn="l" defTabSz="914400">
                        <a:lnSpc>
                          <a:spcPct val="150000"/>
                        </a:lnSpc>
                        <a:defRPr sz="4200">
                          <a:latin typeface="Helvetica"/>
                          <a:ea typeface="Helvetica"/>
                          <a:cs typeface="Helvetica"/>
                          <a:sym typeface="Helvetica"/>
                        </a:defRPr>
                      </a:pPr>
                      <a:r>
                        <a:rPr dirty="0"/>
                        <a:t>                   1.人脑的机能</a:t>
                      </a:r>
                    </a:p>
                    <a:p>
                      <a:pPr marL="327660" lvl="1" indent="228600" defTabSz="914400">
                        <a:lnSpc>
                          <a:spcPct val="150000"/>
                        </a:lnSpc>
                        <a:defRPr sz="4200">
                          <a:latin typeface="Helvetica"/>
                          <a:ea typeface="Helvetica"/>
                          <a:cs typeface="Helvetica"/>
                          <a:sym typeface="Helvetica"/>
                        </a:defRPr>
                      </a:pPr>
                      <a:r>
                        <a:rPr dirty="0"/>
                        <a:t>         2.社会性产物</a:t>
                      </a:r>
                    </a:p>
                  </a:txBody>
                  <a:tcPr marL="50800" marR="50800" marT="50800" marB="50800" horzOverflow="overflow">
                    <a:lnL w="12700">
                      <a:solidFill>
                        <a:srgbClr val="164F86"/>
                      </a:solidFill>
                      <a:miter lim="400000"/>
                    </a:lnL>
                    <a:lnT w="12700">
                      <a:solidFill>
                        <a:srgbClr val="164F86"/>
                      </a:solidFill>
                      <a:miter lim="400000"/>
                    </a:lnT>
                    <a:noFill/>
                  </a:tcPr>
                </a:tc>
                <a:extLst>
                  <a:ext uri="{0D108BD9-81ED-4DB2-BD59-A6C34878D82A}">
                    <a16:rowId xmlns:a16="http://schemas.microsoft.com/office/drawing/2014/main" val="10001"/>
                  </a:ext>
                </a:extLst>
              </a:tr>
            </a:tbl>
          </a:graphicData>
        </a:graphic>
      </p:graphicFrame>
      <p:pic>
        <p:nvPicPr>
          <p:cNvPr id="951" name="图像" descr="图像"/>
          <p:cNvPicPr>
            <a:picLocks noChangeAspect="1"/>
          </p:cNvPicPr>
          <p:nvPr/>
        </p:nvPicPr>
        <p:blipFill>
          <a:blip r:embed="rId3"/>
          <a:stretch>
            <a:fillRect/>
          </a:stretch>
        </p:blipFill>
        <p:spPr>
          <a:xfrm>
            <a:off x="3188970" y="8313420"/>
            <a:ext cx="5216410" cy="4093360"/>
          </a:xfrm>
          <a:prstGeom prst="rect">
            <a:avLst/>
          </a:prstGeom>
          <a:ln w="12700">
            <a:miter lim="400000"/>
            <a:headEnd/>
            <a:tailEnd/>
          </a:ln>
        </p:spPr>
      </p:pic>
      <p:sp>
        <p:nvSpPr>
          <p:cNvPr id="952" name="3.主观性和客观性的统一…"/>
          <p:cNvSpPr txBox="1"/>
          <p:nvPr/>
        </p:nvSpPr>
        <p:spPr>
          <a:xfrm>
            <a:off x="15394916" y="8049895"/>
            <a:ext cx="6842808" cy="1974851"/>
          </a:xfrm>
          <a:prstGeom prst="rect">
            <a:avLst/>
          </a:prstGeom>
          <a:ln w="12700">
            <a:miter lim="400000"/>
          </a:ln>
        </p:spPr>
        <p:txBody>
          <a:bodyPr wrap="none" lIns="50800" tIns="50800" rIns="50800" bIns="50800" anchor="ctr">
            <a:spAutoFit/>
          </a:bodyPr>
          <a:lstStyle/>
          <a:p>
            <a:pPr marL="327660" defTabSz="914400">
              <a:lnSpc>
                <a:spcPct val="150000"/>
              </a:lnSpc>
              <a:defRPr sz="4200" b="0">
                <a:latin typeface="Helvetica"/>
                <a:ea typeface="Helvetica"/>
                <a:cs typeface="Helvetica"/>
                <a:sym typeface="Helvetica"/>
              </a:defRPr>
            </a:pPr>
            <a:r>
              <a:rPr>
                <a:latin typeface="微软雅黑" panose="020B0503020204020204" charset="-122"/>
                <a:ea typeface="微软雅黑" panose="020B0503020204020204" charset="-122"/>
                <a:cs typeface="微软雅黑" panose="020B0503020204020204" charset="-122"/>
              </a:rPr>
              <a:t>3.主观性和客观性的统一</a:t>
            </a:r>
          </a:p>
          <a:p>
            <a:pPr marL="327660" defTabSz="914400">
              <a:lnSpc>
                <a:spcPct val="150000"/>
              </a:lnSpc>
              <a:defRPr sz="4200" b="0">
                <a:solidFill>
                  <a:schemeClr val="accent5">
                    <a:lumOff val="-29864"/>
                  </a:schemeClr>
                </a:solidFill>
                <a:latin typeface="Helvetica"/>
                <a:ea typeface="Helvetica"/>
                <a:cs typeface="Helvetica"/>
                <a:sym typeface="Helvetica"/>
              </a:defRPr>
            </a:pPr>
            <a:r>
              <a:rPr>
                <a:latin typeface="微软雅黑" panose="020B0503020204020204" charset="-122"/>
                <a:ea typeface="微软雅黑" panose="020B0503020204020204" charset="-122"/>
                <a:cs typeface="微软雅黑" panose="020B0503020204020204" charset="-122"/>
              </a:rPr>
              <a:t>（人脑对客观世界的反映）</a:t>
            </a:r>
          </a:p>
        </p:txBody>
      </p:sp>
      <p:pic>
        <p:nvPicPr>
          <p:cNvPr id="953" name="图像" descr="图像"/>
          <p:cNvPicPr>
            <a:picLocks noChangeAspect="1"/>
          </p:cNvPicPr>
          <p:nvPr/>
        </p:nvPicPr>
        <p:blipFill>
          <a:blip r:embed="rId4"/>
          <a:stretch>
            <a:fillRect/>
          </a:stretch>
        </p:blipFill>
        <p:spPr>
          <a:xfrm>
            <a:off x="9888629" y="8232817"/>
            <a:ext cx="5767425" cy="4093361"/>
          </a:xfrm>
          <a:prstGeom prst="rect">
            <a:avLst/>
          </a:prstGeom>
          <a:ln w="12700">
            <a:miter lim="400000"/>
            <a:headEnd/>
            <a:tailEnd/>
          </a:ln>
        </p:spPr>
      </p:pic>
      <p:graphicFrame>
        <p:nvGraphicFramePr>
          <p:cNvPr id="7" name="图表 6"/>
          <p:cNvGraphicFramePr/>
          <p:nvPr/>
        </p:nvGraphicFramePr>
        <p:xfrm>
          <a:off x="17382938" y="-396508"/>
          <a:ext cx="6715156" cy="285984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8" name="第一节 物质世界和实践"/>
          <p:cNvSpPr txBox="1"/>
          <p:nvPr/>
        </p:nvSpPr>
        <p:spPr>
          <a:xfrm>
            <a:off x="28620" y="214549"/>
            <a:ext cx="4645502"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1.3.2.1</a:t>
            </a:r>
            <a:r>
              <a:rPr lang="zh-CN" altLang="en-US" sz="32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意识的起源和本质</a:t>
            </a:r>
            <a:endParaRPr sz="32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childTnLst>
                                    <p:set>
                                      <p:cBhvr>
                                        <p:cTn id="6" dur="indefinite" fill="hold"/>
                                        <p:tgtEl>
                                          <p:spTgt spid="952"/>
                                        </p:tgtEl>
                                        <p:attrNameLst>
                                          <p:attrName>style.visibility</p:attrName>
                                        </p:attrNameLst>
                                      </p:cBhvr>
                                      <p:to>
                                        <p:strVal val="visible"/>
                                      </p:to>
                                    </p:set>
                                    <p:anim calcmode="lin" valueType="num">
                                      <p:cBhvr>
                                        <p:cTn id="7" dur="750" fill="hold"/>
                                        <p:tgtEl>
                                          <p:spTgt spid="952"/>
                                        </p:tgtEl>
                                        <p:attrNameLst>
                                          <p:attrName>ppt_w</p:attrName>
                                        </p:attrNameLst>
                                      </p:cBhvr>
                                      <p:tavLst>
                                        <p:tav tm="0">
                                          <p:val>
                                            <p:fltVal val="0"/>
                                          </p:val>
                                        </p:tav>
                                        <p:tav tm="100000">
                                          <p:val>
                                            <p:strVal val="#ppt_w"/>
                                          </p:val>
                                        </p:tav>
                                      </p:tavLst>
                                    </p:anim>
                                    <p:anim calcmode="lin" valueType="num">
                                      <p:cBhvr>
                                        <p:cTn id="8" dur="750" fill="hold"/>
                                        <p:tgtEl>
                                          <p:spTgt spid="95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 grpId="1" animBg="1" advAuto="0"/>
    </p:bldLst>
  </p:timing>
</p:sld>
</file>

<file path=ppt/slides/slide7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69" name="意识的能动作用（选择题或简答题）"/>
          <p:cNvSpPr txBox="1"/>
          <p:nvPr/>
        </p:nvSpPr>
        <p:spPr>
          <a:xfrm>
            <a:off x="1498094" y="3033060"/>
            <a:ext cx="13564611" cy="948978"/>
          </a:xfrm>
          <a:prstGeom prst="rect">
            <a:avLst/>
          </a:prstGeom>
          <a:ln w="12700">
            <a:miter lim="400000"/>
          </a:ln>
        </p:spPr>
        <p:txBody>
          <a:bodyPr wrap="none" lIns="50800" tIns="50800" rIns="50800" bIns="50800" anchor="ctr">
            <a:spAutoFit/>
          </a:bodyPr>
          <a:lstStyle/>
          <a:p>
            <a:pPr>
              <a:defRPr sz="5500"/>
            </a:pPr>
            <a:r>
              <a:rPr dirty="0" err="1"/>
              <a:t>意识的能动作用</a:t>
            </a:r>
            <a:r>
              <a:rPr lang="zh-CN" altLang="en-US" dirty="0"/>
              <a:t>的表现</a:t>
            </a:r>
            <a:r>
              <a:rPr dirty="0">
                <a:solidFill>
                  <a:schemeClr val="accent3">
                    <a:hueOff val="362282"/>
                    <a:satOff val="31803"/>
                    <a:lumOff val="-18240"/>
                  </a:schemeClr>
                </a:solidFill>
              </a:rPr>
              <a:t>（</a:t>
            </a:r>
            <a:r>
              <a:rPr dirty="0" err="1">
                <a:solidFill>
                  <a:schemeClr val="accent3">
                    <a:hueOff val="362282"/>
                    <a:satOff val="31803"/>
                    <a:lumOff val="-18240"/>
                  </a:schemeClr>
                </a:solidFill>
              </a:rPr>
              <a:t>选择题或简答题</a:t>
            </a:r>
            <a:r>
              <a:rPr dirty="0">
                <a:solidFill>
                  <a:schemeClr val="accent3">
                    <a:hueOff val="362282"/>
                    <a:satOff val="31803"/>
                    <a:lumOff val="-18240"/>
                  </a:schemeClr>
                </a:solidFill>
              </a:rPr>
              <a:t>）</a:t>
            </a:r>
          </a:p>
        </p:txBody>
      </p:sp>
      <p:pic>
        <p:nvPicPr>
          <p:cNvPr id="970" name="图像" descr="图像"/>
          <p:cNvPicPr>
            <a:picLocks noChangeAspect="1"/>
          </p:cNvPicPr>
          <p:nvPr/>
        </p:nvPicPr>
        <p:blipFill>
          <a:blip r:embed="rId3"/>
          <a:stretch>
            <a:fillRect/>
          </a:stretch>
        </p:blipFill>
        <p:spPr>
          <a:xfrm>
            <a:off x="4660900" y="5759450"/>
            <a:ext cx="5624121" cy="4431808"/>
          </a:xfrm>
          <a:prstGeom prst="rect">
            <a:avLst/>
          </a:prstGeom>
          <a:ln w="12700">
            <a:miter lim="400000"/>
            <a:headEnd/>
            <a:tailEnd/>
          </a:ln>
        </p:spPr>
      </p:pic>
      <p:pic>
        <p:nvPicPr>
          <p:cNvPr id="971" name="图像" descr="图像"/>
          <p:cNvPicPr>
            <a:picLocks noChangeAspect="1"/>
          </p:cNvPicPr>
          <p:nvPr/>
        </p:nvPicPr>
        <p:blipFill>
          <a:blip r:embed="rId4"/>
          <a:stretch>
            <a:fillRect/>
          </a:stretch>
        </p:blipFill>
        <p:spPr>
          <a:xfrm>
            <a:off x="12858750" y="5849478"/>
            <a:ext cx="6194176" cy="4251752"/>
          </a:xfrm>
          <a:prstGeom prst="rect">
            <a:avLst/>
          </a:prstGeom>
          <a:ln w="12700">
            <a:miter lim="400000"/>
            <a:headEnd/>
            <a:tailEnd/>
          </a:ln>
        </p:spPr>
      </p:pic>
      <p:graphicFrame>
        <p:nvGraphicFramePr>
          <p:cNvPr id="5" name="图表 4"/>
          <p:cNvGraphicFramePr/>
          <p:nvPr/>
        </p:nvGraphicFramePr>
        <p:xfrm>
          <a:off x="16642080" y="-366028"/>
          <a:ext cx="7486494" cy="339908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6" name="第一节 物质世界和实践"/>
          <p:cNvSpPr txBox="1"/>
          <p:nvPr/>
        </p:nvSpPr>
        <p:spPr>
          <a:xfrm>
            <a:off x="224808" y="0"/>
            <a:ext cx="4749698"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1.3.2.2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意识的能动作用</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973" name="图像" descr="图像"/>
          <p:cNvPicPr>
            <a:picLocks noChangeAspect="1"/>
          </p:cNvPicPr>
          <p:nvPr/>
        </p:nvPicPr>
        <p:blipFill>
          <a:blip r:embed="rId3"/>
          <a:stretch>
            <a:fillRect/>
          </a:stretch>
        </p:blipFill>
        <p:spPr>
          <a:xfrm>
            <a:off x="2552700" y="4642096"/>
            <a:ext cx="7557490" cy="5955303"/>
          </a:xfrm>
          <a:prstGeom prst="rect">
            <a:avLst/>
          </a:prstGeom>
          <a:ln w="12700">
            <a:miter lim="400000"/>
            <a:headEnd/>
            <a:tailEnd/>
          </a:ln>
        </p:spPr>
      </p:pic>
      <p:sp>
        <p:nvSpPr>
          <p:cNvPr id="974" name="1、意识具有目的性和计划性"/>
          <p:cNvSpPr txBox="1"/>
          <p:nvPr/>
        </p:nvSpPr>
        <p:spPr>
          <a:xfrm>
            <a:off x="10337725" y="4297220"/>
            <a:ext cx="8980022" cy="948978"/>
          </a:xfrm>
          <a:prstGeom prst="rect">
            <a:avLst/>
          </a:prstGeom>
          <a:ln w="12700">
            <a:miter lim="400000"/>
          </a:ln>
        </p:spPr>
        <p:txBody>
          <a:bodyPr wrap="none" lIns="50800" tIns="50800" rIns="50800" bIns="50800" anchor="ctr">
            <a:spAutoFit/>
          </a:bodyPr>
          <a:lstStyle/>
          <a:p>
            <a:pPr algn="l" defTabSz="457200">
              <a:defRPr sz="5500" b="0">
                <a:latin typeface="Helvetica"/>
                <a:ea typeface="Helvetica"/>
                <a:cs typeface="Helvetica"/>
                <a:sym typeface="Helvetica"/>
              </a:defRPr>
            </a:pPr>
            <a:r>
              <a:rPr>
                <a:latin typeface="微软雅黑" panose="020B0503020204020204" charset="-122"/>
                <a:ea typeface="微软雅黑" panose="020B0503020204020204" charset="-122"/>
                <a:cs typeface="微软雅黑" panose="020B0503020204020204" charset="-122"/>
              </a:rPr>
              <a:t>1、意识具有</a:t>
            </a:r>
            <a:r>
              <a:rPr>
                <a:solidFill>
                  <a:srgbClr val="CE1C00"/>
                </a:solidFill>
                <a:latin typeface="微软雅黑" panose="020B0503020204020204" charset="-122"/>
                <a:ea typeface="微软雅黑" panose="020B0503020204020204" charset="-122"/>
                <a:cs typeface="微软雅黑" panose="020B0503020204020204" charset="-122"/>
              </a:rPr>
              <a:t>目的性</a:t>
            </a:r>
            <a:r>
              <a:rPr>
                <a:latin typeface="微软雅黑" panose="020B0503020204020204" charset="-122"/>
                <a:ea typeface="微软雅黑" panose="020B0503020204020204" charset="-122"/>
                <a:cs typeface="微软雅黑" panose="020B0503020204020204" charset="-122"/>
              </a:rPr>
              <a:t>和</a:t>
            </a:r>
            <a:r>
              <a:rPr>
                <a:solidFill>
                  <a:srgbClr val="CE1C00"/>
                </a:solidFill>
                <a:latin typeface="微软雅黑" panose="020B0503020204020204" charset="-122"/>
                <a:ea typeface="微软雅黑" panose="020B0503020204020204" charset="-122"/>
                <a:cs typeface="微软雅黑" panose="020B0503020204020204" charset="-122"/>
              </a:rPr>
              <a:t>计划性</a:t>
            </a:r>
          </a:p>
        </p:txBody>
      </p:sp>
      <p:sp>
        <p:nvSpPr>
          <p:cNvPr id="975" name="2、意识具有主动性和创造性"/>
          <p:cNvSpPr txBox="1"/>
          <p:nvPr/>
        </p:nvSpPr>
        <p:spPr>
          <a:xfrm>
            <a:off x="10337725" y="5701734"/>
            <a:ext cx="8980022" cy="948978"/>
          </a:xfrm>
          <a:prstGeom prst="rect">
            <a:avLst/>
          </a:prstGeom>
          <a:ln w="12700">
            <a:miter lim="400000"/>
          </a:ln>
        </p:spPr>
        <p:txBody>
          <a:bodyPr wrap="none" lIns="50800" tIns="50800" rIns="50800" bIns="50800" anchor="ctr">
            <a:spAutoFit/>
          </a:bodyPr>
          <a:lstStyle/>
          <a:p>
            <a:pPr algn="l" defTabSz="457200">
              <a:defRPr sz="5500" b="0">
                <a:latin typeface="Helvetica"/>
                <a:ea typeface="Helvetica"/>
                <a:cs typeface="Helvetica"/>
                <a:sym typeface="Helvetica"/>
              </a:defRPr>
            </a:pPr>
            <a:r>
              <a:rPr>
                <a:latin typeface="微软雅黑" panose="020B0503020204020204" charset="-122"/>
                <a:ea typeface="微软雅黑" panose="020B0503020204020204" charset="-122"/>
                <a:cs typeface="微软雅黑" panose="020B0503020204020204" charset="-122"/>
              </a:rPr>
              <a:t>2、意识具有</a:t>
            </a: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主动性</a:t>
            </a:r>
            <a:r>
              <a:rPr>
                <a:latin typeface="微软雅黑" panose="020B0503020204020204" charset="-122"/>
                <a:ea typeface="微软雅黑" panose="020B0503020204020204" charset="-122"/>
                <a:cs typeface="微软雅黑" panose="020B0503020204020204" charset="-122"/>
              </a:rPr>
              <a:t>和</a:t>
            </a: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创造性</a:t>
            </a:r>
          </a:p>
        </p:txBody>
      </p:sp>
      <p:sp>
        <p:nvSpPr>
          <p:cNvPr id="976" name="3、意识能通过指导实践改造客观物质世界…"/>
          <p:cNvSpPr txBox="1"/>
          <p:nvPr/>
        </p:nvSpPr>
        <p:spPr>
          <a:xfrm>
            <a:off x="10337725" y="7605075"/>
            <a:ext cx="13211950" cy="1795363"/>
          </a:xfrm>
          <a:prstGeom prst="rect">
            <a:avLst/>
          </a:prstGeom>
          <a:ln w="12700">
            <a:miter lim="400000"/>
          </a:ln>
        </p:spPr>
        <p:txBody>
          <a:bodyPr wrap="none" lIns="50800" tIns="50800" rIns="50800" bIns="50800" anchor="ctr">
            <a:spAutoFit/>
          </a:bodyPr>
          <a:lstStyle/>
          <a:p>
            <a:pPr algn="l" defTabSz="457200">
              <a:defRPr sz="55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3、意识能通过指导</a:t>
            </a:r>
            <a:r>
              <a:rPr dirty="0">
                <a:solidFill>
                  <a:srgbClr val="CE1C00"/>
                </a:solidFill>
                <a:latin typeface="微软雅黑" panose="020B0503020204020204" charset="-122"/>
                <a:ea typeface="微软雅黑" panose="020B0503020204020204" charset="-122"/>
                <a:cs typeface="微软雅黑" panose="020B0503020204020204" charset="-122"/>
              </a:rPr>
              <a:t>实践</a:t>
            </a:r>
            <a:r>
              <a:rPr dirty="0">
                <a:latin typeface="微软雅黑" panose="020B0503020204020204" charset="-122"/>
                <a:ea typeface="微软雅黑" panose="020B0503020204020204" charset="-122"/>
                <a:cs typeface="微软雅黑" panose="020B0503020204020204" charset="-122"/>
              </a:rPr>
              <a:t>改造客观物质世界</a:t>
            </a:r>
          </a:p>
          <a:p>
            <a:pPr algn="l" defTabSz="457200">
              <a:defRPr sz="5500" b="0">
                <a:latin typeface="Helvetica"/>
                <a:ea typeface="Helvetica"/>
                <a:cs typeface="Helvetica"/>
                <a:sym typeface="Helvetica"/>
              </a:defRPr>
            </a:pPr>
            <a:r>
              <a:rPr u="sng" dirty="0">
                <a:solidFill>
                  <a:srgbClr val="CE1C00"/>
                </a:solidFill>
                <a:latin typeface="微软雅黑" panose="020B0503020204020204" charset="-122"/>
                <a:ea typeface="微软雅黑" panose="020B0503020204020204" charset="-122"/>
                <a:cs typeface="微软雅黑" panose="020B0503020204020204" charset="-122"/>
              </a:rPr>
              <a:t>（最突出的表现）</a:t>
            </a:r>
          </a:p>
        </p:txBody>
      </p:sp>
      <p:graphicFrame>
        <p:nvGraphicFramePr>
          <p:cNvPr id="7" name="图表 6"/>
          <p:cNvGraphicFramePr/>
          <p:nvPr/>
        </p:nvGraphicFramePr>
        <p:xfrm>
          <a:off x="17413418" y="-366028"/>
          <a:ext cx="6715156" cy="285984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3、意识能通过指导实践改造客观物质世界…"/>
          <p:cNvSpPr txBox="1"/>
          <p:nvPr/>
        </p:nvSpPr>
        <p:spPr>
          <a:xfrm>
            <a:off x="10337725" y="10122910"/>
            <a:ext cx="10390665" cy="948978"/>
          </a:xfrm>
          <a:prstGeom prst="rect">
            <a:avLst/>
          </a:prstGeom>
          <a:ln w="12700">
            <a:miter lim="400000"/>
          </a:ln>
        </p:spPr>
        <p:txBody>
          <a:bodyPr wrap="none" lIns="50800" tIns="50800" rIns="50800" bIns="50800" anchor="ctr">
            <a:spAutoFit/>
          </a:bodyPr>
          <a:lstStyle/>
          <a:p>
            <a:pPr algn="l" defTabSz="457200">
              <a:defRPr sz="5500" b="0">
                <a:latin typeface="Helvetica"/>
                <a:ea typeface="Helvetica"/>
                <a:cs typeface="Helvetica"/>
                <a:sym typeface="Helvetica"/>
              </a:defRPr>
            </a:pPr>
            <a:r>
              <a:rPr lang="en-US" altLang="zh-CN" dirty="0">
                <a:latin typeface="微软雅黑" panose="020B0503020204020204" charset="-122"/>
                <a:ea typeface="微软雅黑" panose="020B0503020204020204" charset="-122"/>
                <a:cs typeface="微软雅黑" panose="020B0503020204020204" charset="-122"/>
              </a:rPr>
              <a:t>4</a:t>
            </a:r>
            <a:r>
              <a:rPr dirty="0">
                <a:latin typeface="微软雅黑" panose="020B0503020204020204" charset="-122"/>
                <a:ea typeface="微软雅黑" panose="020B0503020204020204" charset="-122"/>
                <a:cs typeface="微软雅黑" panose="020B0503020204020204" charset="-122"/>
              </a:rPr>
              <a:t>、</a:t>
            </a:r>
            <a:r>
              <a:rPr lang="zh-CN" altLang="en-US" dirty="0">
                <a:latin typeface="微软雅黑" panose="020B0503020204020204" charset="-122"/>
                <a:ea typeface="微软雅黑" panose="020B0503020204020204" charset="-122"/>
                <a:cs typeface="微软雅黑" panose="020B0503020204020204" charset="-122"/>
              </a:rPr>
              <a:t>意识对于人的</a:t>
            </a:r>
            <a:r>
              <a:rPr lang="zh-CN" altLang="en-US" dirty="0">
                <a:solidFill>
                  <a:srgbClr val="C00000"/>
                </a:solidFill>
                <a:latin typeface="微软雅黑" panose="020B0503020204020204" charset="-122"/>
                <a:ea typeface="微软雅黑" panose="020B0503020204020204" charset="-122"/>
                <a:cs typeface="微软雅黑" panose="020B0503020204020204" charset="-122"/>
              </a:rPr>
              <a:t>生理活动</a:t>
            </a:r>
            <a:r>
              <a:rPr lang="zh-CN" altLang="en-US" dirty="0">
                <a:latin typeface="微软雅黑" panose="020B0503020204020204" charset="-122"/>
                <a:ea typeface="微软雅黑" panose="020B0503020204020204" charset="-122"/>
                <a:cs typeface="微软雅黑" panose="020B0503020204020204" charset="-122"/>
              </a:rPr>
              <a:t>有影响</a:t>
            </a:r>
            <a:endParaRPr lang="en-US" altLang="zh-CN" dirty="0">
              <a:latin typeface="微软雅黑" panose="020B0503020204020204" charset="-122"/>
              <a:ea typeface="微软雅黑" panose="020B0503020204020204" charset="-122"/>
              <a:cs typeface="微软雅黑" panose="020B0503020204020204" charset="-122"/>
            </a:endParaRPr>
          </a:p>
        </p:txBody>
      </p:sp>
      <p:sp>
        <p:nvSpPr>
          <p:cNvPr id="9" name="意识的能动作用（选择题或简答题）"/>
          <p:cNvSpPr txBox="1"/>
          <p:nvPr/>
        </p:nvSpPr>
        <p:spPr>
          <a:xfrm>
            <a:off x="2321054" y="2850180"/>
            <a:ext cx="13564611" cy="948978"/>
          </a:xfrm>
          <a:prstGeom prst="rect">
            <a:avLst/>
          </a:prstGeom>
          <a:ln w="12700">
            <a:miter lim="400000"/>
          </a:ln>
        </p:spPr>
        <p:txBody>
          <a:bodyPr wrap="none" lIns="50800" tIns="50800" rIns="50800" bIns="50800" anchor="ctr">
            <a:spAutoFit/>
          </a:bodyPr>
          <a:lstStyle/>
          <a:p>
            <a:pPr>
              <a:defRPr sz="5500"/>
            </a:pPr>
            <a:r>
              <a:rPr dirty="0" err="1"/>
              <a:t>意识的能动作用</a:t>
            </a:r>
            <a:r>
              <a:rPr lang="zh-CN" altLang="en-US" dirty="0"/>
              <a:t>的表现</a:t>
            </a:r>
            <a:r>
              <a:rPr dirty="0">
                <a:solidFill>
                  <a:schemeClr val="accent3">
                    <a:hueOff val="362282"/>
                    <a:satOff val="31803"/>
                    <a:lumOff val="-18240"/>
                  </a:schemeClr>
                </a:solidFill>
              </a:rPr>
              <a:t>（</a:t>
            </a:r>
            <a:r>
              <a:rPr dirty="0" err="1">
                <a:solidFill>
                  <a:schemeClr val="accent3">
                    <a:hueOff val="362282"/>
                    <a:satOff val="31803"/>
                    <a:lumOff val="-18240"/>
                  </a:schemeClr>
                </a:solidFill>
              </a:rPr>
              <a:t>选择题或简答题</a:t>
            </a:r>
            <a:r>
              <a:rPr dirty="0">
                <a:solidFill>
                  <a:schemeClr val="accent3">
                    <a:hueOff val="362282"/>
                    <a:satOff val="31803"/>
                    <a:lumOff val="-18240"/>
                  </a:schemeClr>
                </a:solidFill>
              </a:rPr>
              <a:t>）</a:t>
            </a:r>
          </a:p>
        </p:txBody>
      </p:sp>
      <p:sp>
        <p:nvSpPr>
          <p:cNvPr id="10" name="第一节 物质世界和实践"/>
          <p:cNvSpPr txBox="1"/>
          <p:nvPr/>
        </p:nvSpPr>
        <p:spPr>
          <a:xfrm>
            <a:off x="224808" y="0"/>
            <a:ext cx="4749698"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1.3.2.2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意识的能动作用</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childTnLst>
                                    <p:set>
                                      <p:cBhvr>
                                        <p:cTn id="6" dur="indefinite" fill="hold"/>
                                        <p:tgtEl>
                                          <p:spTgt spid="974"/>
                                        </p:tgtEl>
                                        <p:attrNameLst>
                                          <p:attrName>style.visibility</p:attrName>
                                        </p:attrNameLst>
                                      </p:cBhvr>
                                      <p:to>
                                        <p:strVal val="visible"/>
                                      </p:to>
                                    </p:set>
                                    <p:anim calcmode="lin" valueType="num">
                                      <p:cBhvr>
                                        <p:cTn id="7" dur="750" fill="hold"/>
                                        <p:tgtEl>
                                          <p:spTgt spid="974"/>
                                        </p:tgtEl>
                                        <p:attrNameLst>
                                          <p:attrName>ppt_w</p:attrName>
                                        </p:attrNameLst>
                                      </p:cBhvr>
                                      <p:tavLst>
                                        <p:tav tm="0">
                                          <p:val>
                                            <p:fltVal val="0"/>
                                          </p:val>
                                        </p:tav>
                                        <p:tav tm="100000">
                                          <p:val>
                                            <p:strVal val="#ppt_w"/>
                                          </p:val>
                                        </p:tav>
                                      </p:tavLst>
                                    </p:anim>
                                    <p:anim calcmode="lin" valueType="num">
                                      <p:cBhvr>
                                        <p:cTn id="8" dur="750" fill="hold"/>
                                        <p:tgtEl>
                                          <p:spTgt spid="974"/>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2" nodeType="clickEffect">
                                  <p:stCondLst>
                                    <p:cond delay="0"/>
                                  </p:stCondLst>
                                  <p:childTnLst>
                                    <p:set>
                                      <p:cBhvr>
                                        <p:cTn id="12" dur="indefinite" fill="hold"/>
                                        <p:tgtEl>
                                          <p:spTgt spid="975"/>
                                        </p:tgtEl>
                                        <p:attrNameLst>
                                          <p:attrName>style.visibility</p:attrName>
                                        </p:attrNameLst>
                                      </p:cBhvr>
                                      <p:to>
                                        <p:strVal val="visible"/>
                                      </p:to>
                                    </p:set>
                                    <p:anim calcmode="lin" valueType="num">
                                      <p:cBhvr>
                                        <p:cTn id="13" dur="750" fill="hold"/>
                                        <p:tgtEl>
                                          <p:spTgt spid="975"/>
                                        </p:tgtEl>
                                        <p:attrNameLst>
                                          <p:attrName>ppt_w</p:attrName>
                                        </p:attrNameLst>
                                      </p:cBhvr>
                                      <p:tavLst>
                                        <p:tav tm="0">
                                          <p:val>
                                            <p:fltVal val="0"/>
                                          </p:val>
                                        </p:tav>
                                        <p:tav tm="100000">
                                          <p:val>
                                            <p:strVal val="#ppt_w"/>
                                          </p:val>
                                        </p:tav>
                                      </p:tavLst>
                                    </p:anim>
                                    <p:anim calcmode="lin" valueType="num">
                                      <p:cBhvr>
                                        <p:cTn id="14" dur="750" fill="hold"/>
                                        <p:tgtEl>
                                          <p:spTgt spid="975"/>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3" nodeType="clickEffect">
                                  <p:stCondLst>
                                    <p:cond delay="0"/>
                                  </p:stCondLst>
                                  <p:childTnLst>
                                    <p:set>
                                      <p:cBhvr>
                                        <p:cTn id="18" dur="indefinite" fill="hold"/>
                                        <p:tgtEl>
                                          <p:spTgt spid="976"/>
                                        </p:tgtEl>
                                        <p:attrNameLst>
                                          <p:attrName>style.visibility</p:attrName>
                                        </p:attrNameLst>
                                      </p:cBhvr>
                                      <p:to>
                                        <p:strVal val="visible"/>
                                      </p:to>
                                    </p:set>
                                    <p:anim calcmode="lin" valueType="num">
                                      <p:cBhvr>
                                        <p:cTn id="19" dur="750" fill="hold"/>
                                        <p:tgtEl>
                                          <p:spTgt spid="976"/>
                                        </p:tgtEl>
                                        <p:attrNameLst>
                                          <p:attrName>ppt_w</p:attrName>
                                        </p:attrNameLst>
                                      </p:cBhvr>
                                      <p:tavLst>
                                        <p:tav tm="0">
                                          <p:val>
                                            <p:fltVal val="0"/>
                                          </p:val>
                                        </p:tav>
                                        <p:tav tm="100000">
                                          <p:val>
                                            <p:strVal val="#ppt_w"/>
                                          </p:val>
                                        </p:tav>
                                      </p:tavLst>
                                    </p:anim>
                                    <p:anim calcmode="lin" valueType="num">
                                      <p:cBhvr>
                                        <p:cTn id="20" dur="750" fill="hold"/>
                                        <p:tgtEl>
                                          <p:spTgt spid="976"/>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23" presetClass="entr" presetSubtype="16" fill="hold" grpId="0" nodeType="clickEffect">
                                  <p:stCondLst>
                                    <p:cond delay="0"/>
                                  </p:stCondLst>
                                  <p:childTnLst>
                                    <p:set>
                                      <p:cBhvr>
                                        <p:cTn id="24" dur="indefinite" fill="hold"/>
                                        <p:tgtEl>
                                          <p:spTgt spid="8"/>
                                        </p:tgtEl>
                                        <p:attrNameLst>
                                          <p:attrName>style.visibility</p:attrName>
                                        </p:attrNameLst>
                                      </p:cBhvr>
                                      <p:to>
                                        <p:strVal val="visible"/>
                                      </p:to>
                                    </p:set>
                                    <p:anim calcmode="lin" valueType="num">
                                      <p:cBhvr>
                                        <p:cTn id="25" dur="750" fill="hold"/>
                                        <p:tgtEl>
                                          <p:spTgt spid="8"/>
                                        </p:tgtEl>
                                        <p:attrNameLst>
                                          <p:attrName>ppt_w</p:attrName>
                                        </p:attrNameLst>
                                      </p:cBhvr>
                                      <p:tavLst>
                                        <p:tav tm="0">
                                          <p:val>
                                            <p:fltVal val="0"/>
                                          </p:val>
                                        </p:tav>
                                        <p:tav tm="100000">
                                          <p:val>
                                            <p:strVal val="#ppt_w"/>
                                          </p:val>
                                        </p:tav>
                                      </p:tavLst>
                                    </p:anim>
                                    <p:anim calcmode="lin" valueType="num">
                                      <p:cBhvr>
                                        <p:cTn id="26" dur="750" fill="hold"/>
                                        <p:tgtEl>
                                          <p:spTgt spid="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4" grpId="1" animBg="1" advAuto="0"/>
      <p:bldP spid="975" grpId="2" animBg="1" advAuto="0"/>
      <p:bldP spid="976" grpId="3" animBg="1" advAuto="0"/>
      <p:bldP spid="8" grpId="0" animBg="1" advAuto="0"/>
    </p:bldLst>
  </p:timing>
</p:sld>
</file>

<file path=ppt/slides/slide7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24" name="发挥主观能动性和尊重客观规律的关系（简答题）"/>
          <p:cNvSpPr txBox="1"/>
          <p:nvPr/>
        </p:nvSpPr>
        <p:spPr>
          <a:xfrm>
            <a:off x="2567161" y="3457897"/>
            <a:ext cx="15481301" cy="1079501"/>
          </a:xfrm>
          <a:prstGeom prst="rect">
            <a:avLst/>
          </a:prstGeom>
          <a:ln w="12700">
            <a:miter lim="400000"/>
          </a:ln>
        </p:spPr>
        <p:txBody>
          <a:bodyPr wrap="none" lIns="50800" tIns="50800" rIns="50800" bIns="50800" anchor="ctr">
            <a:spAutoFit/>
          </a:bodyPr>
          <a:lstStyle/>
          <a:p>
            <a:pPr>
              <a:defRPr sz="5500"/>
            </a:pPr>
            <a:r>
              <a:t>发挥主观能动性和尊重客观规律的关系</a:t>
            </a:r>
            <a:r>
              <a:rPr>
                <a:solidFill>
                  <a:schemeClr val="accent3">
                    <a:hueOff val="914337"/>
                    <a:satOff val="31515"/>
                    <a:lumOff val="-30788"/>
                  </a:schemeClr>
                </a:solidFill>
              </a:rPr>
              <a:t>（简答题）</a:t>
            </a:r>
          </a:p>
        </p:txBody>
      </p:sp>
      <p:sp>
        <p:nvSpPr>
          <p:cNvPr id="1025" name="TextBox 4"/>
          <p:cNvSpPr txBox="1"/>
          <p:nvPr/>
        </p:nvSpPr>
        <p:spPr>
          <a:xfrm>
            <a:off x="2758951" y="5702934"/>
            <a:ext cx="18866098" cy="2310131"/>
          </a:xfrm>
          <a:prstGeom prst="rect">
            <a:avLst/>
          </a:prstGeom>
          <a:ln w="12700">
            <a:miter lim="400000"/>
          </a:ln>
        </p:spPr>
        <p:txBody>
          <a:bodyPr tIns="91439" bIns="91439">
            <a:spAutoFit/>
          </a:bodyPr>
          <a:lstStyle/>
          <a:p>
            <a:pPr algn="l" defTabSz="1828165">
              <a:lnSpc>
                <a:spcPct val="150000"/>
              </a:lnSpc>
              <a:defRPr sz="48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b="1" dirty="0">
                <a:solidFill>
                  <a:schemeClr val="accent5">
                    <a:lumOff val="-29864"/>
                  </a:schemeClr>
                </a:solidFill>
              </a:rPr>
              <a:t>尊重客观规律</a:t>
            </a:r>
            <a:r>
              <a:rPr dirty="0"/>
              <a:t>是正确发挥主观能动性的前提</a:t>
            </a:r>
          </a:p>
          <a:p>
            <a:pPr algn="l" defTabSz="1828165">
              <a:lnSpc>
                <a:spcPct val="150000"/>
              </a:lnSpc>
              <a:defRPr sz="48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dirty="0"/>
              <a:t>认识和利用客观规律又必须</a:t>
            </a:r>
            <a:r>
              <a:rPr b="1" dirty="0">
                <a:solidFill>
                  <a:schemeClr val="accent5">
                    <a:lumOff val="-29864"/>
                  </a:schemeClr>
                </a:solidFill>
              </a:rPr>
              <a:t>充分发挥人的主观能动性</a:t>
            </a:r>
          </a:p>
        </p:txBody>
      </p:sp>
      <p:sp>
        <p:nvSpPr>
          <p:cNvPr id="4" name="第一节 物质世界和实践"/>
          <p:cNvSpPr txBox="1"/>
          <p:nvPr/>
        </p:nvSpPr>
        <p:spPr>
          <a:xfrm>
            <a:off x="0" y="214252"/>
            <a:ext cx="9366346"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1.3.2.3</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发挥主观能动性和尊重客观</a:t>
            </a:r>
            <a:r>
              <a:rPr lang="zh-CN" altLang="en-US" sz="3600" b="0" dirty="0">
                <a:solidFill>
                  <a:schemeClr val="bg1"/>
                </a:solidFill>
                <a:latin typeface="微软雅黑" panose="020B0503020204020204" charset="-122"/>
                <a:ea typeface="微软雅黑" panose="020B0503020204020204" charset="-122"/>
                <a:cs typeface="微软雅黑" panose="020B0503020204020204" charset="-122"/>
              </a:rPr>
              <a:t>规律的关系</a:t>
            </a:r>
            <a:endParaRPr sz="36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84DA9C4-94AB-410D-A1A9-C36D79063A0D}"/>
              </a:ext>
            </a:extLst>
          </p:cNvPr>
          <p:cNvSpPr/>
          <p:nvPr/>
        </p:nvSpPr>
        <p:spPr>
          <a:xfrm>
            <a:off x="7020967" y="3536528"/>
            <a:ext cx="11011218" cy="5501827"/>
          </a:xfrm>
          <a:prstGeom prst="rect">
            <a:avLst/>
          </a:prstGeom>
        </p:spPr>
        <p:txBody>
          <a:bodyPr wrap="square">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规律的两个特点是（    ）</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、客观性和普遍性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、客观性和历史性</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、普遍性和持久性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、普遍性和自觉性 </a:t>
            </a:r>
          </a:p>
        </p:txBody>
      </p:sp>
      <p:sp>
        <p:nvSpPr>
          <p:cNvPr id="3" name="第一节 物质世界和实践">
            <a:extLst>
              <a:ext uri="{FF2B5EF4-FFF2-40B4-BE49-F238E27FC236}">
                <a16:creationId xmlns:a16="http://schemas.microsoft.com/office/drawing/2014/main" id="{30CC176D-EB35-404B-8BC0-5AFFAD081DB0}"/>
              </a:ext>
            </a:extLst>
          </p:cNvPr>
          <p:cNvSpPr txBox="1"/>
          <p:nvPr/>
        </p:nvSpPr>
        <p:spPr>
          <a:xfrm>
            <a:off x="0" y="214252"/>
            <a:ext cx="9366346"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1.3.2.3</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发挥主观能动性和尊重客观</a:t>
            </a:r>
            <a:r>
              <a:rPr lang="zh-CN" altLang="en-US" sz="3600" b="0" dirty="0">
                <a:solidFill>
                  <a:schemeClr val="bg1"/>
                </a:solidFill>
                <a:latin typeface="微软雅黑" panose="020B0503020204020204" charset="-122"/>
                <a:ea typeface="微软雅黑" panose="020B0503020204020204" charset="-122"/>
                <a:cs typeface="微软雅黑" panose="020B0503020204020204" charset="-122"/>
              </a:rPr>
              <a:t>规律的关系</a:t>
            </a:r>
            <a:endParaRPr sz="36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extLst>
      <p:ext uri="{BB962C8B-B14F-4D97-AF65-F5344CB8AC3E}">
        <p14:creationId xmlns:p14="http://schemas.microsoft.com/office/powerpoint/2010/main" val="3997935050"/>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70AAB63-FF29-41D3-A8CD-EE2E54C85AFD}"/>
              </a:ext>
            </a:extLst>
          </p:cNvPr>
          <p:cNvSpPr/>
          <p:nvPr/>
        </p:nvSpPr>
        <p:spPr>
          <a:xfrm>
            <a:off x="7020967" y="3536528"/>
            <a:ext cx="11011218" cy="5501827"/>
          </a:xfrm>
          <a:prstGeom prst="rect">
            <a:avLst/>
          </a:prstGeom>
        </p:spPr>
        <p:txBody>
          <a:bodyPr wrap="square">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规律的两个特点是（</a:t>
            </a:r>
            <a:r>
              <a:rPr lang="en-US" altLang="zh-CN" sz="4800" dirty="0">
                <a:solidFill>
                  <a:srgbClr val="C00000"/>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 ）</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、客观性和普遍性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、客观性和历史性</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、普遍性和持久性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、普遍性和自觉性 </a:t>
            </a:r>
          </a:p>
        </p:txBody>
      </p:sp>
      <p:sp>
        <p:nvSpPr>
          <p:cNvPr id="3" name="第一节 物质世界和实践">
            <a:extLst>
              <a:ext uri="{FF2B5EF4-FFF2-40B4-BE49-F238E27FC236}">
                <a16:creationId xmlns:a16="http://schemas.microsoft.com/office/drawing/2014/main" id="{A3B0FDAC-A691-4F09-9FC7-341C19AF519E}"/>
              </a:ext>
            </a:extLst>
          </p:cNvPr>
          <p:cNvSpPr txBox="1"/>
          <p:nvPr/>
        </p:nvSpPr>
        <p:spPr>
          <a:xfrm>
            <a:off x="0" y="214252"/>
            <a:ext cx="9366346"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1.3.2.3</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发挥主观能动性和尊重客观</a:t>
            </a:r>
            <a:r>
              <a:rPr lang="zh-CN" altLang="en-US" sz="3600" b="0" dirty="0">
                <a:solidFill>
                  <a:schemeClr val="bg1"/>
                </a:solidFill>
                <a:latin typeface="微软雅黑" panose="020B0503020204020204" charset="-122"/>
                <a:ea typeface="微软雅黑" panose="020B0503020204020204" charset="-122"/>
                <a:cs typeface="微软雅黑" panose="020B0503020204020204" charset="-122"/>
              </a:rPr>
              <a:t>规律的关系</a:t>
            </a:r>
            <a:endParaRPr sz="36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extLst>
      <p:ext uri="{BB962C8B-B14F-4D97-AF65-F5344CB8AC3E}">
        <p14:creationId xmlns:p14="http://schemas.microsoft.com/office/powerpoint/2010/main" val="138281305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图表 1"/>
          <p:cNvGraphicFramePr/>
          <p:nvPr/>
        </p:nvGraphicFramePr>
        <p:xfrm>
          <a:off x="1057181" y="1873415"/>
          <a:ext cx="22578673" cy="10096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95194AF-CC9A-4971-9660-BE0C3DA2BFD4}"/>
              </a:ext>
            </a:extLst>
          </p:cNvPr>
          <p:cNvSpPr/>
          <p:nvPr/>
        </p:nvSpPr>
        <p:spPr>
          <a:xfrm>
            <a:off x="7702926" y="3514327"/>
            <a:ext cx="9665232" cy="5501827"/>
          </a:xfrm>
          <a:prstGeom prst="rect">
            <a:avLst/>
          </a:prstGeom>
        </p:spPr>
        <p:txBody>
          <a:bodyPr wrap="square">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意识内容的物质外壳是（    ）</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、自然界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、社会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、语言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、人脑</a:t>
            </a:r>
          </a:p>
        </p:txBody>
      </p:sp>
      <p:sp>
        <p:nvSpPr>
          <p:cNvPr id="3" name="第一节 物质世界和实践">
            <a:extLst>
              <a:ext uri="{FF2B5EF4-FFF2-40B4-BE49-F238E27FC236}">
                <a16:creationId xmlns:a16="http://schemas.microsoft.com/office/drawing/2014/main" id="{E0B0CD4B-4DA5-4C93-8DE0-657FA47DA5E6}"/>
              </a:ext>
            </a:extLst>
          </p:cNvPr>
          <p:cNvSpPr txBox="1"/>
          <p:nvPr/>
        </p:nvSpPr>
        <p:spPr>
          <a:xfrm>
            <a:off x="0" y="214252"/>
            <a:ext cx="9366346"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1.3.2.3</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发挥主观能动性和尊重客观</a:t>
            </a:r>
            <a:r>
              <a:rPr lang="zh-CN" altLang="en-US" sz="3600" b="0" dirty="0">
                <a:solidFill>
                  <a:schemeClr val="bg1"/>
                </a:solidFill>
                <a:latin typeface="微软雅黑" panose="020B0503020204020204" charset="-122"/>
                <a:ea typeface="微软雅黑" panose="020B0503020204020204" charset="-122"/>
                <a:cs typeface="微软雅黑" panose="020B0503020204020204" charset="-122"/>
              </a:rPr>
              <a:t>规律的关系</a:t>
            </a:r>
            <a:endParaRPr sz="36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extLst>
      <p:ext uri="{BB962C8B-B14F-4D97-AF65-F5344CB8AC3E}">
        <p14:creationId xmlns:p14="http://schemas.microsoft.com/office/powerpoint/2010/main" val="10996139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DD12A5A-8531-4B28-9CF3-0084E25D1B0E}"/>
              </a:ext>
            </a:extLst>
          </p:cNvPr>
          <p:cNvSpPr/>
          <p:nvPr/>
        </p:nvSpPr>
        <p:spPr>
          <a:xfrm>
            <a:off x="7926084" y="4070574"/>
            <a:ext cx="9665232" cy="5501827"/>
          </a:xfrm>
          <a:prstGeom prst="rect">
            <a:avLst/>
          </a:prstGeom>
        </p:spPr>
        <p:txBody>
          <a:bodyPr wrap="square">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意识内容的物质外壳是（</a:t>
            </a:r>
            <a:r>
              <a:rPr lang="en-US" altLang="zh-CN" sz="4800" dirty="0">
                <a:solidFill>
                  <a:srgbClr val="C00000"/>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、自然界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、社会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、语言            </a:t>
            </a:r>
            <a:endParaRPr lang="en-US" altLang="zh-CN" sz="4800" b="0" dirty="0">
              <a:solidFill>
                <a:srgbClr val="1F2D3D"/>
              </a:solidFill>
              <a:latin typeface="微软雅黑" panose="020B0503020204020204" pitchFamily="34" charset="-122"/>
              <a:ea typeface="微软雅黑" panose="020B0503020204020204" pitchFamily="34" charset="-122"/>
            </a:endParaRP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、人脑</a:t>
            </a:r>
          </a:p>
        </p:txBody>
      </p:sp>
      <p:sp>
        <p:nvSpPr>
          <p:cNvPr id="3" name="第一节 物质世界和实践">
            <a:extLst>
              <a:ext uri="{FF2B5EF4-FFF2-40B4-BE49-F238E27FC236}">
                <a16:creationId xmlns:a16="http://schemas.microsoft.com/office/drawing/2014/main" id="{D687798F-0327-4FC3-BD31-679FF10D0815}"/>
              </a:ext>
            </a:extLst>
          </p:cNvPr>
          <p:cNvSpPr txBox="1"/>
          <p:nvPr/>
        </p:nvSpPr>
        <p:spPr>
          <a:xfrm>
            <a:off x="0" y="214252"/>
            <a:ext cx="9366346"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1.3.2.3</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发挥主观能动性和尊重客观</a:t>
            </a:r>
            <a:r>
              <a:rPr lang="zh-CN" altLang="en-US" sz="3600" b="0" dirty="0">
                <a:solidFill>
                  <a:schemeClr val="bg1"/>
                </a:solidFill>
                <a:latin typeface="微软雅黑" panose="020B0503020204020204" charset="-122"/>
                <a:ea typeface="微软雅黑" panose="020B0503020204020204" charset="-122"/>
                <a:cs typeface="微软雅黑" panose="020B0503020204020204" charset="-122"/>
              </a:rPr>
              <a:t>规律的关系</a:t>
            </a:r>
            <a:endParaRPr sz="3600" b="0" dirty="0">
              <a:solidFill>
                <a:schemeClr val="bg1"/>
              </a:solidFill>
              <a:latin typeface="微软雅黑" panose="020B0503020204020204" charset="-122"/>
              <a:ea typeface="微软雅黑" panose="020B0503020204020204" charset="-122"/>
              <a:cs typeface="微软雅黑" panose="020B0503020204020204" charset="-122"/>
            </a:endParaRPr>
          </a:p>
        </p:txBody>
      </p:sp>
    </p:spTree>
    <p:extLst>
      <p:ext uri="{BB962C8B-B14F-4D97-AF65-F5344CB8AC3E}">
        <p14:creationId xmlns:p14="http://schemas.microsoft.com/office/powerpoint/2010/main" val="235827211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09" name="意识的能动性最突出的表现是，意识能够（ ）…"/>
          <p:cNvSpPr txBox="1"/>
          <p:nvPr/>
        </p:nvSpPr>
        <p:spPr>
          <a:xfrm>
            <a:off x="2687421" y="3454959"/>
            <a:ext cx="14417408"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意识的能动性最突出的表现是，意识能够（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通过指导实践改造客观世界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通过指导实践改造客观规律</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通过改造规律反映客观世界</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通过改造世界消灭客观规律</a:t>
            </a:r>
          </a:p>
        </p:txBody>
      </p:sp>
    </p:spTree>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09" name="意识的能动性最突出的表现是，意识能够（ ）…"/>
          <p:cNvSpPr txBox="1"/>
          <p:nvPr/>
        </p:nvSpPr>
        <p:spPr>
          <a:xfrm>
            <a:off x="2687421" y="3454959"/>
            <a:ext cx="14914339" cy="6450484"/>
          </a:xfrm>
          <a:prstGeom prst="rect">
            <a:avLst/>
          </a:prstGeom>
          <a:ln w="12700">
            <a:miter lim="400000"/>
          </a:ln>
        </p:spPr>
        <p:txBody>
          <a:bodyPr wrap="none" lIns="50800" tIns="50800" rIns="50800" bIns="50800" anchor="ctr">
            <a:spAutoFit/>
          </a:bodyPr>
          <a:lstStyle/>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意识的能动性最突出的表现是，意识能够（</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A</a:t>
            </a:r>
            <a:r>
              <a:rPr dirty="0">
                <a:solidFill>
                  <a:srgbClr val="C00000"/>
                </a:solidFill>
                <a:latin typeface="微软雅黑" panose="020B0503020204020204" charset="-122"/>
                <a:ea typeface="微软雅黑" panose="020B0503020204020204" charset="-122"/>
                <a:cs typeface="微软雅黑" panose="020B0503020204020204" charset="-122"/>
              </a:rPr>
              <a:t> </a:t>
            </a:r>
            <a:r>
              <a:rPr dirty="0">
                <a:latin typeface="微软雅黑" panose="020B0503020204020204" charset="-122"/>
                <a:ea typeface="微软雅黑" panose="020B0503020204020204" charset="-122"/>
                <a:cs typeface="微软雅黑" panose="020B0503020204020204" charset="-122"/>
              </a:rPr>
              <a:t>）</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通过指导实践改造客观世界         </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通过指导实践改造客观规律</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通过改造规律反映客观世界</a:t>
            </a:r>
          </a:p>
          <a:p>
            <a:pPr algn="l" defTabSz="457200">
              <a:lnSpc>
                <a:spcPct val="150000"/>
              </a:lnSpc>
              <a:defRPr sz="55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通过改造世界消灭客观规律</a:t>
            </a:r>
          </a:p>
        </p:txBody>
      </p:sp>
    </p:spTree>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1FA939E-2104-429D-B183-E5397906E5CF}"/>
              </a:ext>
            </a:extLst>
          </p:cNvPr>
          <p:cNvSpPr/>
          <p:nvPr/>
        </p:nvSpPr>
        <p:spPr>
          <a:xfrm>
            <a:off x="6096000" y="3999136"/>
            <a:ext cx="12192000" cy="5501827"/>
          </a:xfrm>
          <a:prstGeom prst="rect">
            <a:avLst/>
          </a:prstGeom>
        </p:spPr>
        <p:txBody>
          <a:bodyPr>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下列各项正确说明意识本质的是（  ） </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意识是人脑对客观世界的反映</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意识是独立于物质的精神实体</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意识是人的纯粹主观创造</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意识是感性认识和理性认识的产物</a:t>
            </a:r>
          </a:p>
        </p:txBody>
      </p:sp>
    </p:spTree>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E9ACB26-FBC8-4E06-9FFD-51A4FD45503E}"/>
              </a:ext>
            </a:extLst>
          </p:cNvPr>
          <p:cNvSpPr/>
          <p:nvPr/>
        </p:nvSpPr>
        <p:spPr>
          <a:xfrm>
            <a:off x="5421086" y="3999136"/>
            <a:ext cx="12192000" cy="5501827"/>
          </a:xfrm>
          <a:prstGeom prst="rect">
            <a:avLst/>
          </a:prstGeom>
        </p:spPr>
        <p:txBody>
          <a:bodyPr>
            <a:spAutoFit/>
          </a:bodyPr>
          <a:lstStyle/>
          <a:p>
            <a:pPr algn="l">
              <a:lnSpc>
                <a:spcPct val="150000"/>
              </a:lnSpc>
            </a:pPr>
            <a:r>
              <a:rPr lang="zh-CN" altLang="en-US" sz="4800" b="0" dirty="0">
                <a:solidFill>
                  <a:srgbClr val="1F2D3D"/>
                </a:solidFill>
                <a:latin typeface="微软雅黑" panose="020B0503020204020204" pitchFamily="34" charset="-122"/>
                <a:ea typeface="微软雅黑" panose="020B0503020204020204" pitchFamily="34" charset="-122"/>
              </a:rPr>
              <a:t>下列各项正确说明意识本质的是（ </a:t>
            </a:r>
            <a:r>
              <a:rPr lang="en-US" altLang="zh-CN" sz="4800" dirty="0">
                <a:solidFill>
                  <a:srgbClr val="C00000"/>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 ） </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A:</a:t>
            </a:r>
            <a:r>
              <a:rPr lang="zh-CN" altLang="en-US" sz="4800" b="0" dirty="0">
                <a:solidFill>
                  <a:srgbClr val="1F2D3D"/>
                </a:solidFill>
                <a:latin typeface="微软雅黑" panose="020B0503020204020204" pitchFamily="34" charset="-122"/>
                <a:ea typeface="微软雅黑" panose="020B0503020204020204" pitchFamily="34" charset="-122"/>
              </a:rPr>
              <a:t>意识是人脑对客观世界的反映</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B:</a:t>
            </a:r>
            <a:r>
              <a:rPr lang="zh-CN" altLang="en-US" sz="4800" b="0" dirty="0">
                <a:solidFill>
                  <a:srgbClr val="1F2D3D"/>
                </a:solidFill>
                <a:latin typeface="微软雅黑" panose="020B0503020204020204" pitchFamily="34" charset="-122"/>
                <a:ea typeface="微软雅黑" panose="020B0503020204020204" pitchFamily="34" charset="-122"/>
              </a:rPr>
              <a:t>意识是独立于物质的精神实体</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C:</a:t>
            </a:r>
            <a:r>
              <a:rPr lang="zh-CN" altLang="en-US" sz="4800" b="0" dirty="0">
                <a:solidFill>
                  <a:srgbClr val="1F2D3D"/>
                </a:solidFill>
                <a:latin typeface="微软雅黑" panose="020B0503020204020204" pitchFamily="34" charset="-122"/>
                <a:ea typeface="微软雅黑" panose="020B0503020204020204" pitchFamily="34" charset="-122"/>
              </a:rPr>
              <a:t>意识是人的纯粹主观创造</a:t>
            </a:r>
          </a:p>
          <a:p>
            <a:pPr algn="l">
              <a:lnSpc>
                <a:spcPct val="150000"/>
              </a:lnSpc>
            </a:pPr>
            <a:r>
              <a:rPr lang="en-US" altLang="zh-CN" sz="4800" b="0" dirty="0">
                <a:solidFill>
                  <a:srgbClr val="1F2D3D"/>
                </a:solidFill>
                <a:latin typeface="微软雅黑" panose="020B0503020204020204" pitchFamily="34" charset="-122"/>
                <a:ea typeface="微软雅黑" panose="020B0503020204020204" pitchFamily="34" charset="-122"/>
              </a:rPr>
              <a:t>D:</a:t>
            </a:r>
            <a:r>
              <a:rPr lang="zh-CN" altLang="en-US" sz="4800" b="0" dirty="0">
                <a:solidFill>
                  <a:srgbClr val="1F2D3D"/>
                </a:solidFill>
                <a:latin typeface="微软雅黑" panose="020B0503020204020204" pitchFamily="34" charset="-122"/>
                <a:ea typeface="微软雅黑" panose="020B0503020204020204" pitchFamily="34" charset="-122"/>
              </a:rPr>
              <a:t>意识是感性认识和理性认识的产物</a:t>
            </a:r>
          </a:p>
        </p:txBody>
      </p:sp>
    </p:spTree>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32" name="第一章：物质世界及其发展规律"/>
          <p:cNvSpPr txBox="1"/>
          <p:nvPr/>
        </p:nvSpPr>
        <p:spPr>
          <a:xfrm>
            <a:off x="5392466" y="2023661"/>
            <a:ext cx="11511165" cy="1450462"/>
          </a:xfrm>
          <a:prstGeom prst="rect">
            <a:avLst/>
          </a:prstGeom>
          <a:ln w="12700">
            <a:miter lim="400000"/>
          </a:ln>
        </p:spPr>
        <p:txBody>
          <a:bodyPr wrap="none" lIns="50800" tIns="50800" rIns="50800" bIns="50800" anchor="ctr">
            <a:spAutoFit/>
          </a:bodyPr>
          <a:lstStyle>
            <a:lvl1pPr algn="l">
              <a:lnSpc>
                <a:spcPct val="150000"/>
              </a:lnSpc>
              <a:defRPr sz="6700">
                <a:latin typeface="Helvetica"/>
                <a:ea typeface="Helvetica"/>
                <a:cs typeface="Helvetica"/>
                <a:sym typeface="Helvetica"/>
              </a:defRPr>
            </a:lvl1pPr>
          </a:lstStyle>
          <a:p>
            <a:r>
              <a:rPr dirty="0"/>
              <a:t>第一章</a:t>
            </a:r>
            <a:r>
              <a:rPr lang="en-US" altLang="zh-CN" dirty="0"/>
              <a:t>.</a:t>
            </a:r>
            <a:r>
              <a:rPr dirty="0"/>
              <a:t>物质世界及其发展规律</a:t>
            </a:r>
          </a:p>
        </p:txBody>
      </p:sp>
      <p:sp>
        <p:nvSpPr>
          <p:cNvPr id="1033" name="物质世界和实践"/>
          <p:cNvSpPr txBox="1"/>
          <p:nvPr/>
        </p:nvSpPr>
        <p:spPr>
          <a:xfrm>
            <a:off x="8325153" y="4513913"/>
            <a:ext cx="5359401" cy="1155701"/>
          </a:xfrm>
          <a:prstGeom prst="rect">
            <a:avLst/>
          </a:prstGeom>
          <a:solidFill>
            <a:srgbClr val="D5D5D5"/>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t>物质世界和实践</a:t>
            </a:r>
          </a:p>
        </p:txBody>
      </p:sp>
      <p:sp>
        <p:nvSpPr>
          <p:cNvPr id="1034" name="1"/>
          <p:cNvSpPr/>
          <p:nvPr/>
        </p:nvSpPr>
        <p:spPr>
          <a:xfrm>
            <a:off x="5791200" y="4456763"/>
            <a:ext cx="1270000" cy="1270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t>1</a:t>
            </a:r>
          </a:p>
        </p:txBody>
      </p:sp>
      <p:sp>
        <p:nvSpPr>
          <p:cNvPr id="1035" name="2"/>
          <p:cNvSpPr/>
          <p:nvPr/>
        </p:nvSpPr>
        <p:spPr>
          <a:xfrm>
            <a:off x="5791200" y="6596991"/>
            <a:ext cx="1270000" cy="1270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t>2</a:t>
            </a:r>
          </a:p>
        </p:txBody>
      </p:sp>
      <p:sp>
        <p:nvSpPr>
          <p:cNvPr id="1036" name="物质世界的普遍联系和永恒发展"/>
          <p:cNvSpPr txBox="1"/>
          <p:nvPr/>
        </p:nvSpPr>
        <p:spPr>
          <a:xfrm>
            <a:off x="8242577" y="6654141"/>
            <a:ext cx="10604501" cy="1155701"/>
          </a:xfrm>
          <a:prstGeom prst="rect">
            <a:avLst/>
          </a:prstGeom>
          <a:solidFill>
            <a:srgbClr val="D5D5D5"/>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t>物质世界的普遍联系和永恒发展</a:t>
            </a:r>
          </a:p>
        </p:txBody>
      </p:sp>
      <p:sp>
        <p:nvSpPr>
          <p:cNvPr id="1037" name="3"/>
          <p:cNvSpPr/>
          <p:nvPr/>
        </p:nvSpPr>
        <p:spPr>
          <a:xfrm>
            <a:off x="5791200" y="8737219"/>
            <a:ext cx="1270000" cy="1270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t>3</a:t>
            </a:r>
          </a:p>
        </p:txBody>
      </p:sp>
      <p:sp>
        <p:nvSpPr>
          <p:cNvPr id="1038" name="客观规律性与主观能动性"/>
          <p:cNvSpPr txBox="1"/>
          <p:nvPr/>
        </p:nvSpPr>
        <p:spPr>
          <a:xfrm>
            <a:off x="8251697" y="8794369"/>
            <a:ext cx="8356601" cy="1155701"/>
          </a:xfrm>
          <a:prstGeom prst="rect">
            <a:avLst/>
          </a:prstGeom>
          <a:solidFill>
            <a:srgbClr val="D5D5D5"/>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t>客观规律性与主观能动性</a:t>
            </a:r>
          </a:p>
        </p:txBody>
      </p:sp>
      <p:sp>
        <p:nvSpPr>
          <p:cNvPr id="1039" name="4"/>
          <p:cNvSpPr/>
          <p:nvPr/>
        </p:nvSpPr>
        <p:spPr>
          <a:xfrm>
            <a:off x="5791200" y="11067391"/>
            <a:ext cx="1270000" cy="1270001"/>
          </a:xfrm>
          <a:prstGeom prst="ellipse">
            <a:avLst/>
          </a:prstGeom>
          <a:solidFill>
            <a:schemeClr val="accent5">
              <a:lumOff val="-29864"/>
            </a:schemeClr>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t>4</a:t>
            </a:r>
          </a:p>
        </p:txBody>
      </p:sp>
      <p:sp>
        <p:nvSpPr>
          <p:cNvPr id="1040" name="解放思想实事求是"/>
          <p:cNvSpPr txBox="1"/>
          <p:nvPr/>
        </p:nvSpPr>
        <p:spPr>
          <a:xfrm>
            <a:off x="8351567" y="11067391"/>
            <a:ext cx="6108701" cy="1155701"/>
          </a:xfrm>
          <a:prstGeom prst="rect">
            <a:avLst/>
          </a:prstGeom>
          <a:solidFill>
            <a:schemeClr val="accent5">
              <a:lumOff val="-29864"/>
            </a:schemeClr>
          </a:solidFill>
          <a:ln w="12700">
            <a:miter lim="400000"/>
          </a:ln>
        </p:spPr>
        <p:txBody>
          <a:bodyPr wrap="none" lIns="50800" tIns="50800" rIns="50800" bIns="50800" anchor="ctr">
            <a:spAutoFit/>
          </a:bodyPr>
          <a:lstStyle>
            <a:lvl1pPr>
              <a:defRPr sz="5900" b="0">
                <a:solidFill>
                  <a:srgbClr val="FFFFFF"/>
                </a:solidFill>
                <a:latin typeface="+mn-lt"/>
                <a:ea typeface="+mn-ea"/>
                <a:cs typeface="+mn-cs"/>
                <a:sym typeface="Helvetica Neue Medium"/>
              </a:defRPr>
            </a:lvl1pPr>
          </a:lstStyle>
          <a:p>
            <a:r>
              <a:t>解放思想实事求是</a:t>
            </a:r>
          </a:p>
        </p:txBody>
      </p:sp>
    </p:spTree>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图表 1"/>
          <p:cNvGraphicFramePr/>
          <p:nvPr/>
        </p:nvGraphicFramePr>
        <p:xfrm>
          <a:off x="1161551" y="1582946"/>
          <a:ext cx="22308050" cy="104705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46" name="实事求是是马克思主义哲学的精髓（选择题）"/>
          <p:cNvSpPr txBox="1"/>
          <p:nvPr/>
        </p:nvSpPr>
        <p:spPr>
          <a:xfrm>
            <a:off x="2247501" y="3570471"/>
            <a:ext cx="14209018" cy="948978"/>
          </a:xfrm>
          <a:prstGeom prst="rect">
            <a:avLst/>
          </a:prstGeom>
          <a:ln w="12700">
            <a:miter lim="400000"/>
          </a:ln>
        </p:spPr>
        <p:txBody>
          <a:bodyPr wrap="none" lIns="50800" tIns="50800" rIns="50800" bIns="50800" anchor="ctr">
            <a:spAutoFit/>
          </a:bodyPr>
          <a:lstStyle/>
          <a:p>
            <a:pPr>
              <a:defRPr sz="5500"/>
            </a:pPr>
            <a:r>
              <a:rPr b="0" dirty="0">
                <a:solidFill>
                  <a:schemeClr val="accent5">
                    <a:lumOff val="-29864"/>
                  </a:schemeClr>
                </a:solidFill>
                <a:latin typeface="微软雅黑" panose="020B0503020204020204" charset="-122"/>
                <a:ea typeface="微软雅黑" panose="020B0503020204020204" charset="-122"/>
                <a:cs typeface="微软雅黑" panose="020B0503020204020204" charset="-122"/>
              </a:rPr>
              <a:t>实事求是</a:t>
            </a:r>
            <a:r>
              <a:rPr b="0" dirty="0">
                <a:latin typeface="微软雅黑" panose="020B0503020204020204" charset="-122"/>
                <a:ea typeface="微软雅黑" panose="020B0503020204020204" charset="-122"/>
                <a:cs typeface="微软雅黑" panose="020B0503020204020204" charset="-122"/>
              </a:rPr>
              <a:t>是马克思主义哲学的精髓</a:t>
            </a:r>
            <a:r>
              <a:rPr b="0" dirty="0">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a:t>
            </a:r>
          </a:p>
        </p:txBody>
      </p:sp>
      <p:sp>
        <p:nvSpPr>
          <p:cNvPr id="1047" name="TextBox 4"/>
          <p:cNvSpPr txBox="1"/>
          <p:nvPr/>
        </p:nvSpPr>
        <p:spPr>
          <a:xfrm>
            <a:off x="2200151" y="6178322"/>
            <a:ext cx="18866098" cy="2310131"/>
          </a:xfrm>
          <a:prstGeom prst="rect">
            <a:avLst/>
          </a:prstGeom>
          <a:ln w="12700">
            <a:miter lim="400000"/>
          </a:ln>
        </p:spPr>
        <p:txBody>
          <a:bodyPr tIns="91439" bIns="91439">
            <a:spAutoFit/>
          </a:bodyPr>
          <a:lstStyle/>
          <a:p>
            <a:pPr algn="l" defTabSz="1828165">
              <a:lnSpc>
                <a:spcPct val="150000"/>
              </a:lnSpc>
              <a:defRPr sz="48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a:latin typeface="微软雅黑" panose="020B0503020204020204" charset="-122"/>
                <a:ea typeface="微软雅黑" panose="020B0503020204020204" charset="-122"/>
                <a:cs typeface="微软雅黑" panose="020B0503020204020204" charset="-122"/>
              </a:rPr>
              <a:t>实事求是就是一切从实际出发</a:t>
            </a:r>
          </a:p>
          <a:p>
            <a:pPr algn="l" defTabSz="1828165">
              <a:lnSpc>
                <a:spcPct val="150000"/>
              </a:lnSpc>
              <a:defRPr sz="48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实事求是</a:t>
            </a:r>
            <a:r>
              <a:rPr>
                <a:latin typeface="微软雅黑" panose="020B0503020204020204" charset="-122"/>
                <a:ea typeface="微软雅黑" panose="020B0503020204020204" charset="-122"/>
                <a:cs typeface="微软雅黑" panose="020B0503020204020204" charset="-122"/>
              </a:rPr>
              <a:t>是党的思想路线的</a:t>
            </a: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核心</a:t>
            </a:r>
          </a:p>
        </p:txBody>
      </p:sp>
      <p:pic>
        <p:nvPicPr>
          <p:cNvPr id="1048" name="图像" descr="图像"/>
          <p:cNvPicPr>
            <a:picLocks noChangeAspect="1"/>
          </p:cNvPicPr>
          <p:nvPr/>
        </p:nvPicPr>
        <p:blipFill>
          <a:blip r:embed="rId3"/>
          <a:stretch>
            <a:fillRect/>
          </a:stretch>
        </p:blipFill>
        <p:spPr>
          <a:xfrm>
            <a:off x="13544550" y="5447437"/>
            <a:ext cx="9623042" cy="7124120"/>
          </a:xfrm>
          <a:prstGeom prst="rect">
            <a:avLst/>
          </a:prstGeom>
          <a:ln w="12700">
            <a:miter lim="400000"/>
            <a:headEnd/>
            <a:tailEnd/>
          </a:ln>
        </p:spPr>
      </p:pic>
      <p:graphicFrame>
        <p:nvGraphicFramePr>
          <p:cNvPr id="5" name="图表 4"/>
          <p:cNvGraphicFramePr/>
          <p:nvPr/>
        </p:nvGraphicFramePr>
        <p:xfrm>
          <a:off x="16394160" y="0"/>
          <a:ext cx="7989840" cy="209521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第一节 物质世界和实践"/>
          <p:cNvSpPr txBox="1"/>
          <p:nvPr/>
        </p:nvSpPr>
        <p:spPr>
          <a:xfrm>
            <a:off x="319843" y="0"/>
            <a:ext cx="8061501"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1.4.1</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实事求是是马克思主义哲学的精髓</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50" name="坚持解放思想和实事求是的辩证统一（选择题或者简答题）"/>
          <p:cNvSpPr txBox="1"/>
          <p:nvPr/>
        </p:nvSpPr>
        <p:spPr>
          <a:xfrm>
            <a:off x="2141831" y="3332777"/>
            <a:ext cx="18440946" cy="948978"/>
          </a:xfrm>
          <a:prstGeom prst="rect">
            <a:avLst/>
          </a:prstGeom>
          <a:ln w="12700">
            <a:miter lim="400000"/>
          </a:ln>
        </p:spPr>
        <p:txBody>
          <a:bodyPr wrap="none" lIns="50800" tIns="50800" rIns="50800" bIns="50800" anchor="ctr">
            <a:spAutoFit/>
          </a:bodyPr>
          <a:lstStyle/>
          <a:p>
            <a:pPr>
              <a:defRPr sz="5500"/>
            </a:pPr>
            <a:r>
              <a:rPr b="0" dirty="0">
                <a:latin typeface="微软雅黑" panose="020B0503020204020204" charset="-122"/>
                <a:ea typeface="微软雅黑" panose="020B0503020204020204" charset="-122"/>
                <a:cs typeface="微软雅黑" panose="020B0503020204020204" charset="-122"/>
              </a:rPr>
              <a:t>坚持解放思想和实事求是的辩证统一</a:t>
            </a:r>
            <a:r>
              <a:rPr dirty="0">
                <a:solidFill>
                  <a:schemeClr val="accent3">
                    <a:hueOff val="914337"/>
                    <a:satOff val="31515"/>
                    <a:lumOff val="-30788"/>
                  </a:schemeClr>
                </a:solidFill>
                <a:latin typeface="微软雅黑" panose="020B0503020204020204" charset="-122"/>
                <a:ea typeface="微软雅黑" panose="020B0503020204020204" charset="-122"/>
                <a:cs typeface="微软雅黑" panose="020B0503020204020204" charset="-122"/>
              </a:rPr>
              <a:t>（选择题或者简答题）</a:t>
            </a:r>
          </a:p>
        </p:txBody>
      </p:sp>
      <p:sp>
        <p:nvSpPr>
          <p:cNvPr id="1051" name="TextBox 4"/>
          <p:cNvSpPr txBox="1"/>
          <p:nvPr/>
        </p:nvSpPr>
        <p:spPr>
          <a:xfrm>
            <a:off x="2156469" y="5702934"/>
            <a:ext cx="21625050" cy="2310131"/>
          </a:xfrm>
          <a:prstGeom prst="rect">
            <a:avLst/>
          </a:prstGeom>
          <a:ln w="12700">
            <a:miter lim="400000"/>
          </a:ln>
        </p:spPr>
        <p:txBody>
          <a:bodyPr tIns="91439" bIns="91439">
            <a:spAutoFit/>
          </a:bodyPr>
          <a:lstStyle/>
          <a:p>
            <a:pPr algn="l" defTabSz="1828165">
              <a:lnSpc>
                <a:spcPct val="150000"/>
              </a:lnSpc>
              <a:defRPr sz="48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实事求是</a:t>
            </a:r>
            <a:r>
              <a:rPr>
                <a:latin typeface="微软雅黑" panose="020B0503020204020204" charset="-122"/>
                <a:ea typeface="微软雅黑" panose="020B0503020204020204" charset="-122"/>
                <a:cs typeface="微软雅黑" panose="020B0503020204020204" charset="-122"/>
              </a:rPr>
              <a:t>是解放思想的</a:t>
            </a: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目的</a:t>
            </a:r>
            <a:r>
              <a:rPr>
                <a:latin typeface="微软雅黑" panose="020B0503020204020204" charset="-122"/>
                <a:ea typeface="微软雅黑" panose="020B0503020204020204" charset="-122"/>
                <a:cs typeface="微软雅黑" panose="020B0503020204020204" charset="-122"/>
              </a:rPr>
              <a:t>，解放思想就是为了更好地实事求是</a:t>
            </a:r>
          </a:p>
          <a:p>
            <a:pPr algn="l" defTabSz="1828165">
              <a:lnSpc>
                <a:spcPct val="150000"/>
              </a:lnSpc>
              <a:defRPr sz="4800" b="0">
                <a:latin typeface="微软雅黑" panose="020B0503020204020204" charset="-122"/>
                <a:ea typeface="微软雅黑" panose="020B0503020204020204" charset="-122"/>
                <a:cs typeface="微软雅黑" panose="020B0503020204020204" charset="-122"/>
                <a:sym typeface="微软雅黑" panose="020B0503020204020204" charset="-122"/>
              </a:defRPr>
            </a:pP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解放思想</a:t>
            </a:r>
            <a:r>
              <a:rPr>
                <a:latin typeface="微软雅黑" panose="020B0503020204020204" charset="-122"/>
                <a:ea typeface="微软雅黑" panose="020B0503020204020204" charset="-122"/>
                <a:cs typeface="微软雅黑" panose="020B0503020204020204" charset="-122"/>
              </a:rPr>
              <a:t>是坚持实事求是的</a:t>
            </a:r>
            <a:r>
              <a:rPr>
                <a:solidFill>
                  <a:schemeClr val="accent5">
                    <a:lumOff val="-29864"/>
                  </a:schemeClr>
                </a:solidFill>
                <a:latin typeface="微软雅黑" panose="020B0503020204020204" charset="-122"/>
                <a:ea typeface="微软雅黑" panose="020B0503020204020204" charset="-122"/>
                <a:cs typeface="微软雅黑" panose="020B0503020204020204" charset="-122"/>
              </a:rPr>
              <a:t>前提</a:t>
            </a:r>
            <a:r>
              <a:rPr>
                <a:latin typeface="微软雅黑" panose="020B0503020204020204" charset="-122"/>
                <a:ea typeface="微软雅黑" panose="020B0503020204020204" charset="-122"/>
                <a:cs typeface="微软雅黑" panose="020B0503020204020204" charset="-122"/>
              </a:rPr>
              <a:t>，只有解放思想，才能切实做到实事求是</a:t>
            </a:r>
          </a:p>
        </p:txBody>
      </p:sp>
      <p:graphicFrame>
        <p:nvGraphicFramePr>
          <p:cNvPr id="4" name="图表 3"/>
          <p:cNvGraphicFramePr/>
          <p:nvPr/>
        </p:nvGraphicFramePr>
        <p:xfrm>
          <a:off x="16394160" y="0"/>
          <a:ext cx="7989840" cy="20952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第一节 物质世界和实践"/>
          <p:cNvSpPr txBox="1"/>
          <p:nvPr/>
        </p:nvSpPr>
        <p:spPr>
          <a:xfrm>
            <a:off x="461665" y="0"/>
            <a:ext cx="7599837"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1.4.2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解放思想和实事求是的辩证统一</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60" name="3.矛盾的普遍性和特殊性（选择题）"/>
          <p:cNvSpPr txBox="1"/>
          <p:nvPr/>
        </p:nvSpPr>
        <p:spPr>
          <a:xfrm>
            <a:off x="1737766" y="3618210"/>
            <a:ext cx="11685891" cy="948978"/>
          </a:xfrm>
          <a:prstGeom prst="rect">
            <a:avLst/>
          </a:prstGeom>
          <a:ln w="12700">
            <a:miter lim="400000"/>
          </a:ln>
        </p:spPr>
        <p:txBody>
          <a:bodyPr wrap="none" lIns="50800" tIns="50800" rIns="50800" bIns="50800" anchor="ctr">
            <a:spAutoFit/>
          </a:bodyPr>
          <a:lstStyle/>
          <a:p>
            <a:pPr algn="l" defTabSz="457200">
              <a:defRPr sz="5500" b="0">
                <a:latin typeface="Helvetica"/>
                <a:ea typeface="Helvetica"/>
                <a:cs typeface="Helvetica"/>
                <a:sym typeface="Helvetica"/>
              </a:defRPr>
            </a:pPr>
            <a:r>
              <a:rPr dirty="0">
                <a:latin typeface="微软雅黑" panose="020B0503020204020204" charset="-122"/>
                <a:ea typeface="微软雅黑" panose="020B0503020204020204" charset="-122"/>
                <a:cs typeface="微软雅黑" panose="020B0503020204020204" charset="-122"/>
              </a:rPr>
              <a:t>3.矛盾的普遍性和特殊性</a:t>
            </a:r>
            <a:r>
              <a:rPr dirty="0">
                <a:solidFill>
                  <a:srgbClr val="00BA63"/>
                </a:solidFill>
                <a:latin typeface="微软雅黑" panose="020B0503020204020204" charset="-122"/>
                <a:ea typeface="微软雅黑" panose="020B0503020204020204" charset="-122"/>
                <a:cs typeface="微软雅黑" panose="020B0503020204020204" charset="-122"/>
              </a:rPr>
              <a:t>（选择题）  </a:t>
            </a:r>
          </a:p>
        </p:txBody>
      </p:sp>
      <p:graphicFrame>
        <p:nvGraphicFramePr>
          <p:cNvPr id="17" name="图表 16"/>
          <p:cNvGraphicFramePr/>
          <p:nvPr/>
        </p:nvGraphicFramePr>
        <p:xfrm>
          <a:off x="18653760" y="-23174"/>
          <a:ext cx="5730240" cy="33150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第一节 物质世界和实践"/>
          <p:cNvSpPr txBox="1"/>
          <p:nvPr/>
        </p:nvSpPr>
        <p:spPr>
          <a:xfrm>
            <a:off x="384756" y="0"/>
            <a:ext cx="3824765" cy="595035"/>
          </a:xfrm>
          <a:prstGeom prst="rect">
            <a:avLst/>
          </a:prstGeom>
          <a:ln w="12700">
            <a:miter lim="400000"/>
          </a:ln>
        </p:spPr>
        <p:txBody>
          <a:bodyPr wrap="none" lIns="50800" tIns="50800" rIns="50800" bIns="50800" anchor="ctr">
            <a:spAutoFit/>
          </a:bodyPr>
          <a:lstStyle>
            <a:lvl1pPr>
              <a:defRPr sz="6000"/>
            </a:lvl1pPr>
          </a:lstStyle>
          <a:p>
            <a:r>
              <a:rPr lang="en-US" altLang="zh-CN" sz="32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1.2.2.1</a:t>
            </a:r>
            <a:r>
              <a:rPr lang="zh-CN" altLang="en-US" sz="32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对立统一规律</a:t>
            </a:r>
            <a:endParaRPr sz="32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
        <p:nvSpPr>
          <p:cNvPr id="19" name="具体问题具体分析">
            <a:extLst>
              <a:ext uri="{FF2B5EF4-FFF2-40B4-BE49-F238E27FC236}">
                <a16:creationId xmlns:a16="http://schemas.microsoft.com/office/drawing/2014/main" id="{C4C0F450-9106-4115-9233-7134A31FD53C}"/>
              </a:ext>
            </a:extLst>
          </p:cNvPr>
          <p:cNvSpPr txBox="1"/>
          <p:nvPr/>
        </p:nvSpPr>
        <p:spPr>
          <a:xfrm>
            <a:off x="17094199" y="5178839"/>
            <a:ext cx="7027566" cy="93358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a:lvl1pPr>
          </a:lstStyle>
          <a:p>
            <a:r>
              <a:rPr lang="zh-CN" altLang="en-US" sz="5400" b="0" dirty="0">
                <a:latin typeface="Microsoft YaHei" charset="-122"/>
                <a:ea typeface="Microsoft YaHei" charset="-122"/>
                <a:cs typeface="Microsoft YaHei" charset="-122"/>
              </a:rPr>
              <a:t>（</a:t>
            </a:r>
            <a:r>
              <a:rPr lang="zh-CN" altLang="en-US" sz="5400" b="0" dirty="0">
                <a:solidFill>
                  <a:srgbClr val="C00000"/>
                </a:solidFill>
                <a:latin typeface="Microsoft YaHei" charset="-122"/>
                <a:ea typeface="Microsoft YaHei" charset="-122"/>
                <a:cs typeface="Microsoft YaHei" charset="-122"/>
              </a:rPr>
              <a:t>一把钥匙开一把锁</a:t>
            </a:r>
            <a:r>
              <a:rPr lang="zh-CN" altLang="en-US" sz="5400" b="0" dirty="0">
                <a:latin typeface="Microsoft YaHei" charset="-122"/>
                <a:ea typeface="Microsoft YaHei" charset="-122"/>
                <a:cs typeface="Microsoft YaHei" charset="-122"/>
              </a:rPr>
              <a:t>）</a:t>
            </a:r>
            <a:endParaRPr sz="5400" b="0" dirty="0">
              <a:latin typeface="Microsoft YaHei" charset="-122"/>
              <a:ea typeface="Microsoft YaHei" charset="-122"/>
              <a:cs typeface="Microsoft YaHei" charset="-122"/>
            </a:endParaRPr>
          </a:p>
        </p:txBody>
      </p:sp>
      <p:sp>
        <p:nvSpPr>
          <p:cNvPr id="20" name="任何事物">
            <a:extLst>
              <a:ext uri="{FF2B5EF4-FFF2-40B4-BE49-F238E27FC236}">
                <a16:creationId xmlns:a16="http://schemas.microsoft.com/office/drawing/2014/main" id="{AF4297F7-8E79-422C-A7C4-AF7DA1082FFB}"/>
              </a:ext>
            </a:extLst>
          </p:cNvPr>
          <p:cNvSpPr txBox="1"/>
          <p:nvPr/>
        </p:nvSpPr>
        <p:spPr>
          <a:xfrm>
            <a:off x="2056909" y="5187696"/>
            <a:ext cx="2872581" cy="93358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a:lvl1pPr>
          </a:lstStyle>
          <a:p>
            <a:r>
              <a:rPr sz="5400" b="0" dirty="0">
                <a:latin typeface="Microsoft YaHei" charset="-122"/>
                <a:ea typeface="Microsoft YaHei" charset="-122"/>
                <a:cs typeface="Microsoft YaHei" charset="-122"/>
              </a:rPr>
              <a:t>任何事物</a:t>
            </a:r>
          </a:p>
        </p:txBody>
      </p:sp>
      <p:sp>
        <p:nvSpPr>
          <p:cNvPr id="21" name="每个事物">
            <a:extLst>
              <a:ext uri="{FF2B5EF4-FFF2-40B4-BE49-F238E27FC236}">
                <a16:creationId xmlns:a16="http://schemas.microsoft.com/office/drawing/2014/main" id="{29C52076-61A0-4892-B4B4-3F648092DE95}"/>
              </a:ext>
            </a:extLst>
          </p:cNvPr>
          <p:cNvSpPr txBox="1"/>
          <p:nvPr/>
        </p:nvSpPr>
        <p:spPr>
          <a:xfrm>
            <a:off x="2056909" y="6656774"/>
            <a:ext cx="2872581" cy="93358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a:lvl1pPr>
          </a:lstStyle>
          <a:p>
            <a:r>
              <a:rPr sz="5400" b="0" dirty="0" err="1">
                <a:latin typeface="Microsoft YaHei" charset="-122"/>
                <a:ea typeface="Microsoft YaHei" charset="-122"/>
                <a:cs typeface="Microsoft YaHei" charset="-122"/>
              </a:rPr>
              <a:t>每个事物</a:t>
            </a:r>
            <a:endParaRPr sz="5400" b="0" dirty="0">
              <a:latin typeface="Microsoft YaHei" charset="-122"/>
              <a:ea typeface="Microsoft YaHei" charset="-122"/>
              <a:cs typeface="Microsoft YaHei" charset="-122"/>
            </a:endParaRPr>
          </a:p>
        </p:txBody>
      </p:sp>
      <p:sp>
        <p:nvSpPr>
          <p:cNvPr id="22" name="箭头">
            <a:extLst>
              <a:ext uri="{FF2B5EF4-FFF2-40B4-BE49-F238E27FC236}">
                <a16:creationId xmlns:a16="http://schemas.microsoft.com/office/drawing/2014/main" id="{6361BBB2-9285-41F8-8388-D82B52CD8D49}"/>
              </a:ext>
            </a:extLst>
          </p:cNvPr>
          <p:cNvSpPr/>
          <p:nvPr/>
        </p:nvSpPr>
        <p:spPr>
          <a:xfrm>
            <a:off x="5296600" y="5248092"/>
            <a:ext cx="1270000" cy="812800"/>
          </a:xfrm>
          <a:prstGeom prst="rightArrow">
            <a:avLst>
              <a:gd name="adj1" fmla="val 32000"/>
              <a:gd name="adj2" fmla="val 100000"/>
            </a:avLst>
          </a:prstGeom>
          <a:solidFill>
            <a:schemeClr val="accent5">
              <a:lumOff val="-29866"/>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icrosoft YaHei" charset="-122"/>
              <a:ea typeface="Microsoft YaHei" charset="-122"/>
              <a:cs typeface="Microsoft YaHei" charset="-122"/>
            </a:endParaRPr>
          </a:p>
        </p:txBody>
      </p:sp>
      <p:sp>
        <p:nvSpPr>
          <p:cNvPr id="23" name="普遍性">
            <a:extLst>
              <a:ext uri="{FF2B5EF4-FFF2-40B4-BE49-F238E27FC236}">
                <a16:creationId xmlns:a16="http://schemas.microsoft.com/office/drawing/2014/main" id="{712018AC-FECF-40B3-BD1E-14A2F86CE6C7}"/>
              </a:ext>
            </a:extLst>
          </p:cNvPr>
          <p:cNvSpPr txBox="1"/>
          <p:nvPr/>
        </p:nvSpPr>
        <p:spPr>
          <a:xfrm>
            <a:off x="6898959" y="5187696"/>
            <a:ext cx="2180084" cy="93358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a:lvl1pPr>
          </a:lstStyle>
          <a:p>
            <a:r>
              <a:rPr sz="5400" b="0" dirty="0">
                <a:solidFill>
                  <a:srgbClr val="C00000"/>
                </a:solidFill>
                <a:latin typeface="Microsoft YaHei" charset="-122"/>
                <a:ea typeface="Microsoft YaHei" charset="-122"/>
                <a:cs typeface="Microsoft YaHei" charset="-122"/>
              </a:rPr>
              <a:t>普遍</a:t>
            </a:r>
            <a:r>
              <a:rPr sz="5400" b="0" dirty="0">
                <a:latin typeface="Microsoft YaHei" charset="-122"/>
                <a:ea typeface="Microsoft YaHei" charset="-122"/>
                <a:cs typeface="Microsoft YaHei" charset="-122"/>
              </a:rPr>
              <a:t>性</a:t>
            </a:r>
          </a:p>
        </p:txBody>
      </p:sp>
      <p:sp>
        <p:nvSpPr>
          <p:cNvPr id="24" name="特殊性">
            <a:extLst>
              <a:ext uri="{FF2B5EF4-FFF2-40B4-BE49-F238E27FC236}">
                <a16:creationId xmlns:a16="http://schemas.microsoft.com/office/drawing/2014/main" id="{AFA5171A-793D-4580-9BFC-43C669CEC0C0}"/>
              </a:ext>
            </a:extLst>
          </p:cNvPr>
          <p:cNvSpPr txBox="1"/>
          <p:nvPr/>
        </p:nvSpPr>
        <p:spPr>
          <a:xfrm>
            <a:off x="6898959" y="6656774"/>
            <a:ext cx="2180084" cy="93358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a:lvl1pPr>
          </a:lstStyle>
          <a:p>
            <a:r>
              <a:rPr sz="5400" b="0" dirty="0" err="1">
                <a:solidFill>
                  <a:srgbClr val="C00000"/>
                </a:solidFill>
                <a:latin typeface="Microsoft YaHei" charset="-122"/>
                <a:ea typeface="Microsoft YaHei" charset="-122"/>
                <a:cs typeface="Microsoft YaHei" charset="-122"/>
              </a:rPr>
              <a:t>特殊</a:t>
            </a:r>
            <a:r>
              <a:rPr sz="5400" b="0" dirty="0" err="1">
                <a:latin typeface="Microsoft YaHei" charset="-122"/>
                <a:ea typeface="Microsoft YaHei" charset="-122"/>
                <a:cs typeface="Microsoft YaHei" charset="-122"/>
              </a:rPr>
              <a:t>性</a:t>
            </a:r>
            <a:endParaRPr sz="5400" b="0" dirty="0">
              <a:latin typeface="Microsoft YaHei" charset="-122"/>
              <a:ea typeface="Microsoft YaHei" charset="-122"/>
              <a:cs typeface="Microsoft YaHei" charset="-122"/>
            </a:endParaRPr>
          </a:p>
        </p:txBody>
      </p:sp>
      <p:sp>
        <p:nvSpPr>
          <p:cNvPr id="25" name="全面看待问题">
            <a:extLst>
              <a:ext uri="{FF2B5EF4-FFF2-40B4-BE49-F238E27FC236}">
                <a16:creationId xmlns:a16="http://schemas.microsoft.com/office/drawing/2014/main" id="{AB4B874A-BB89-4B07-8158-415C87B6E953}"/>
              </a:ext>
            </a:extLst>
          </p:cNvPr>
          <p:cNvSpPr txBox="1"/>
          <p:nvPr/>
        </p:nvSpPr>
        <p:spPr>
          <a:xfrm>
            <a:off x="11118011" y="5187696"/>
            <a:ext cx="4257576" cy="93358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a:lvl1pPr>
          </a:lstStyle>
          <a:p>
            <a:r>
              <a:rPr sz="5400" b="0" dirty="0" err="1">
                <a:latin typeface="Microsoft YaHei" charset="-122"/>
                <a:ea typeface="Microsoft YaHei" charset="-122"/>
                <a:cs typeface="Microsoft YaHei" charset="-122"/>
              </a:rPr>
              <a:t>全面看待问题</a:t>
            </a:r>
            <a:endParaRPr sz="5400" b="0" dirty="0">
              <a:latin typeface="Microsoft YaHei" charset="-122"/>
              <a:ea typeface="Microsoft YaHei" charset="-122"/>
              <a:cs typeface="Microsoft YaHei" charset="-122"/>
            </a:endParaRPr>
          </a:p>
        </p:txBody>
      </p:sp>
      <p:sp>
        <p:nvSpPr>
          <p:cNvPr id="26" name="具体问题具体分析">
            <a:extLst>
              <a:ext uri="{FF2B5EF4-FFF2-40B4-BE49-F238E27FC236}">
                <a16:creationId xmlns:a16="http://schemas.microsoft.com/office/drawing/2014/main" id="{76D7C79F-C9B0-4B4C-BF28-FE240134AC74}"/>
              </a:ext>
            </a:extLst>
          </p:cNvPr>
          <p:cNvSpPr txBox="1"/>
          <p:nvPr/>
        </p:nvSpPr>
        <p:spPr>
          <a:xfrm>
            <a:off x="10984314" y="6656774"/>
            <a:ext cx="5642571" cy="93358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a:lvl1pPr>
          </a:lstStyle>
          <a:p>
            <a:r>
              <a:rPr sz="5400" b="0" dirty="0" err="1">
                <a:latin typeface="Microsoft YaHei" charset="-122"/>
                <a:ea typeface="Microsoft YaHei" charset="-122"/>
                <a:cs typeface="Microsoft YaHei" charset="-122"/>
              </a:rPr>
              <a:t>具体问题具体分析</a:t>
            </a:r>
            <a:endParaRPr sz="5400" b="0" dirty="0">
              <a:latin typeface="Microsoft YaHei" charset="-122"/>
              <a:ea typeface="Microsoft YaHei" charset="-122"/>
              <a:cs typeface="Microsoft YaHei" charset="-122"/>
            </a:endParaRPr>
          </a:p>
        </p:txBody>
      </p:sp>
      <p:sp>
        <p:nvSpPr>
          <p:cNvPr id="27" name="箭头">
            <a:extLst>
              <a:ext uri="{FF2B5EF4-FFF2-40B4-BE49-F238E27FC236}">
                <a16:creationId xmlns:a16="http://schemas.microsoft.com/office/drawing/2014/main" id="{0CC20FE9-4911-4AB6-BF4C-D81784AFD51C}"/>
              </a:ext>
            </a:extLst>
          </p:cNvPr>
          <p:cNvSpPr/>
          <p:nvPr/>
        </p:nvSpPr>
        <p:spPr>
          <a:xfrm>
            <a:off x="5296600" y="6717170"/>
            <a:ext cx="1270000" cy="812800"/>
          </a:xfrm>
          <a:prstGeom prst="rightArrow">
            <a:avLst>
              <a:gd name="adj1" fmla="val 32000"/>
              <a:gd name="adj2" fmla="val 100000"/>
            </a:avLst>
          </a:prstGeom>
          <a:solidFill>
            <a:schemeClr val="accent5">
              <a:lumOff val="-29866"/>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icrosoft YaHei" charset="-122"/>
              <a:ea typeface="Microsoft YaHei" charset="-122"/>
              <a:cs typeface="Microsoft YaHei" charset="-122"/>
            </a:endParaRPr>
          </a:p>
        </p:txBody>
      </p:sp>
      <p:sp>
        <p:nvSpPr>
          <p:cNvPr id="28" name="箭头">
            <a:extLst>
              <a:ext uri="{FF2B5EF4-FFF2-40B4-BE49-F238E27FC236}">
                <a16:creationId xmlns:a16="http://schemas.microsoft.com/office/drawing/2014/main" id="{B9B3482C-0B9B-40C8-BD2E-7E40C299255A}"/>
              </a:ext>
            </a:extLst>
          </p:cNvPr>
          <p:cNvSpPr/>
          <p:nvPr/>
        </p:nvSpPr>
        <p:spPr>
          <a:xfrm>
            <a:off x="9309800" y="5248092"/>
            <a:ext cx="1270000" cy="812800"/>
          </a:xfrm>
          <a:prstGeom prst="rightArrow">
            <a:avLst>
              <a:gd name="adj1" fmla="val 32000"/>
              <a:gd name="adj2" fmla="val 100000"/>
            </a:avLst>
          </a:prstGeom>
          <a:solidFill>
            <a:schemeClr val="accent5">
              <a:lumOff val="-29866"/>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icrosoft YaHei" charset="-122"/>
              <a:ea typeface="Microsoft YaHei" charset="-122"/>
              <a:cs typeface="Microsoft YaHei" charset="-122"/>
            </a:endParaRPr>
          </a:p>
        </p:txBody>
      </p:sp>
      <p:sp>
        <p:nvSpPr>
          <p:cNvPr id="29" name="线条">
            <a:extLst>
              <a:ext uri="{FF2B5EF4-FFF2-40B4-BE49-F238E27FC236}">
                <a16:creationId xmlns:a16="http://schemas.microsoft.com/office/drawing/2014/main" id="{CF61999B-9375-4FE7-A1E9-0A79AFFCAF1B}"/>
              </a:ext>
            </a:extLst>
          </p:cNvPr>
          <p:cNvSpPr/>
          <p:nvPr/>
        </p:nvSpPr>
        <p:spPr>
          <a:xfrm>
            <a:off x="9995600" y="6717170"/>
            <a:ext cx="1270000" cy="812800"/>
          </a:xfrm>
          <a:prstGeom prst="rightArrow">
            <a:avLst>
              <a:gd name="adj1" fmla="val 0"/>
              <a:gd name="adj2" fmla="val 0"/>
            </a:avLst>
          </a:prstGeom>
          <a:solidFill>
            <a:schemeClr val="accent5">
              <a:lumOff val="-29866"/>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icrosoft YaHei" charset="-122"/>
              <a:ea typeface="Microsoft YaHei" charset="-122"/>
              <a:cs typeface="Microsoft YaHei" charset="-122"/>
            </a:endParaRPr>
          </a:p>
        </p:txBody>
      </p:sp>
      <p:sp>
        <p:nvSpPr>
          <p:cNvPr id="30" name="箭头">
            <a:extLst>
              <a:ext uri="{FF2B5EF4-FFF2-40B4-BE49-F238E27FC236}">
                <a16:creationId xmlns:a16="http://schemas.microsoft.com/office/drawing/2014/main" id="{8E58331F-367F-4ABB-B6DE-56126F9F8DC3}"/>
              </a:ext>
            </a:extLst>
          </p:cNvPr>
          <p:cNvSpPr/>
          <p:nvPr/>
        </p:nvSpPr>
        <p:spPr>
          <a:xfrm>
            <a:off x="9309800" y="6717170"/>
            <a:ext cx="1270000" cy="812800"/>
          </a:xfrm>
          <a:prstGeom prst="rightArrow">
            <a:avLst>
              <a:gd name="adj1" fmla="val 32000"/>
              <a:gd name="adj2" fmla="val 100000"/>
            </a:avLst>
          </a:prstGeom>
          <a:solidFill>
            <a:schemeClr val="accent5">
              <a:lumOff val="-29866"/>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Microsoft YaHei" charset="-122"/>
              <a:ea typeface="Microsoft YaHei" charset="-122"/>
              <a:cs typeface="Microsoft YaHei" charset="-122"/>
            </a:endParaRPr>
          </a:p>
        </p:txBody>
      </p:sp>
      <p:pic>
        <p:nvPicPr>
          <p:cNvPr id="31" name="图片 30">
            <a:extLst>
              <a:ext uri="{FF2B5EF4-FFF2-40B4-BE49-F238E27FC236}">
                <a16:creationId xmlns:a16="http://schemas.microsoft.com/office/drawing/2014/main" id="{522FF83D-1569-43B7-87FF-3EA0B9FB134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01950" y="7841396"/>
            <a:ext cx="4762500" cy="4762500"/>
          </a:xfrm>
          <a:prstGeom prst="rect">
            <a:avLst/>
          </a:prstGeom>
        </p:spPr>
      </p:pic>
      <p:pic>
        <p:nvPicPr>
          <p:cNvPr id="32" name="图片 31">
            <a:extLst>
              <a:ext uri="{FF2B5EF4-FFF2-40B4-BE49-F238E27FC236}">
                <a16:creationId xmlns:a16="http://schemas.microsoft.com/office/drawing/2014/main" id="{9A569445-1B11-4945-BFDB-87B96F45619A}"/>
              </a:ext>
            </a:extLst>
          </p:cNvPr>
          <p:cNvPicPr>
            <a:picLocks noChangeAspect="1"/>
          </p:cNvPicPr>
          <p:nvPr/>
        </p:nvPicPr>
        <p:blipFill rotWithShape="1">
          <a:blip r:embed="rId9">
            <a:extLst>
              <a:ext uri="{28A0092B-C50C-407E-A947-70E740481C1C}">
                <a14:useLocalDpi xmlns:a14="http://schemas.microsoft.com/office/drawing/2010/main" val="0"/>
              </a:ext>
            </a:extLst>
          </a:blip>
          <a:srcRect b="24333"/>
          <a:stretch/>
        </p:blipFill>
        <p:spPr>
          <a:xfrm>
            <a:off x="8707558" y="8511980"/>
            <a:ext cx="7317704" cy="4091915"/>
          </a:xfrm>
          <a:prstGeom prst="rect">
            <a:avLst/>
          </a:prstGeom>
        </p:spPr>
      </p:pic>
      <p:sp>
        <p:nvSpPr>
          <p:cNvPr id="33" name="具体问题具体分析">
            <a:extLst>
              <a:ext uri="{FF2B5EF4-FFF2-40B4-BE49-F238E27FC236}">
                <a16:creationId xmlns:a16="http://schemas.microsoft.com/office/drawing/2014/main" id="{836617BD-89C0-4FD0-8C4A-938154093DE4}"/>
              </a:ext>
            </a:extLst>
          </p:cNvPr>
          <p:cNvSpPr txBox="1"/>
          <p:nvPr/>
        </p:nvSpPr>
        <p:spPr>
          <a:xfrm>
            <a:off x="18659276" y="9396819"/>
            <a:ext cx="1795364" cy="111825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a:lvl1pPr>
          </a:lstStyle>
          <a:p>
            <a:r>
              <a:rPr lang="zh-CN" altLang="en-US" sz="6600" b="0" dirty="0">
                <a:latin typeface="Microsoft YaHei" charset="-122"/>
                <a:ea typeface="Microsoft YaHei" charset="-122"/>
                <a:cs typeface="Microsoft YaHei" charset="-122"/>
              </a:rPr>
              <a:t>水果</a:t>
            </a:r>
            <a:endParaRPr sz="6600" b="0" dirty="0">
              <a:latin typeface="Microsoft YaHei" charset="-122"/>
              <a:ea typeface="Microsoft YaHei" charset="-122"/>
              <a:cs typeface="Microsoft YaHei"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5" grpId="0" animBg="1"/>
      <p:bldP spid="26" grpId="0" animBg="1"/>
      <p:bldP spid="33"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53" name="党的思想路线是：一切从实际出发，理论联系实际，实事求是，…"/>
          <p:cNvSpPr txBox="1"/>
          <p:nvPr/>
        </p:nvSpPr>
        <p:spPr>
          <a:xfrm>
            <a:off x="2839135" y="3674417"/>
            <a:ext cx="18056225" cy="7027565"/>
          </a:xfrm>
          <a:prstGeom prst="rect">
            <a:avLst/>
          </a:prstGeom>
          <a:ln w="12700">
            <a:miter lim="400000"/>
          </a:ln>
        </p:spPr>
        <p:txBody>
          <a:bodyPr wrap="none" lIns="50800" tIns="50800" rIns="50800" bIns="50800" anchor="ctr">
            <a:spAutoFit/>
          </a:bodyPr>
          <a:lstStyle/>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党的思想路线是</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一切从实际出发，理论联系实际，实事求是，</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在实践中检验真理和发展真理。其核心是（）</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一切从实际出发</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理论联系实际</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实事求是</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在实践中检验和发展真理</a:t>
            </a:r>
          </a:p>
        </p:txBody>
      </p:sp>
      <p:sp>
        <p:nvSpPr>
          <p:cNvPr id="3" name="第一节 物质世界和实践">
            <a:extLst>
              <a:ext uri="{FF2B5EF4-FFF2-40B4-BE49-F238E27FC236}">
                <a16:creationId xmlns:a16="http://schemas.microsoft.com/office/drawing/2014/main" id="{BEBA4F9C-FD27-4CFB-8F0D-031074CAFBD2}"/>
              </a:ext>
            </a:extLst>
          </p:cNvPr>
          <p:cNvSpPr txBox="1"/>
          <p:nvPr/>
        </p:nvSpPr>
        <p:spPr>
          <a:xfrm>
            <a:off x="461665" y="0"/>
            <a:ext cx="7599837"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1.4.2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解放思想和实事求是的辩证统一</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53" name="党的思想路线是：一切从实际出发，理论联系实际，实事求是，…"/>
          <p:cNvSpPr txBox="1"/>
          <p:nvPr/>
        </p:nvSpPr>
        <p:spPr>
          <a:xfrm>
            <a:off x="2839135" y="3674417"/>
            <a:ext cx="18056225" cy="7027565"/>
          </a:xfrm>
          <a:prstGeom prst="rect">
            <a:avLst/>
          </a:prstGeom>
          <a:ln w="12700">
            <a:miter lim="400000"/>
          </a:ln>
        </p:spPr>
        <p:txBody>
          <a:bodyPr wrap="none" lIns="50800" tIns="50800" rIns="50800" bIns="50800" anchor="ctr">
            <a:spAutoFit/>
          </a:bodyPr>
          <a:lstStyle/>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党的思想路线是</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一切从实际出发，理论联系实际，实事求是，</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在实践中检验真理和发展真理。其核心是（</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C</a:t>
            </a:r>
            <a:r>
              <a:rPr dirty="0">
                <a:latin typeface="微软雅黑" panose="020B0503020204020204" charset="-122"/>
                <a:ea typeface="微软雅黑" panose="020B0503020204020204" charset="-122"/>
                <a:cs typeface="微软雅黑" panose="020B0503020204020204" charset="-122"/>
              </a:rPr>
              <a:t>）</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一切从实际出发</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理论联系实际</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实事求是</a:t>
            </a:r>
          </a:p>
          <a:p>
            <a:pPr algn="l" defTabSz="457200">
              <a:lnSpc>
                <a:spcPct val="150000"/>
              </a:lnSpc>
              <a:defRPr sz="5000" b="0">
                <a:solidFill>
                  <a:srgbClr val="1F2D3D"/>
                </a:solidFill>
              </a:defRPr>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在实践中检验和发展真理</a:t>
            </a:r>
          </a:p>
        </p:txBody>
      </p:sp>
      <p:sp>
        <p:nvSpPr>
          <p:cNvPr id="3" name="第一节 物质世界和实践">
            <a:extLst>
              <a:ext uri="{FF2B5EF4-FFF2-40B4-BE49-F238E27FC236}">
                <a16:creationId xmlns:a16="http://schemas.microsoft.com/office/drawing/2014/main" id="{8FBF66EF-CAEC-4218-BB18-6DC178C0795D}"/>
              </a:ext>
            </a:extLst>
          </p:cNvPr>
          <p:cNvSpPr txBox="1"/>
          <p:nvPr/>
        </p:nvSpPr>
        <p:spPr>
          <a:xfrm>
            <a:off x="461665" y="0"/>
            <a:ext cx="7599837"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1.4.2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解放思想和实事求是的辩证统一</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61" name="解放思想的目的是（ ）…"/>
          <p:cNvSpPr txBox="1"/>
          <p:nvPr/>
        </p:nvSpPr>
        <p:spPr>
          <a:xfrm>
            <a:off x="2715165" y="4445558"/>
            <a:ext cx="7351371" cy="6450484"/>
          </a:xfrm>
          <a:prstGeom prst="rect">
            <a:avLst/>
          </a:prstGeom>
          <a:ln w="12700">
            <a:miter lim="400000"/>
          </a:ln>
        </p:spPr>
        <p:txBody>
          <a:bodyPr wrap="none" lIns="50800" tIns="50800" rIns="50800" bIns="50800" anchor="ctr">
            <a:spAutoFit/>
          </a:bodyPr>
          <a:lstStyle/>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解放思想的目的是（ ）</a:t>
            </a:r>
          </a:p>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团结一致</a:t>
            </a:r>
          </a:p>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改革开放      </a:t>
            </a:r>
          </a:p>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实事求是       </a:t>
            </a:r>
          </a:p>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思想独立</a:t>
            </a:r>
          </a:p>
        </p:txBody>
      </p:sp>
      <p:sp>
        <p:nvSpPr>
          <p:cNvPr id="3" name="第一节 物质世界和实践">
            <a:extLst>
              <a:ext uri="{FF2B5EF4-FFF2-40B4-BE49-F238E27FC236}">
                <a16:creationId xmlns:a16="http://schemas.microsoft.com/office/drawing/2014/main" id="{6D40EC53-BEA4-4D0A-A674-DAAE72869CED}"/>
              </a:ext>
            </a:extLst>
          </p:cNvPr>
          <p:cNvSpPr txBox="1"/>
          <p:nvPr/>
        </p:nvSpPr>
        <p:spPr>
          <a:xfrm>
            <a:off x="461665" y="0"/>
            <a:ext cx="7599837"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1.4.2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解放思想和实事求是的辩证统一</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61" name="解放思想的目的是（ ）…"/>
          <p:cNvSpPr txBox="1"/>
          <p:nvPr/>
        </p:nvSpPr>
        <p:spPr>
          <a:xfrm>
            <a:off x="2715165" y="4445558"/>
            <a:ext cx="7835478" cy="6450484"/>
          </a:xfrm>
          <a:prstGeom prst="rect">
            <a:avLst/>
          </a:prstGeom>
          <a:ln w="12700">
            <a:miter lim="400000"/>
          </a:ln>
        </p:spPr>
        <p:txBody>
          <a:bodyPr wrap="none" lIns="50800" tIns="50800" rIns="50800" bIns="50800" anchor="ctr">
            <a:spAutoFit/>
          </a:bodyPr>
          <a:lstStyle/>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解放思想的目的是（ </a:t>
            </a:r>
            <a:r>
              <a:rPr lang="en-US" altLang="zh-CN" dirty="0">
                <a:solidFill>
                  <a:srgbClr val="C00000"/>
                </a:solidFill>
                <a:latin typeface="微软雅黑" panose="020B0503020204020204" charset="-122"/>
                <a:ea typeface="微软雅黑" panose="020B0503020204020204" charset="-122"/>
                <a:cs typeface="微软雅黑" panose="020B0503020204020204" charset="-122"/>
              </a:rPr>
              <a:t>C</a:t>
            </a:r>
            <a:r>
              <a:rPr dirty="0">
                <a:latin typeface="微软雅黑" panose="020B0503020204020204" charset="-122"/>
                <a:ea typeface="微软雅黑" panose="020B0503020204020204" charset="-122"/>
                <a:cs typeface="微软雅黑" panose="020B0503020204020204" charset="-122"/>
              </a:rPr>
              <a:t>）</a:t>
            </a:r>
          </a:p>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A</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团结一致</a:t>
            </a:r>
          </a:p>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B</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改革开放      </a:t>
            </a:r>
          </a:p>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C</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实事求是       </a:t>
            </a:r>
          </a:p>
          <a:p>
            <a:pPr algn="l" defTabSz="457200">
              <a:lnSpc>
                <a:spcPct val="150000"/>
              </a:lnSpc>
              <a:defRPr sz="5500" b="0"/>
            </a:pPr>
            <a:r>
              <a:rPr dirty="0">
                <a:latin typeface="微软雅黑" panose="020B0503020204020204" charset="-122"/>
                <a:ea typeface="微软雅黑" panose="020B0503020204020204" charset="-122"/>
                <a:cs typeface="微软雅黑" panose="020B0503020204020204" charset="-122"/>
              </a:rPr>
              <a:t>D</a:t>
            </a:r>
            <a:r>
              <a:rPr lang="en-US" altLang="zh-CN" dirty="0">
                <a:latin typeface="微软雅黑" panose="020B0503020204020204" charset="-122"/>
                <a:ea typeface="微软雅黑" panose="020B0503020204020204" charset="-122"/>
                <a:cs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rPr>
              <a:t>思想独立</a:t>
            </a:r>
          </a:p>
        </p:txBody>
      </p:sp>
      <p:sp>
        <p:nvSpPr>
          <p:cNvPr id="3" name="第一节 物质世界和实践">
            <a:extLst>
              <a:ext uri="{FF2B5EF4-FFF2-40B4-BE49-F238E27FC236}">
                <a16:creationId xmlns:a16="http://schemas.microsoft.com/office/drawing/2014/main" id="{9A48CCF2-03D7-4DD9-8F51-D5CDBCE156EB}"/>
              </a:ext>
            </a:extLst>
          </p:cNvPr>
          <p:cNvSpPr txBox="1"/>
          <p:nvPr/>
        </p:nvSpPr>
        <p:spPr>
          <a:xfrm>
            <a:off x="461665" y="0"/>
            <a:ext cx="7599837" cy="656590"/>
          </a:xfrm>
          <a:prstGeom prst="rect">
            <a:avLst/>
          </a:prstGeom>
          <a:ln w="12700">
            <a:miter lim="400000"/>
          </a:ln>
        </p:spPr>
        <p:txBody>
          <a:bodyPr wrap="none" lIns="50800" tIns="50800" rIns="50800" bIns="50800" anchor="ctr">
            <a:spAutoFit/>
          </a:bodyPr>
          <a:lstStyle>
            <a:lvl1pPr>
              <a:defRPr sz="6000"/>
            </a:lvl1pPr>
          </a:lstStyle>
          <a:p>
            <a:r>
              <a:rPr lang="en-US" altLang="zh-CN"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1.4.2</a:t>
            </a:r>
            <a:r>
              <a:rPr lang="zh-CN" altLang="en-US" sz="3600" b="0" dirty="0">
                <a:solidFill>
                  <a:schemeClr val="bg1">
                    <a:lumMod val="65000"/>
                  </a:schemeClr>
                </a:solidFill>
                <a:latin typeface="微软雅黑" panose="020B0503020204020204" charset="-122"/>
                <a:ea typeface="微软雅黑" panose="020B0503020204020204" charset="-122"/>
                <a:cs typeface="微软雅黑" panose="020B0503020204020204" charset="-122"/>
              </a:rPr>
              <a:t>解放思想和实事求是的辩证统一</a:t>
            </a:r>
            <a:endParaRPr sz="3600" b="0" dirty="0">
              <a:solidFill>
                <a:schemeClr val="bg1">
                  <a:lumMod val="6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2BB1E0D-A86B-41B5-A267-0BF6D6077DFB}"/>
              </a:ext>
            </a:extLst>
          </p:cNvPr>
          <p:cNvPicPr>
            <a:picLocks noChangeAspect="1"/>
          </p:cNvPicPr>
          <p:nvPr/>
        </p:nvPicPr>
        <p:blipFill rotWithShape="1">
          <a:blip r:embed="rId2">
            <a:extLst>
              <a:ext uri="{28A0092B-C50C-407E-A947-70E740481C1C}">
                <a14:useLocalDpi xmlns:a14="http://schemas.microsoft.com/office/drawing/2010/main" val="0"/>
              </a:ext>
            </a:extLst>
          </a:blip>
          <a:srcRect l="21330" r="8034" b="40605"/>
          <a:stretch/>
        </p:blipFill>
        <p:spPr>
          <a:xfrm>
            <a:off x="2069431" y="504036"/>
            <a:ext cx="19563960" cy="12177248"/>
          </a:xfrm>
          <a:prstGeom prst="rect">
            <a:avLst/>
          </a:prstGeom>
        </p:spPr>
      </p:pic>
    </p:spTree>
    <p:extLst>
      <p:ext uri="{BB962C8B-B14F-4D97-AF65-F5344CB8AC3E}">
        <p14:creationId xmlns:p14="http://schemas.microsoft.com/office/powerpoint/2010/main" val="3727699417"/>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4968162-79B7-4D30-A696-EF234C334FD2}"/>
              </a:ext>
            </a:extLst>
          </p:cNvPr>
          <p:cNvPicPr>
            <a:picLocks noChangeAspect="1"/>
          </p:cNvPicPr>
          <p:nvPr/>
        </p:nvPicPr>
        <p:blipFill rotWithShape="1">
          <a:blip r:embed="rId2">
            <a:extLst>
              <a:ext uri="{28A0092B-C50C-407E-A947-70E740481C1C}">
                <a14:useLocalDpi xmlns:a14="http://schemas.microsoft.com/office/drawing/2010/main" val="0"/>
              </a:ext>
            </a:extLst>
          </a:blip>
          <a:srcRect l="21312" t="60877" r="621" b="16265"/>
          <a:stretch/>
        </p:blipFill>
        <p:spPr>
          <a:xfrm>
            <a:off x="914400" y="2767262"/>
            <a:ext cx="22619368" cy="4902481"/>
          </a:xfrm>
          <a:prstGeom prst="rect">
            <a:avLst/>
          </a:prstGeom>
        </p:spPr>
      </p:pic>
    </p:spTree>
    <p:extLst>
      <p:ext uri="{BB962C8B-B14F-4D97-AF65-F5344CB8AC3E}">
        <p14:creationId xmlns:p14="http://schemas.microsoft.com/office/powerpoint/2010/main" val="1698593336"/>
      </p:ext>
    </p:extLst>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4031068-8118-444B-93BD-AD5C6CAF9BF6}"/>
              </a:ext>
            </a:extLst>
          </p:cNvPr>
          <p:cNvPicPr>
            <a:picLocks noChangeAspect="1"/>
          </p:cNvPicPr>
          <p:nvPr/>
        </p:nvPicPr>
        <p:blipFill rotWithShape="1">
          <a:blip r:embed="rId2">
            <a:extLst>
              <a:ext uri="{28A0092B-C50C-407E-A947-70E740481C1C}">
                <a14:useLocalDpi xmlns:a14="http://schemas.microsoft.com/office/drawing/2010/main" val="0"/>
              </a:ext>
            </a:extLst>
          </a:blip>
          <a:srcRect l="21091" t="84157" r="26757"/>
          <a:stretch/>
        </p:blipFill>
        <p:spPr>
          <a:xfrm>
            <a:off x="1828802" y="4019442"/>
            <a:ext cx="21290656" cy="4787674"/>
          </a:xfrm>
          <a:prstGeom prst="rect">
            <a:avLst/>
          </a:prstGeom>
        </p:spPr>
      </p:pic>
    </p:spTree>
    <p:extLst>
      <p:ext uri="{BB962C8B-B14F-4D97-AF65-F5344CB8AC3E}">
        <p14:creationId xmlns:p14="http://schemas.microsoft.com/office/powerpoint/2010/main" val="2110957047"/>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图表 1"/>
          <p:cNvGraphicFramePr/>
          <p:nvPr/>
        </p:nvGraphicFramePr>
        <p:xfrm>
          <a:off x="669254" y="460250"/>
          <a:ext cx="23215982" cy="115100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072" name="图像" descr="图像"/>
          <p:cNvPicPr>
            <a:picLocks noChangeAspect="1"/>
          </p:cNvPicPr>
          <p:nvPr/>
        </p:nvPicPr>
        <p:blipFill>
          <a:blip r:embed="rId2"/>
          <a:stretch>
            <a:fillRect/>
          </a:stretch>
        </p:blipFill>
        <p:spPr>
          <a:xfrm>
            <a:off x="4355598" y="5018676"/>
            <a:ext cx="15672804" cy="4623150"/>
          </a:xfrm>
          <a:prstGeom prst="rect">
            <a:avLst/>
          </a:prstGeom>
          <a:ln w="12700">
            <a:miter lim="400000"/>
            <a:headEnd/>
            <a:tailEnd/>
          </a:ln>
        </p:spPr>
      </p:pic>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517</TotalTime>
  <Words>3150</Words>
  <Application>Microsoft Office PowerPoint</Application>
  <PresentationFormat>自定义</PresentationFormat>
  <Paragraphs>842</Paragraphs>
  <Slides>98</Slides>
  <Notes>52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98</vt:i4>
      </vt:variant>
    </vt:vector>
  </HeadingPairs>
  <TitlesOfParts>
    <vt:vector size="107" baseType="lpstr">
      <vt:lpstr>Helvetica Neue</vt:lpstr>
      <vt:lpstr>Helvetica Neue Light</vt:lpstr>
      <vt:lpstr>Helvetica Neue Medium</vt:lpstr>
      <vt:lpstr>宋体</vt:lpstr>
      <vt:lpstr>微软雅黑</vt:lpstr>
      <vt:lpstr>微软雅黑</vt:lpstr>
      <vt:lpstr>Helvetica</vt:lpstr>
      <vt:lpstr>Times</vt:lpstr>
      <vt:lpstr>White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Administrator</cp:lastModifiedBy>
  <cp:revision>119</cp:revision>
  <dcterms:created xsi:type="dcterms:W3CDTF">2019-02-14T06:55:00Z</dcterms:created>
  <dcterms:modified xsi:type="dcterms:W3CDTF">2020-01-04T13:53:23Z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2052-11.1.0.8661</vt:lpwstr>
  </property>
</Properties>
</file>